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3.xml" ContentType="application/vnd.openxmlformats-officedocument.theme+xml"/>
  <Override PartName="/ppt/slideLayouts/slideLayout17.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tags/tag1.xml" ContentType="application/vnd.openxmlformats-officedocument.presentationml.tags+xml"/>
  <Override PartName="/ppt/notesSlides/notesSlide19.xml" ContentType="application/vnd.openxmlformats-officedocument.presentationml.notesSlide+xml"/>
  <Override PartName="/ppt/tags/tag2.xml" ContentType="application/vnd.openxmlformats-officedocument.presentationml.tags+xml"/>
  <Override PartName="/ppt/notesSlides/notesSlide20.xml" ContentType="application/vnd.openxmlformats-officedocument.presentationml.notesSlide+xml"/>
  <Override PartName="/ppt/tags/tag3.xml" ContentType="application/vnd.openxmlformats-officedocument.presentationml.tags+xml"/>
  <Override PartName="/ppt/notesSlides/notesSlide21.xml" ContentType="application/vnd.openxmlformats-officedocument.presentationml.notesSlide+xml"/>
  <Override PartName="/ppt/tags/tag4.xml" ContentType="application/vnd.openxmlformats-officedocument.presentationml.tags+xml"/>
  <Override PartName="/ppt/notesSlides/notesSlide22.xml" ContentType="application/vnd.openxmlformats-officedocument.presentationml.notesSlide+xml"/>
  <Override PartName="/ppt/tags/tag5.xml" ContentType="application/vnd.openxmlformats-officedocument.presentationml.tags+xml"/>
  <Override PartName="/ppt/notesSlides/notesSlide23.xml" ContentType="application/vnd.openxmlformats-officedocument.presentationml.notesSlide+xml"/>
  <Override PartName="/ppt/tags/tag6.xml" ContentType="application/vnd.openxmlformats-officedocument.presentationml.tags+xml"/>
  <Override PartName="/ppt/notesSlides/notesSlide24.xml" ContentType="application/vnd.openxmlformats-officedocument.presentationml.notesSlide+xml"/>
  <Override PartName="/ppt/tags/tag7.xml" ContentType="application/vnd.openxmlformats-officedocument.presentationml.tags+xml"/>
  <Override PartName="/ppt/notesSlides/notesSlide25.xml" ContentType="application/vnd.openxmlformats-officedocument.presentationml.notesSlide+xml"/>
  <Override PartName="/ppt/tags/tag8.xml" ContentType="application/vnd.openxmlformats-officedocument.presentationml.tags+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embedTrueTypeFonts="1" saveSubsetFonts="1">
  <p:sldMasterIdLst>
    <p:sldMasterId id="2147483876" r:id="rId4"/>
    <p:sldMasterId id="2147483878" r:id="rId5"/>
    <p:sldMasterId id="2147483889" r:id="rId6"/>
    <p:sldMasterId id="2147483895" r:id="rId7"/>
  </p:sldMasterIdLst>
  <p:notesMasterIdLst>
    <p:notesMasterId r:id="rId55"/>
  </p:notesMasterIdLst>
  <p:handoutMasterIdLst>
    <p:handoutMasterId r:id="rId56"/>
  </p:handoutMasterIdLst>
  <p:sldIdLst>
    <p:sldId id="271" r:id="rId8"/>
    <p:sldId id="272" r:id="rId9"/>
    <p:sldId id="273" r:id="rId10"/>
    <p:sldId id="274" r:id="rId11"/>
    <p:sldId id="275" r:id="rId12"/>
    <p:sldId id="276" r:id="rId13"/>
    <p:sldId id="317" r:id="rId14"/>
    <p:sldId id="277" r:id="rId15"/>
    <p:sldId id="318" r:id="rId16"/>
    <p:sldId id="278" r:id="rId17"/>
    <p:sldId id="279" r:id="rId18"/>
    <p:sldId id="280" r:id="rId19"/>
    <p:sldId id="281" r:id="rId20"/>
    <p:sldId id="282" r:id="rId21"/>
    <p:sldId id="283" r:id="rId22"/>
    <p:sldId id="284" r:id="rId23"/>
    <p:sldId id="285" r:id="rId24"/>
    <p:sldId id="286" r:id="rId25"/>
    <p:sldId id="287" r:id="rId26"/>
    <p:sldId id="288" r:id="rId27"/>
    <p:sldId id="289" r:id="rId28"/>
    <p:sldId id="290" r:id="rId29"/>
    <p:sldId id="291" r:id="rId30"/>
    <p:sldId id="292" r:id="rId31"/>
    <p:sldId id="293" r:id="rId32"/>
    <p:sldId id="294" r:id="rId33"/>
    <p:sldId id="295" r:id="rId34"/>
    <p:sldId id="296" r:id="rId35"/>
    <p:sldId id="297" r:id="rId36"/>
    <p:sldId id="298" r:id="rId37"/>
    <p:sldId id="299" r:id="rId38"/>
    <p:sldId id="300" r:id="rId39"/>
    <p:sldId id="301" r:id="rId40"/>
    <p:sldId id="302" r:id="rId41"/>
    <p:sldId id="303" r:id="rId42"/>
    <p:sldId id="304" r:id="rId43"/>
    <p:sldId id="305" r:id="rId44"/>
    <p:sldId id="306" r:id="rId45"/>
    <p:sldId id="307" r:id="rId46"/>
    <p:sldId id="308" r:id="rId47"/>
    <p:sldId id="309" r:id="rId48"/>
    <p:sldId id="310" r:id="rId49"/>
    <p:sldId id="312" r:id="rId50"/>
    <p:sldId id="313" r:id="rId51"/>
    <p:sldId id="314" r:id="rId52"/>
    <p:sldId id="315" r:id="rId53"/>
    <p:sldId id="316" r:id="rId54"/>
  </p:sldIdLst>
  <p:sldSz cx="12192000" cy="6858000"/>
  <p:notesSz cx="6797675" cy="9926638"/>
  <p:embeddedFontLst>
    <p:embeddedFont>
      <p:font typeface="Arial Unicode MS" panose="02010600030101010101" charset="-122"/>
      <p:regular r:id="rId57"/>
    </p:embeddedFont>
    <p:embeddedFont>
      <p:font typeface="Huawei Sans" panose="020C0503030203020204" pitchFamily="34" charset="0"/>
      <p:regular r:id="rId58"/>
      <p:bold r:id="rId59"/>
    </p:embeddedFont>
    <p:embeddedFont>
      <p:font typeface="方正兰亭黑简体" panose="02000000000000000000" pitchFamily="2" charset="-122"/>
      <p:regular r:id="rId60"/>
    </p:embeddedFont>
    <p:embeddedFont>
      <p:font typeface="华文细黑" panose="02010600040101010101" pitchFamily="2" charset="-122"/>
      <p:regular r:id="rId61"/>
    </p:embeddedFont>
    <p:embeddedFont>
      <p:font typeface="微软雅黑" panose="020B0503020204020204" pitchFamily="34" charset="-122"/>
      <p:regular r:id="rId62"/>
      <p:bold r:id="rId63"/>
    </p:embeddedFont>
    <p:embeddedFont>
      <p:font typeface="微软雅黑" panose="020B0503020204020204" pitchFamily="34" charset="-122"/>
      <p:regular r:id="rId62"/>
      <p:bold r:id="rId63"/>
    </p:embeddedFont>
  </p:embeddedFontLst>
  <p:defaultTex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15:guide id="1" orient="horz" userDrawn="1">
          <p15:clr>
            <a:srgbClr val="A4A3A4"/>
          </p15:clr>
        </p15:guide>
        <p15:guide id="2" pos="214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Wuyuezjhw (Monk)" initials="W(" lastIdx="19" clrIdx="0">
    <p:extLst>
      <p:ext uri="{19B8F6BF-5375-455C-9EA6-DF929625EA0E}">
        <p15:presenceInfo xmlns:p15="http://schemas.microsoft.com/office/powerpoint/2012/main" userId="S-1-5-21-147214757-305610072-1517763936-3193612"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0B5C5"/>
    <a:srgbClr val="FFFFFF"/>
    <a:srgbClr val="BEE9EE"/>
    <a:srgbClr val="94DAE2"/>
    <a:srgbClr val="AEE4F8"/>
    <a:srgbClr val="F6B78C"/>
    <a:srgbClr val="151515"/>
    <a:srgbClr val="C7000B"/>
    <a:srgbClr val="575756"/>
    <a:srgbClr val="DD465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72833802-FEF1-4C79-8D5D-14CF1EAF98D9}">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E8034E78-7F5D-4C2E-B375-FC64B27BC917}" styleName="Dark Style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EB9631B5-78F2-41C9-869B-9F39066F8104}" styleName="Medium Style 3 - Accent 4">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4"/>
          </a:solidFill>
        </a:fill>
      </a:tcStyle>
    </a:lastCol>
    <a:firstCol>
      <a:tcTxStyle b="on">
        <a:fontRef idx="minor">
          <a:scrgbClr r="0" g="0" b="0"/>
        </a:fontRef>
        <a:schemeClr val="lt1"/>
      </a:tcTxStyle>
      <a:tcStyle>
        <a:tcBdr/>
        <a:fill>
          <a:solidFill>
            <a:schemeClr val="accent4"/>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4"/>
          </a:solid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17292A2E-F333-43FB-9621-5CBBE7FDCDCB}" styleName="Light Style 2 - Accent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5202B0CA-FC54-4496-8BCA-5EF66A818D29}" styleName="Dark Style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dk1">
              <a:tint val="20000"/>
            </a:schemeClr>
          </a:solidFill>
        </a:fill>
      </a:tcStyle>
    </a:lastRow>
    <a:firstRow>
      <a:tcTxStyle b="on">
        <a:fontRef idx="minor">
          <a:scrgbClr r="0" g="0" b="0"/>
        </a:fontRef>
        <a:schemeClr val="lt1"/>
      </a:tcTxStyle>
      <a:tcStyle>
        <a:tcBdr/>
        <a:fill>
          <a:solidFill>
            <a:schemeClr val="dk1"/>
          </a:solidFill>
        </a:fill>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9051" autoAdjust="0"/>
    <p:restoredTop sz="86917" autoAdjust="0"/>
  </p:normalViewPr>
  <p:slideViewPr>
    <p:cSldViewPr snapToGrid="0" snapToObjects="1">
      <p:cViewPr varScale="1">
        <p:scale>
          <a:sx n="80" d="100"/>
          <a:sy n="80" d="100"/>
        </p:scale>
        <p:origin x="1460" y="52"/>
      </p:cViewPr>
      <p:guideLst/>
    </p:cSldViewPr>
  </p:slideViewPr>
  <p:outlineViewPr>
    <p:cViewPr>
      <p:scale>
        <a:sx n="33" d="100"/>
        <a:sy n="33" d="100"/>
      </p:scale>
      <p:origin x="0" y="-19752"/>
    </p:cViewPr>
  </p:outlineViewPr>
  <p:notesTextViewPr>
    <p:cViewPr>
      <p:scale>
        <a:sx n="1" d="1"/>
        <a:sy n="1" d="1"/>
      </p:scale>
      <p:origin x="0" y="0"/>
    </p:cViewPr>
  </p:notesTextViewPr>
  <p:sorterViewPr>
    <p:cViewPr>
      <p:scale>
        <a:sx n="66" d="100"/>
        <a:sy n="66" d="100"/>
      </p:scale>
      <p:origin x="0" y="0"/>
    </p:cViewPr>
  </p:sorterViewPr>
  <p:notesViewPr>
    <p:cSldViewPr snapToGrid="0" snapToObjects="1">
      <p:cViewPr varScale="1">
        <p:scale>
          <a:sx n="65" d="100"/>
          <a:sy n="65" d="100"/>
        </p:scale>
        <p:origin x="2760" y="48"/>
      </p:cViewPr>
      <p:guideLst>
        <p:guide orient="horz"/>
        <p:guide pos="2141"/>
      </p:guideLst>
    </p:cSldViewPr>
  </p:notesViewPr>
  <p:gridSpacing cx="72000" cy="72000"/>
</p:viewPr>
</file>

<file path=ppt/_rels/presentation.xml.rels><?xml version="1.0" encoding="UTF-8" standalone="yes"?>
<Relationships xmlns="http://schemas.openxmlformats.org/package/2006/relationships"><Relationship Id="rId26" Type="http://schemas.openxmlformats.org/officeDocument/2006/relationships/slide" Target="slides/slide19.xml"/><Relationship Id="rId21" Type="http://schemas.openxmlformats.org/officeDocument/2006/relationships/slide" Target="slides/slide14.xml"/><Relationship Id="rId34" Type="http://schemas.openxmlformats.org/officeDocument/2006/relationships/slide" Target="slides/slide27.xml"/><Relationship Id="rId42" Type="http://schemas.openxmlformats.org/officeDocument/2006/relationships/slide" Target="slides/slide35.xml"/><Relationship Id="rId47" Type="http://schemas.openxmlformats.org/officeDocument/2006/relationships/slide" Target="slides/slide40.xml"/><Relationship Id="rId50" Type="http://schemas.openxmlformats.org/officeDocument/2006/relationships/slide" Target="slides/slide43.xml"/><Relationship Id="rId55" Type="http://schemas.openxmlformats.org/officeDocument/2006/relationships/notesMaster" Target="notesMasters/notesMaster1.xml"/><Relationship Id="rId63" Type="http://schemas.openxmlformats.org/officeDocument/2006/relationships/font" Target="fonts/font7.fntdata"/><Relationship Id="rId68" Type="http://schemas.openxmlformats.org/officeDocument/2006/relationships/tableStyles" Target="tableStyles.xml"/><Relationship Id="rId7" Type="http://schemas.openxmlformats.org/officeDocument/2006/relationships/slideMaster" Target="slideMasters/slideMaster4.xml"/><Relationship Id="rId2" Type="http://schemas.openxmlformats.org/officeDocument/2006/relationships/customXml" Target="../customXml/item2.xml"/><Relationship Id="rId16" Type="http://schemas.openxmlformats.org/officeDocument/2006/relationships/slide" Target="slides/slide9.xml"/><Relationship Id="rId29" Type="http://schemas.openxmlformats.org/officeDocument/2006/relationships/slide" Target="slides/slide22.xml"/><Relationship Id="rId11" Type="http://schemas.openxmlformats.org/officeDocument/2006/relationships/slide" Target="slides/slide4.xml"/><Relationship Id="rId24" Type="http://schemas.openxmlformats.org/officeDocument/2006/relationships/slide" Target="slides/slide17.xml"/><Relationship Id="rId32" Type="http://schemas.openxmlformats.org/officeDocument/2006/relationships/slide" Target="slides/slide25.xml"/><Relationship Id="rId37" Type="http://schemas.openxmlformats.org/officeDocument/2006/relationships/slide" Target="slides/slide30.xml"/><Relationship Id="rId40" Type="http://schemas.openxmlformats.org/officeDocument/2006/relationships/slide" Target="slides/slide33.xml"/><Relationship Id="rId45" Type="http://schemas.openxmlformats.org/officeDocument/2006/relationships/slide" Target="slides/slide38.xml"/><Relationship Id="rId53" Type="http://schemas.openxmlformats.org/officeDocument/2006/relationships/slide" Target="slides/slide46.xml"/><Relationship Id="rId58" Type="http://schemas.openxmlformats.org/officeDocument/2006/relationships/font" Target="fonts/font2.fntdata"/><Relationship Id="rId66" Type="http://schemas.openxmlformats.org/officeDocument/2006/relationships/viewProps" Target="viewProps.xml"/><Relationship Id="rId5" Type="http://schemas.openxmlformats.org/officeDocument/2006/relationships/slideMaster" Target="slideMasters/slideMaster2.xml"/><Relationship Id="rId61" Type="http://schemas.openxmlformats.org/officeDocument/2006/relationships/font" Target="fonts/font5.fntdata"/><Relationship Id="rId19" Type="http://schemas.openxmlformats.org/officeDocument/2006/relationships/slide" Target="slides/slide1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slide" Target="slides/slide23.xml"/><Relationship Id="rId35" Type="http://schemas.openxmlformats.org/officeDocument/2006/relationships/slide" Target="slides/slide28.xml"/><Relationship Id="rId43" Type="http://schemas.openxmlformats.org/officeDocument/2006/relationships/slide" Target="slides/slide36.xml"/><Relationship Id="rId48" Type="http://schemas.openxmlformats.org/officeDocument/2006/relationships/slide" Target="slides/slide41.xml"/><Relationship Id="rId56" Type="http://schemas.openxmlformats.org/officeDocument/2006/relationships/handoutMaster" Target="handoutMasters/handoutMaster1.xml"/><Relationship Id="rId64" Type="http://schemas.openxmlformats.org/officeDocument/2006/relationships/commentAuthors" Target="commentAuthors.xml"/><Relationship Id="rId8" Type="http://schemas.openxmlformats.org/officeDocument/2006/relationships/slide" Target="slides/slide1.xml"/><Relationship Id="rId51" Type="http://schemas.openxmlformats.org/officeDocument/2006/relationships/slide" Target="slides/slide44.xml"/><Relationship Id="rId3" Type="http://schemas.openxmlformats.org/officeDocument/2006/relationships/customXml" Target="../customXml/item3.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slide" Target="slides/slide26.xml"/><Relationship Id="rId38" Type="http://schemas.openxmlformats.org/officeDocument/2006/relationships/slide" Target="slides/slide31.xml"/><Relationship Id="rId46" Type="http://schemas.openxmlformats.org/officeDocument/2006/relationships/slide" Target="slides/slide39.xml"/><Relationship Id="rId59" Type="http://schemas.openxmlformats.org/officeDocument/2006/relationships/font" Target="fonts/font3.fntdata"/><Relationship Id="rId67" Type="http://schemas.openxmlformats.org/officeDocument/2006/relationships/theme" Target="theme/theme1.xml"/><Relationship Id="rId20" Type="http://schemas.openxmlformats.org/officeDocument/2006/relationships/slide" Target="slides/slide13.xml"/><Relationship Id="rId41" Type="http://schemas.openxmlformats.org/officeDocument/2006/relationships/slide" Target="slides/slide34.xml"/><Relationship Id="rId54" Type="http://schemas.openxmlformats.org/officeDocument/2006/relationships/slide" Target="slides/slide47.xml"/><Relationship Id="rId62" Type="http://schemas.openxmlformats.org/officeDocument/2006/relationships/font" Target="fonts/font6.fntdata"/><Relationship Id="rId1" Type="http://schemas.openxmlformats.org/officeDocument/2006/relationships/customXml" Target="../customXml/item1.xml"/><Relationship Id="rId6" Type="http://schemas.openxmlformats.org/officeDocument/2006/relationships/slideMaster" Target="slideMasters/slideMaster3.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openxmlformats.org/officeDocument/2006/relationships/slide" Target="slides/slide29.xml"/><Relationship Id="rId49" Type="http://schemas.openxmlformats.org/officeDocument/2006/relationships/slide" Target="slides/slide42.xml"/><Relationship Id="rId57" Type="http://schemas.openxmlformats.org/officeDocument/2006/relationships/font" Target="fonts/font1.fntdata"/><Relationship Id="rId10" Type="http://schemas.openxmlformats.org/officeDocument/2006/relationships/slide" Target="slides/slide3.xml"/><Relationship Id="rId31" Type="http://schemas.openxmlformats.org/officeDocument/2006/relationships/slide" Target="slides/slide24.xml"/><Relationship Id="rId44" Type="http://schemas.openxmlformats.org/officeDocument/2006/relationships/slide" Target="slides/slide37.xml"/><Relationship Id="rId52" Type="http://schemas.openxmlformats.org/officeDocument/2006/relationships/slide" Target="slides/slide45.xml"/><Relationship Id="rId60" Type="http://schemas.openxmlformats.org/officeDocument/2006/relationships/font" Target="fonts/font4.fntdata"/><Relationship Id="rId65"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2.xml"/><Relationship Id="rId13" Type="http://schemas.openxmlformats.org/officeDocument/2006/relationships/slide" Target="slides/slide6.xml"/><Relationship Id="rId18" Type="http://schemas.openxmlformats.org/officeDocument/2006/relationships/slide" Target="slides/slide11.xml"/><Relationship Id="rId39" Type="http://schemas.openxmlformats.org/officeDocument/2006/relationships/slide" Target="slides/slide32.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8CC198DB-AFBD-584A-8986-364FF2B03F46}"/>
              </a:ext>
            </a:extLst>
          </p:cNvPr>
          <p:cNvSpPr>
            <a:spLocks noGrp="1"/>
          </p:cNvSpPr>
          <p:nvPr>
            <p:ph type="hdr" sz="quarter"/>
          </p:nvPr>
        </p:nvSpPr>
        <p:spPr>
          <a:xfrm>
            <a:off x="0" y="0"/>
            <a:ext cx="2945659" cy="498056"/>
          </a:xfrm>
          <a:prstGeom prst="rect">
            <a:avLst/>
          </a:prstGeom>
        </p:spPr>
        <p:txBody>
          <a:bodyPr vert="horz" lIns="91440" tIns="45720" rIns="91440" bIns="45720" rtlCol="0"/>
          <a:lstStyle>
            <a:lvl1pPr algn="l">
              <a:defRPr sz="1200"/>
            </a:lvl1pPr>
          </a:lstStyle>
          <a:p>
            <a:endParaRPr lang="en-US" dirty="0">
              <a:latin typeface="Huawei Sans" panose="020C0503030203020204" pitchFamily="34" charset="0"/>
            </a:endParaRPr>
          </a:p>
        </p:txBody>
      </p:sp>
      <p:sp>
        <p:nvSpPr>
          <p:cNvPr id="3" name="Date Placeholder 2">
            <a:extLst>
              <a:ext uri="{FF2B5EF4-FFF2-40B4-BE49-F238E27FC236}">
                <a16:creationId xmlns:a16="http://schemas.microsoft.com/office/drawing/2014/main" id="{AD01315C-523F-A043-8029-B9921497126E}"/>
              </a:ext>
            </a:extLst>
          </p:cNvPr>
          <p:cNvSpPr>
            <a:spLocks noGrp="1"/>
          </p:cNvSpPr>
          <p:nvPr>
            <p:ph type="dt" sz="quarter" idx="1"/>
          </p:nvPr>
        </p:nvSpPr>
        <p:spPr>
          <a:xfrm>
            <a:off x="3850443" y="0"/>
            <a:ext cx="2945659" cy="498056"/>
          </a:xfrm>
          <a:prstGeom prst="rect">
            <a:avLst/>
          </a:prstGeom>
        </p:spPr>
        <p:txBody>
          <a:bodyPr vert="horz" lIns="91440" tIns="45720" rIns="91440" bIns="45720" rtlCol="0"/>
          <a:lstStyle>
            <a:lvl1pPr algn="r">
              <a:defRPr sz="1200"/>
            </a:lvl1pPr>
          </a:lstStyle>
          <a:p>
            <a:fld id="{E8CF71B8-DF2A-2E41-BE66-2E18A767DA8A}" type="datetimeFigureOut">
              <a:rPr lang="en-US" smtClean="0">
                <a:latin typeface="Huawei Sans" panose="020C0503030203020204" pitchFamily="34" charset="0"/>
              </a:rPr>
              <a:t>11/2/2021</a:t>
            </a:fld>
            <a:endParaRPr lang="en-US" dirty="0">
              <a:latin typeface="Huawei Sans" panose="020C0503030203020204" pitchFamily="34" charset="0"/>
            </a:endParaRPr>
          </a:p>
        </p:txBody>
      </p:sp>
      <p:sp>
        <p:nvSpPr>
          <p:cNvPr id="4" name="Footer Placeholder 3">
            <a:extLst>
              <a:ext uri="{FF2B5EF4-FFF2-40B4-BE49-F238E27FC236}">
                <a16:creationId xmlns:a16="http://schemas.microsoft.com/office/drawing/2014/main" id="{B9601424-70F4-1643-8E3A-557A0258D6B6}"/>
              </a:ext>
            </a:extLst>
          </p:cNvPr>
          <p:cNvSpPr>
            <a:spLocks noGrp="1"/>
          </p:cNvSpPr>
          <p:nvPr>
            <p:ph type="ftr" sz="quarter" idx="2"/>
          </p:nvPr>
        </p:nvSpPr>
        <p:spPr>
          <a:xfrm>
            <a:off x="0" y="9428584"/>
            <a:ext cx="2945659" cy="498055"/>
          </a:xfrm>
          <a:prstGeom prst="rect">
            <a:avLst/>
          </a:prstGeom>
        </p:spPr>
        <p:txBody>
          <a:bodyPr vert="horz" lIns="91440" tIns="45720" rIns="91440" bIns="45720" rtlCol="0" anchor="b"/>
          <a:lstStyle>
            <a:lvl1pPr algn="l">
              <a:defRPr sz="1200"/>
            </a:lvl1pPr>
          </a:lstStyle>
          <a:p>
            <a:endParaRPr lang="en-US" dirty="0">
              <a:latin typeface="Huawei Sans" panose="020C0503030203020204" pitchFamily="34" charset="0"/>
            </a:endParaRPr>
          </a:p>
        </p:txBody>
      </p:sp>
      <p:sp>
        <p:nvSpPr>
          <p:cNvPr id="5" name="Slide Number Placeholder 4">
            <a:extLst>
              <a:ext uri="{FF2B5EF4-FFF2-40B4-BE49-F238E27FC236}">
                <a16:creationId xmlns:a16="http://schemas.microsoft.com/office/drawing/2014/main" id="{E85BF48A-FF5C-8145-95A7-EE66A87C73DF}"/>
              </a:ext>
            </a:extLst>
          </p:cNvPr>
          <p:cNvSpPr>
            <a:spLocks noGrp="1"/>
          </p:cNvSpPr>
          <p:nvPr>
            <p:ph type="sldNum" sz="quarter" idx="3"/>
          </p:nvPr>
        </p:nvSpPr>
        <p:spPr>
          <a:xfrm>
            <a:off x="3850443" y="9428584"/>
            <a:ext cx="2945659" cy="498055"/>
          </a:xfrm>
          <a:prstGeom prst="rect">
            <a:avLst/>
          </a:prstGeom>
        </p:spPr>
        <p:txBody>
          <a:bodyPr vert="horz" lIns="91440" tIns="45720" rIns="91440" bIns="45720" rtlCol="0" anchor="b"/>
          <a:lstStyle>
            <a:lvl1pPr algn="r">
              <a:defRPr sz="1200"/>
            </a:lvl1pPr>
          </a:lstStyle>
          <a:p>
            <a:fld id="{A35F0CC5-85BE-A64A-BD47-54C66F7E93E3}" type="slidenum">
              <a:rPr lang="en-US" smtClean="0">
                <a:latin typeface="Huawei Sans" panose="020C0503030203020204" pitchFamily="34" charset="0"/>
              </a:rPr>
              <a:t>‹#›</a:t>
            </a:fld>
            <a:endParaRPr lang="en-US" dirty="0">
              <a:latin typeface="Huawei Sans" panose="020C0503030203020204" pitchFamily="34" charset="0"/>
            </a:endParaRPr>
          </a:p>
        </p:txBody>
      </p:sp>
    </p:spTree>
    <p:extLst>
      <p:ext uri="{BB962C8B-B14F-4D97-AF65-F5344CB8AC3E}">
        <p14:creationId xmlns:p14="http://schemas.microsoft.com/office/powerpoint/2010/main" val="401909529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454896" y="766800"/>
            <a:ext cx="5932800" cy="3337748"/>
          </a:xfrm>
          <a:prstGeom prst="rect">
            <a:avLst/>
          </a:prstGeom>
          <a:noFill/>
          <a:ln w="12700">
            <a:solidFill>
              <a:prstClr val="black"/>
            </a:solidFill>
          </a:ln>
        </p:spPr>
        <p:txBody>
          <a:bodyPr vert="horz" lIns="91440" tIns="45720" rIns="91440" bIns="45720" rtlCol="0" anchor="t" anchorCtr="0"/>
          <a:lstStyle/>
          <a:p>
            <a:endParaRPr lang="en-US"/>
          </a:p>
        </p:txBody>
      </p:sp>
      <p:sp>
        <p:nvSpPr>
          <p:cNvPr id="5" name="Notes Placeholder 4"/>
          <p:cNvSpPr>
            <a:spLocks noGrp="1"/>
          </p:cNvSpPr>
          <p:nvPr>
            <p:ph type="body" sz="quarter" idx="3"/>
          </p:nvPr>
        </p:nvSpPr>
        <p:spPr>
          <a:xfrm>
            <a:off x="454896" y="4603008"/>
            <a:ext cx="5932800" cy="5108400"/>
          </a:xfrm>
          <a:prstGeom prst="rect">
            <a:avLst/>
          </a:prstGeom>
        </p:spPr>
        <p:txBody>
          <a:bodyPr vert="horz" lIns="97200" tIns="45720" rIns="97200" bIns="45720" rtlCol="0"/>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744632111"/>
      </p:ext>
    </p:extLst>
  </p:cSld>
  <p:clrMap bg1="lt1" tx1="dk1" bg2="lt2" tx2="dk2" accent1="accent1" accent2="accent2" accent3="accent3" accent4="accent4" accent5="accent5" accent6="accent6" hlink="hlink" folHlink="folHlink"/>
  <p:notesStyle>
    <a:lvl1pPr marL="180000" indent="-180000" algn="l" defTabSz="1219304" rtl="0" eaLnBrk="1" fontAlgn="ctr" latinLnBrk="0" hangingPunct="1">
      <a:lnSpc>
        <a:spcPct val="125000"/>
      </a:lnSpc>
      <a:spcAft>
        <a:spcPts val="600"/>
      </a:spcAft>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1pPr>
    <a:lvl2pPr marL="540000" indent="-180000" algn="l" defTabSz="1219304" rtl="0" eaLnBrk="1" fontAlgn="ctr" latinLnBrk="0" hangingPunct="1">
      <a:lnSpc>
        <a:spcPct val="125000"/>
      </a:lnSpc>
      <a:spcAft>
        <a:spcPts val="600"/>
      </a:spcAft>
      <a:buClrTx/>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2pPr>
    <a:lvl3pPr marL="900000" indent="-180000" algn="l" defTabSz="1219304" rtl="0" eaLnBrk="1" fontAlgn="ctr" latinLnBrk="0" hangingPunct="1">
      <a:lnSpc>
        <a:spcPct val="125000"/>
      </a:lnSpc>
      <a:spcAft>
        <a:spcPts val="600"/>
      </a:spcAft>
      <a:buFont typeface="微软雅黑" panose="020B0503020204020204" pitchFamily="34" charset="-122"/>
      <a:buChar char="▪"/>
      <a:defRPr sz="1100" kern="1200" baseline="0">
        <a:solidFill>
          <a:schemeClr val="tx1"/>
        </a:solidFill>
        <a:latin typeface="Huawei Sans" panose="020C0503030203020204" pitchFamily="34" charset="0"/>
        <a:ea typeface="方正兰亭黑简体" panose="02000000000000000000" pitchFamily="2" charset="-122"/>
        <a:cs typeface="+mn-cs"/>
      </a:defRPr>
    </a:lvl3pPr>
    <a:lvl4pPr marL="1260000" indent="-180000" algn="l" defTabSz="1219304" rtl="0" eaLnBrk="1" fontAlgn="ctr" latinLnBrk="0" hangingPunct="1">
      <a:lnSpc>
        <a:spcPct val="125000"/>
      </a:lnSpc>
      <a:spcAft>
        <a:spcPts val="600"/>
      </a:spcAft>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4pPr>
    <a:lvl5pPr marL="1620000" indent="-180000" algn="l" defTabSz="1219304" rtl="0" eaLnBrk="1" fontAlgn="ctr" latinLnBrk="0" hangingPunct="1">
      <a:lnSpc>
        <a:spcPct val="125000"/>
      </a:lnSpc>
      <a:spcAft>
        <a:spcPts val="600"/>
      </a:spcAft>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5pPr>
    <a:lvl6pPr marL="3048261" algn="l" defTabSz="1219304" rtl="0" eaLnBrk="1" latinLnBrk="0" hangingPunct="1">
      <a:defRPr sz="1600" kern="1200">
        <a:solidFill>
          <a:schemeClr val="tx1"/>
        </a:solidFill>
        <a:latin typeface="+mn-lt"/>
        <a:ea typeface="+mn-ea"/>
        <a:cs typeface="+mn-cs"/>
      </a:defRPr>
    </a:lvl6pPr>
    <a:lvl7pPr marL="3657913" algn="l" defTabSz="1219304" rtl="0" eaLnBrk="1" latinLnBrk="0" hangingPunct="1">
      <a:defRPr sz="1600" kern="1200">
        <a:solidFill>
          <a:schemeClr val="tx1"/>
        </a:solidFill>
        <a:latin typeface="+mn-lt"/>
        <a:ea typeface="+mn-ea"/>
        <a:cs typeface="+mn-cs"/>
      </a:defRPr>
    </a:lvl7pPr>
    <a:lvl8pPr marL="4267566" algn="l" defTabSz="1219304" rtl="0" eaLnBrk="1" latinLnBrk="0" hangingPunct="1">
      <a:defRPr sz="1600" kern="1200">
        <a:solidFill>
          <a:schemeClr val="tx1"/>
        </a:solidFill>
        <a:latin typeface="+mn-lt"/>
        <a:ea typeface="+mn-ea"/>
        <a:cs typeface="+mn-cs"/>
      </a:defRPr>
    </a:lvl8pPr>
    <a:lvl9pPr marL="4877219" algn="l" defTabSz="1219304" rtl="0" eaLnBrk="1" latinLnBrk="0" hangingPunct="1">
      <a:defRPr sz="1600" kern="1200">
        <a:solidFill>
          <a:schemeClr val="tx1"/>
        </a:solidFill>
        <a:latin typeface="+mn-lt"/>
        <a:ea typeface="+mn-ea"/>
        <a:cs typeface="+mn-cs"/>
      </a:defRPr>
    </a:lvl9pPr>
  </p:notesStyle>
  <p:extLst>
    <p:ext uri="{620B2872-D7B9-4A21-9093-7833F8D536E1}">
      <p15:sldGuideLst xmlns:p15="http://schemas.microsoft.com/office/powerpoint/2012/main">
        <p15:guide id="2" orient="horz" pos="2886" userDrawn="1">
          <p15:clr>
            <a:srgbClr val="F26B43"/>
          </p15:clr>
        </p15:guide>
        <p15:guide id="3" orient="horz" pos="482" userDrawn="1">
          <p15:clr>
            <a:srgbClr val="F26B43"/>
          </p15:clr>
        </p15:guide>
        <p15:guide id="4" orient="horz" pos="2591" userDrawn="1">
          <p15:clr>
            <a:srgbClr val="F26B43"/>
          </p15:clr>
        </p15:guide>
        <p15:guide id="5" orient="horz" pos="2160" userDrawn="1">
          <p15:clr>
            <a:srgbClr val="F26B43"/>
          </p15:clr>
        </p15:guide>
        <p15:guide id="6" pos="4021" userDrawn="1">
          <p15:clr>
            <a:srgbClr val="F26B43"/>
          </p15:clr>
        </p15:guide>
        <p15:guide id="7" pos="279" userDrawn="1">
          <p15:clr>
            <a:srgbClr val="F26B43"/>
          </p15:clr>
        </p15:guide>
        <p15:guide id="8" pos="2139" userDrawn="1">
          <p15:clr>
            <a:srgbClr val="F26B43"/>
          </p15:clr>
        </p15:guide>
      </p15:sldGuideLst>
    </p:ext>
  </p:extLst>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99F1A393-6422-49C8-B9B0-549F9396F487}"/>
              </a:ext>
            </a:extLst>
          </p:cNvPr>
          <p:cNvSpPr>
            <a:spLocks noGrp="1" noRot="1" noChangeAspect="1"/>
          </p:cNvSpPr>
          <p:nvPr>
            <p:ph type="sldImg"/>
          </p:nvPr>
        </p:nvSpPr>
        <p:spPr>
          <a:xfrm>
            <a:off x="455613" y="766763"/>
            <a:ext cx="5932487" cy="3338512"/>
          </a:xfrm>
        </p:spPr>
      </p:sp>
      <p:sp>
        <p:nvSpPr>
          <p:cNvPr id="4" name="备注占位符 3">
            <a:extLst>
              <a:ext uri="{FF2B5EF4-FFF2-40B4-BE49-F238E27FC236}">
                <a16:creationId xmlns:a16="http://schemas.microsoft.com/office/drawing/2014/main" id="{AD2DC61E-664E-49A1-87B6-517B76F2ED3F}"/>
              </a:ext>
            </a:extLst>
          </p:cNvPr>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92354439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en-US" altLang="zh-CN"/>
              <a:t>iMaster NCE is an innovative network cloudification engine developed by Huawei. Positioned as the brain of future cloud-based networks, NCE integrates functions such as network management, service control, and network analysis. It is the core enablement system for network resource pooling, network connection automation, and O&amp;M automation. NCE aims to build an intent-driven network (IDN) that is first automated, then self-adapting, and finally autonomous.</a:t>
            </a:r>
            <a:endParaRPr lang="zh-CN" altLang="zh-CN"/>
          </a:p>
          <a:p>
            <a:r>
              <a:rPr lang="en-US" altLang="zh-CN"/>
              <a:t>The overall openness and programmability of NCE include automation, analytics, and intent. The goal is to build a full-lifecycle open and programmable architecture to satisfy customer needs. The OPS, as a part of the automation engine, are crucial for the entire open programming system of NCE to form a closed loop. Equivalent to the limbs of the human body, the OPS is an executor, which needs to be flexible to support the automatic closed-loop capability driven by the brain of an intent-driven network.</a:t>
            </a:r>
            <a:endParaRPr lang="zh-CN" altLang="en-US" dirty="0"/>
          </a:p>
        </p:txBody>
      </p:sp>
      <p:sp>
        <p:nvSpPr>
          <p:cNvPr id="4" name="幻灯片图像占位符 3">
            <a:extLst>
              <a:ext uri="{FF2B5EF4-FFF2-40B4-BE49-F238E27FC236}">
                <a16:creationId xmlns:a16="http://schemas.microsoft.com/office/drawing/2014/main" id="{30565832-D522-4F01-89AE-3D3AA96324C8}"/>
              </a:ext>
            </a:extLst>
          </p:cNvPr>
          <p:cNvSpPr>
            <a:spLocks noGrp="1" noRot="1" noChangeAspect="1"/>
          </p:cNvSpPr>
          <p:nvPr>
            <p:ph type="sldImg"/>
          </p:nvPr>
        </p:nvSpPr>
        <p:spPr/>
      </p:sp>
    </p:spTree>
    <p:extLst>
      <p:ext uri="{BB962C8B-B14F-4D97-AF65-F5344CB8AC3E}">
        <p14:creationId xmlns:p14="http://schemas.microsoft.com/office/powerpoint/2010/main" val="90830134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9192CD46-E190-4B2F-94AB-7D7FF4581DD2}"/>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C408230B-759F-4FD8-8B82-1688913B0811}"/>
              </a:ext>
            </a:extLst>
          </p:cNvPr>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13304376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en-US" altLang="zh-CN"/>
              <a:t>The open architectures of different industries are similar. Similar to the operating system on a computer, NCE service openness and programmability are crucial to networks.</a:t>
            </a:r>
            <a:endParaRPr lang="zh-CN" altLang="zh-CN"/>
          </a:p>
          <a:p>
            <a:pPr lvl="0"/>
            <a:r>
              <a:rPr lang="en-US" altLang="zh-CN"/>
              <a:t>To connect the operating system to managed hardware, such as the mouse and keyboard, you need to install corresponding drivers. The drivers enable the operating system to recognize the hardware. NCE service openness and programmability have similar functions. The difference is that switches and routers are managed in the datacom industry. First, we need to understand and manage these switches and routers. That is, load device drivers first, and then add and understand the specific capabilities of the devices.</a:t>
            </a:r>
            <a:endParaRPr lang="zh-CN" altLang="zh-CN"/>
          </a:p>
          <a:p>
            <a:pPr lvl="0"/>
            <a:r>
              <a:rPr lang="en-US" altLang="zh-CN"/>
              <a:t>At the upper layer, the operating system implements hardware management, specifically, managing the status of the mouse and keyboard. NCE service openness and programmability implement device management, such as managing device status and configurations.</a:t>
            </a:r>
            <a:endParaRPr lang="zh-CN" altLang="zh-CN"/>
          </a:p>
          <a:p>
            <a:pPr lvl="0"/>
            <a:r>
              <a:rPr lang="en-US" altLang="zh-CN"/>
              <a:t>At the top layer, the operating system provides program management to manage various applications, such as Word and Excel. Note that the mouse and keyboard capabilities are required for using these programs. NCE service openness and programmability implement service management at the top layer, that is, building network service capabilities based on application scenarios. In addition, NCE provides capabilities such as rollback up on a transaction failure and automatic detection of device configuration changes to improve O&amp;M.</a:t>
            </a:r>
            <a:endParaRPr lang="zh-CN" altLang="zh-CN" dirty="0"/>
          </a:p>
        </p:txBody>
      </p:sp>
      <p:sp>
        <p:nvSpPr>
          <p:cNvPr id="4" name="幻灯片图像占位符 3">
            <a:extLst>
              <a:ext uri="{FF2B5EF4-FFF2-40B4-BE49-F238E27FC236}">
                <a16:creationId xmlns:a16="http://schemas.microsoft.com/office/drawing/2014/main" id="{992C354E-D81E-434C-8C1B-075E15533359}"/>
              </a:ext>
            </a:extLst>
          </p:cNvPr>
          <p:cNvSpPr>
            <a:spLocks noGrp="1" noRot="1" noChangeAspect="1"/>
          </p:cNvSpPr>
          <p:nvPr>
            <p:ph type="sldImg"/>
          </p:nvPr>
        </p:nvSpPr>
        <p:spPr>
          <a:xfrm>
            <a:off x="455613" y="766763"/>
            <a:ext cx="5932487" cy="3338512"/>
          </a:xfrm>
        </p:spPr>
      </p:sp>
    </p:spTree>
    <p:extLst>
      <p:ext uri="{BB962C8B-B14F-4D97-AF65-F5344CB8AC3E}">
        <p14:creationId xmlns:p14="http://schemas.microsoft.com/office/powerpoint/2010/main" val="264432090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en-US" altLang="zh-CN" dirty="0"/>
              <a:t>NCE service openness and programmability depend on two software packages: SND and SSP.</a:t>
            </a:r>
            <a:endParaRPr lang="zh-CN" altLang="zh-CN" dirty="0"/>
          </a:p>
          <a:p>
            <a:pPr lvl="1"/>
            <a:r>
              <a:rPr lang="en-US" altLang="zh-CN" dirty="0"/>
              <a:t>Specific NE Driver (SND): provides a data model for the </a:t>
            </a:r>
            <a:r>
              <a:rPr lang="en-US" altLang="zh-CN" dirty="0" err="1"/>
              <a:t>iMaster</a:t>
            </a:r>
            <a:r>
              <a:rPr lang="en-US" altLang="zh-CN" dirty="0"/>
              <a:t> NCE OPS to interact with NEs.</a:t>
            </a:r>
            <a:endParaRPr lang="zh-CN" altLang="zh-CN" dirty="0"/>
          </a:p>
          <a:p>
            <a:pPr lvl="1"/>
            <a:r>
              <a:rPr lang="en-US" altLang="zh-CN" dirty="0"/>
              <a:t>Specific Service Plugin (SSP): defines a data model for completing network service configuration.</a:t>
            </a:r>
            <a:endParaRPr lang="zh-CN" altLang="zh-CN" dirty="0"/>
          </a:p>
          <a:p>
            <a:r>
              <a:rPr lang="en-US" altLang="zh-CN" dirty="0"/>
              <a:t>Engineers compile SND packages and load them to </a:t>
            </a:r>
            <a:r>
              <a:rPr lang="en-US" altLang="zh-CN" dirty="0" err="1"/>
              <a:t>iMaster</a:t>
            </a:r>
            <a:r>
              <a:rPr lang="en-US" altLang="zh-CN" dirty="0"/>
              <a:t> NCE to quickly interconnect with new devices. Then, engineers compile SSP packages and load them to </a:t>
            </a:r>
            <a:r>
              <a:rPr lang="en-US" altLang="zh-CN" dirty="0" err="1"/>
              <a:t>iMaster</a:t>
            </a:r>
            <a:r>
              <a:rPr lang="en-US" altLang="zh-CN" dirty="0"/>
              <a:t> NCE to quickly construct new services.</a:t>
            </a:r>
            <a:endParaRPr lang="zh-CN" altLang="en-US" dirty="0"/>
          </a:p>
        </p:txBody>
      </p:sp>
      <p:sp>
        <p:nvSpPr>
          <p:cNvPr id="4" name="幻灯片图像占位符 3">
            <a:extLst>
              <a:ext uri="{FF2B5EF4-FFF2-40B4-BE49-F238E27FC236}">
                <a16:creationId xmlns:a16="http://schemas.microsoft.com/office/drawing/2014/main" id="{E6C63F38-F8E5-4924-8B79-1C7880E0E5E8}"/>
              </a:ext>
            </a:extLst>
          </p:cNvPr>
          <p:cNvSpPr>
            <a:spLocks noGrp="1" noRot="1" noChangeAspect="1"/>
          </p:cNvSpPr>
          <p:nvPr>
            <p:ph type="sldImg"/>
          </p:nvPr>
        </p:nvSpPr>
        <p:spPr>
          <a:xfrm>
            <a:off x="455613" y="766763"/>
            <a:ext cx="5932487" cy="3338512"/>
          </a:xfrm>
        </p:spPr>
      </p:sp>
    </p:spTree>
    <p:extLst>
      <p:ext uri="{BB962C8B-B14F-4D97-AF65-F5344CB8AC3E}">
        <p14:creationId xmlns:p14="http://schemas.microsoft.com/office/powerpoint/2010/main" val="354867734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altLang="zh-CN" dirty="0"/>
              <a:t>NE YANG model: YANG files generated by abstracting atomic capabilities (such as creating sub-interfaces) at the device layer. They are provided by device vendors.</a:t>
            </a:r>
            <a:endParaRPr lang="zh-CN" altLang="zh-CN" dirty="0"/>
          </a:p>
          <a:p>
            <a:r>
              <a:rPr lang="en-US" altLang="zh-CN" dirty="0"/>
              <a:t>Service YANG model: YANG files generated by abstracting service models can be used to generate northbound interfaces and configuration GUIs.</a:t>
            </a:r>
            <a:endParaRPr lang="zh-CN" altLang="zh-CN" dirty="0"/>
          </a:p>
          <a:p>
            <a:r>
              <a:rPr lang="en-US" altLang="zh-CN" dirty="0" err="1"/>
              <a:t>Easymap</a:t>
            </a:r>
            <a:r>
              <a:rPr lang="en-US" altLang="zh-CN" dirty="0"/>
              <a:t>: a mapping logic algorithm that decomposes network-layer services into NE-layer services.</a:t>
            </a:r>
            <a:endParaRPr lang="zh-CN" altLang="zh-CN" dirty="0"/>
          </a:p>
        </p:txBody>
      </p:sp>
      <p:sp>
        <p:nvSpPr>
          <p:cNvPr id="5" name="幻灯片图像占位符 4">
            <a:extLst>
              <a:ext uri="{FF2B5EF4-FFF2-40B4-BE49-F238E27FC236}">
                <a16:creationId xmlns:a16="http://schemas.microsoft.com/office/drawing/2014/main" id="{5809280D-91A7-40AE-8256-7197D1A49B97}"/>
              </a:ext>
            </a:extLst>
          </p:cNvPr>
          <p:cNvSpPr>
            <a:spLocks noGrp="1" noRot="1" noChangeAspect="1"/>
          </p:cNvSpPr>
          <p:nvPr>
            <p:ph type="sldImg"/>
          </p:nvPr>
        </p:nvSpPr>
        <p:spPr/>
      </p:sp>
    </p:spTree>
    <p:extLst>
      <p:ext uri="{BB962C8B-B14F-4D97-AF65-F5344CB8AC3E}">
        <p14:creationId xmlns:p14="http://schemas.microsoft.com/office/powerpoint/2010/main" val="52848351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altLang="zh-CN" dirty="0"/>
              <a:t>The design state is used to establish the mapping between the service YANG model and NE YANG model. The system provides the mapping logic algorithm to decompose network-layer services into NE-layer services. Currently, the NCE service openness and programmability framework supports two layers of mapping logic: 1. Mapping from the service model to the device model, which is processed by the SSP package. 2. Mapping from the device model to protocol packets, which is processed by the SND package.</a:t>
            </a:r>
            <a:endParaRPr lang="zh-CN" altLang="zh-CN" dirty="0"/>
          </a:p>
          <a:p>
            <a:r>
              <a:rPr lang="en-US" altLang="zh-CN" dirty="0"/>
              <a:t>The running state uses the mappings established in the design state to manage devices and provision services. Specifically:</a:t>
            </a:r>
            <a:endParaRPr lang="zh-CN" altLang="zh-CN" dirty="0"/>
          </a:p>
          <a:p>
            <a:pPr lvl="1"/>
            <a:r>
              <a:rPr lang="en-US" altLang="zh-CN" dirty="0"/>
              <a:t>Service management automatically generates a service management GUI based on the service YANG model to add, delete, modify, and query services.</a:t>
            </a:r>
            <a:endParaRPr lang="zh-CN" altLang="zh-CN" dirty="0"/>
          </a:p>
          <a:p>
            <a:pPr lvl="1"/>
            <a:r>
              <a:rPr lang="en-US" altLang="zh-CN" dirty="0"/>
              <a:t>Device management automatically generates an NE management GUI based on the NE YANG model to add, delete, modify, and query NE resources, achieving functions such as difference comparison, data synchronization, and configuration reconciliation.</a:t>
            </a:r>
            <a:endParaRPr lang="zh-CN" altLang="zh-CN" dirty="0"/>
          </a:p>
          <a:p>
            <a:pPr lvl="1"/>
            <a:r>
              <a:rPr lang="en-US" altLang="zh-CN" dirty="0"/>
              <a:t>API gateway automatically generates northbound RESTCONF interfaces based on the service and device YANG models and works with the mapping between the two models to add, delete, modify, and query services and NE resources.</a:t>
            </a:r>
            <a:endParaRPr lang="zh-CN" altLang="zh-CN" dirty="0"/>
          </a:p>
          <a:p>
            <a:r>
              <a:rPr lang="en-US" altLang="zh-CN" dirty="0"/>
              <a:t>The running state provides the </a:t>
            </a:r>
            <a:r>
              <a:rPr lang="en-US" altLang="zh-CN" dirty="0" err="1"/>
              <a:t>dryRun</a:t>
            </a:r>
            <a:r>
              <a:rPr lang="en-US" altLang="zh-CN" dirty="0"/>
              <a:t> function to help users preview the results of the current operation and the modification of related device configurations.</a:t>
            </a:r>
            <a:endParaRPr lang="zh-CN" altLang="zh-CN" dirty="0"/>
          </a:p>
          <a:p>
            <a:r>
              <a:rPr lang="en-US" altLang="zh-CN" dirty="0"/>
              <a:t>Jinja2 is a Python template engine. NCE service openness and programmability use Jinja2 to quickly complete the template-based processing of SSP packages.</a:t>
            </a:r>
            <a:endParaRPr lang="zh-CN" altLang="zh-CN" dirty="0"/>
          </a:p>
        </p:txBody>
      </p:sp>
      <p:sp>
        <p:nvSpPr>
          <p:cNvPr id="5" name="幻灯片图像占位符 4">
            <a:extLst>
              <a:ext uri="{FF2B5EF4-FFF2-40B4-BE49-F238E27FC236}">
                <a16:creationId xmlns:a16="http://schemas.microsoft.com/office/drawing/2014/main" id="{635D2E51-AEA6-4F94-9F64-89145BA57DEA}"/>
              </a:ext>
            </a:extLst>
          </p:cNvPr>
          <p:cNvSpPr>
            <a:spLocks noGrp="1" noRot="1" noChangeAspect="1"/>
          </p:cNvSpPr>
          <p:nvPr>
            <p:ph type="sldImg"/>
          </p:nvPr>
        </p:nvSpPr>
        <p:spPr>
          <a:xfrm>
            <a:off x="455613" y="766763"/>
            <a:ext cx="5932487" cy="3338512"/>
          </a:xfrm>
        </p:spPr>
      </p:sp>
    </p:spTree>
    <p:extLst>
      <p:ext uri="{BB962C8B-B14F-4D97-AF65-F5344CB8AC3E}">
        <p14:creationId xmlns:p14="http://schemas.microsoft.com/office/powerpoint/2010/main" val="121312842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altLang="zh-CN" dirty="0"/>
              <a:t>The development process of NCE service openness and programmability is as follows:</a:t>
            </a:r>
            <a:endParaRPr lang="zh-CN" altLang="zh-CN" dirty="0"/>
          </a:p>
          <a:p>
            <a:pPr lvl="1"/>
            <a:r>
              <a:rPr lang="en-US" altLang="zh-CN" dirty="0"/>
              <a:t>First, analyze requirements based on service scenarios and output the high level design (HLD). In this phase, analyze the configuration commands to be delivered and the involved device types, and then start the development of a Specific NE Driver (SND) package. The SND package is developed as required. If the SND package of a device exists and the SND package to be delivered is supported, you do not need to develop the SND package again.</a:t>
            </a:r>
            <a:endParaRPr lang="zh-CN" altLang="zh-CN" dirty="0"/>
          </a:p>
          <a:p>
            <a:pPr lvl="1"/>
            <a:r>
              <a:rPr lang="en-US" altLang="zh-CN" dirty="0"/>
              <a:t>Then, develop a Specific Service Plugin (SSP) package. Step 1: Develop the southbound Jinja2 template. The southbound Jinja2 template can be considered as the tailoring of the open interfaces of the device. There are many open capabilities of devices. However, we only need to use some of them. Therefore, find and select the required ones. Step 2: Define the service YANG model and determine northbound input parameters. Step 3: Develop the service logic. This step is optional. If the service layer can directly map and use the southbound template, skip this step.</a:t>
            </a:r>
            <a:endParaRPr lang="zh-CN" altLang="zh-CN" dirty="0"/>
          </a:p>
          <a:p>
            <a:pPr lvl="1"/>
            <a:r>
              <a:rPr lang="en-US" altLang="zh-CN" dirty="0"/>
              <a:t>Finally, perform commissioning and verification. After the commissioning and verification are completed, the use in the production environment is formally started. If there are incremental requirements, follow the incremental design process and perform incremental development with reference to the preceding steps.</a:t>
            </a:r>
            <a:endParaRPr lang="zh-CN" altLang="zh-CN" dirty="0"/>
          </a:p>
        </p:txBody>
      </p:sp>
      <p:sp>
        <p:nvSpPr>
          <p:cNvPr id="4" name="幻灯片图像占位符 3">
            <a:extLst>
              <a:ext uri="{FF2B5EF4-FFF2-40B4-BE49-F238E27FC236}">
                <a16:creationId xmlns:a16="http://schemas.microsoft.com/office/drawing/2014/main" id="{CD2123B7-ABCD-4EF9-95C1-B37B52FD5A3A}"/>
              </a:ext>
            </a:extLst>
          </p:cNvPr>
          <p:cNvSpPr>
            <a:spLocks noGrp="1" noRot="1" noChangeAspect="1"/>
          </p:cNvSpPr>
          <p:nvPr>
            <p:ph type="sldImg"/>
          </p:nvPr>
        </p:nvSpPr>
        <p:spPr>
          <a:xfrm>
            <a:off x="455613" y="766763"/>
            <a:ext cx="5932487" cy="3338512"/>
          </a:xfrm>
        </p:spPr>
      </p:sp>
    </p:spTree>
    <p:extLst>
      <p:ext uri="{BB962C8B-B14F-4D97-AF65-F5344CB8AC3E}">
        <p14:creationId xmlns:p14="http://schemas.microsoft.com/office/powerpoint/2010/main" val="236607054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a:extLst>
              <a:ext uri="{FF2B5EF4-FFF2-40B4-BE49-F238E27FC236}">
                <a16:creationId xmlns:a16="http://schemas.microsoft.com/office/drawing/2014/main" id="{50506F02-64E6-4593-8D8A-6190CFE79D76}"/>
              </a:ext>
            </a:extLst>
          </p:cNvPr>
          <p:cNvSpPr>
            <a:spLocks noGrp="1" noRot="1" noChangeAspect="1"/>
          </p:cNvSpPr>
          <p:nvPr>
            <p:ph type="sldImg"/>
          </p:nvPr>
        </p:nvSpPr>
        <p:spPr/>
      </p:sp>
      <p:sp>
        <p:nvSpPr>
          <p:cNvPr id="5" name="备注占位符 4">
            <a:extLst>
              <a:ext uri="{FF2B5EF4-FFF2-40B4-BE49-F238E27FC236}">
                <a16:creationId xmlns:a16="http://schemas.microsoft.com/office/drawing/2014/main" id="{B7F00EE7-A0BD-4B96-9A14-B37C4B968DDF}"/>
              </a:ext>
            </a:extLst>
          </p:cNvPr>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09683142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a:extLst>
              <a:ext uri="{FF2B5EF4-FFF2-40B4-BE49-F238E27FC236}">
                <a16:creationId xmlns:a16="http://schemas.microsoft.com/office/drawing/2014/main" id="{773F3890-B7A5-41AD-A292-7A6FBCEEDA0E}"/>
              </a:ext>
            </a:extLst>
          </p:cNvPr>
          <p:cNvSpPr>
            <a:spLocks noGrp="1" noRot="1" noChangeAspect="1"/>
          </p:cNvSpPr>
          <p:nvPr>
            <p:ph type="sldImg"/>
          </p:nvPr>
        </p:nvSpPr>
        <p:spPr/>
      </p:sp>
      <p:sp>
        <p:nvSpPr>
          <p:cNvPr id="5" name="备注占位符 4">
            <a:extLst>
              <a:ext uri="{FF2B5EF4-FFF2-40B4-BE49-F238E27FC236}">
                <a16:creationId xmlns:a16="http://schemas.microsoft.com/office/drawing/2014/main" id="{3E591EDC-1B1F-436D-A741-0189D5610F41}"/>
              </a:ext>
            </a:extLst>
          </p:cNvPr>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46289287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a:extLst>
              <a:ext uri="{FF2B5EF4-FFF2-40B4-BE49-F238E27FC236}">
                <a16:creationId xmlns:a16="http://schemas.microsoft.com/office/drawing/2014/main" id="{8AE7CAFF-4B4A-4A36-8C00-F1D582FDE2B4}"/>
              </a:ext>
            </a:extLst>
          </p:cNvPr>
          <p:cNvSpPr>
            <a:spLocks noGrp="1" noRot="1" noChangeAspect="1"/>
          </p:cNvSpPr>
          <p:nvPr>
            <p:ph type="sldImg"/>
          </p:nvPr>
        </p:nvSpPr>
        <p:spPr>
          <a:xfrm>
            <a:off x="455613" y="766763"/>
            <a:ext cx="5932487" cy="3338512"/>
          </a:xfrm>
        </p:spPr>
      </p:sp>
      <p:sp>
        <p:nvSpPr>
          <p:cNvPr id="5" name="备注占位符 4">
            <a:extLst>
              <a:ext uri="{FF2B5EF4-FFF2-40B4-BE49-F238E27FC236}">
                <a16:creationId xmlns:a16="http://schemas.microsoft.com/office/drawing/2014/main" id="{4F1F8A1C-0E06-4ACC-8DC5-CCCF807AE900}"/>
              </a:ext>
            </a:extLst>
          </p:cNvPr>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98812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a:extLst>
              <a:ext uri="{FF2B5EF4-FFF2-40B4-BE49-F238E27FC236}">
                <a16:creationId xmlns:a16="http://schemas.microsoft.com/office/drawing/2014/main" id="{A31E5017-3C47-49A0-A5A1-6BFAC2ED2558}"/>
              </a:ext>
            </a:extLst>
          </p:cNvPr>
          <p:cNvSpPr>
            <a:spLocks noGrp="1" noRot="1" noChangeAspect="1"/>
          </p:cNvSpPr>
          <p:nvPr>
            <p:ph type="sldImg"/>
          </p:nvPr>
        </p:nvSpPr>
        <p:spPr>
          <a:xfrm>
            <a:off x="455613" y="766763"/>
            <a:ext cx="5932487" cy="3338512"/>
          </a:xfrm>
        </p:spPr>
      </p:sp>
      <p:sp>
        <p:nvSpPr>
          <p:cNvPr id="5" name="备注占位符 4">
            <a:extLst>
              <a:ext uri="{FF2B5EF4-FFF2-40B4-BE49-F238E27FC236}">
                <a16:creationId xmlns:a16="http://schemas.microsoft.com/office/drawing/2014/main" id="{BF0F8C90-2197-48FC-8547-16DD98CFA903}"/>
              </a:ext>
            </a:extLst>
          </p:cNvPr>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84801004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en-US" altLang="zh-CN"/>
              <a:t>Easymap: a mapping logic algorithm that decomposes network-layer services into NE-layer services. Currently, the NCE service openness and programmability framework supports two layers of mapping logic: 1. Mapping from the service model to the device model, which is processed by the SSP package. 2. Mapping from the device model to protocol packets, which is processed by the SND package.</a:t>
            </a:r>
            <a:endParaRPr lang="zh-CN" altLang="zh-CN" dirty="0"/>
          </a:p>
        </p:txBody>
      </p:sp>
      <p:sp>
        <p:nvSpPr>
          <p:cNvPr id="5" name="幻灯片图像占位符 4">
            <a:extLst>
              <a:ext uri="{FF2B5EF4-FFF2-40B4-BE49-F238E27FC236}">
                <a16:creationId xmlns:a16="http://schemas.microsoft.com/office/drawing/2014/main" id="{65A5704D-D587-4D36-BE31-17FDCDD50AB8}"/>
              </a:ext>
            </a:extLst>
          </p:cNvPr>
          <p:cNvSpPr>
            <a:spLocks noGrp="1" noRot="1" noChangeAspect="1"/>
          </p:cNvSpPr>
          <p:nvPr>
            <p:ph type="sldImg"/>
          </p:nvPr>
        </p:nvSpPr>
        <p:spPr/>
      </p:sp>
    </p:spTree>
    <p:extLst>
      <p:ext uri="{BB962C8B-B14F-4D97-AF65-F5344CB8AC3E}">
        <p14:creationId xmlns:p14="http://schemas.microsoft.com/office/powerpoint/2010/main" val="238870550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en-US" altLang="zh-CN"/>
              <a:t>The SND package of the CLI driver is also a YANG file.</a:t>
            </a:r>
            <a:endParaRPr lang="zh-CN" altLang="zh-CN" dirty="0"/>
          </a:p>
        </p:txBody>
      </p:sp>
      <p:sp>
        <p:nvSpPr>
          <p:cNvPr id="5" name="幻灯片图像占位符 4">
            <a:extLst>
              <a:ext uri="{FF2B5EF4-FFF2-40B4-BE49-F238E27FC236}">
                <a16:creationId xmlns:a16="http://schemas.microsoft.com/office/drawing/2014/main" id="{D7134F27-4DA8-4F4C-B93B-261BF29DF84B}"/>
              </a:ext>
            </a:extLst>
          </p:cNvPr>
          <p:cNvSpPr>
            <a:spLocks noGrp="1" noRot="1" noChangeAspect="1"/>
          </p:cNvSpPr>
          <p:nvPr>
            <p:ph type="sldImg"/>
          </p:nvPr>
        </p:nvSpPr>
        <p:spPr/>
      </p:sp>
    </p:spTree>
    <p:extLst>
      <p:ext uri="{BB962C8B-B14F-4D97-AF65-F5344CB8AC3E}">
        <p14:creationId xmlns:p14="http://schemas.microsoft.com/office/powerpoint/2010/main" val="154226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a:extLst>
              <a:ext uri="{FF2B5EF4-FFF2-40B4-BE49-F238E27FC236}">
                <a16:creationId xmlns:a16="http://schemas.microsoft.com/office/drawing/2014/main" id="{75CF3E92-C5A3-485D-AE0B-34391D76FB2F}"/>
              </a:ext>
            </a:extLst>
          </p:cNvPr>
          <p:cNvSpPr>
            <a:spLocks noGrp="1" noRot="1" noChangeAspect="1"/>
          </p:cNvSpPr>
          <p:nvPr>
            <p:ph type="sldImg"/>
          </p:nvPr>
        </p:nvSpPr>
        <p:spPr>
          <a:xfrm>
            <a:off x="455613" y="766763"/>
            <a:ext cx="5932487" cy="3338512"/>
          </a:xfrm>
        </p:spPr>
      </p:sp>
      <p:sp>
        <p:nvSpPr>
          <p:cNvPr id="5" name="备注占位符 4">
            <a:extLst>
              <a:ext uri="{FF2B5EF4-FFF2-40B4-BE49-F238E27FC236}">
                <a16:creationId xmlns:a16="http://schemas.microsoft.com/office/drawing/2014/main" id="{D01A39D3-AB81-4FFC-A385-81392CEC371B}"/>
              </a:ext>
            </a:extLst>
          </p:cNvPr>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416677590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a:extLst>
              <a:ext uri="{FF2B5EF4-FFF2-40B4-BE49-F238E27FC236}">
                <a16:creationId xmlns:a16="http://schemas.microsoft.com/office/drawing/2014/main" id="{B00E5B98-77CA-4FC6-B91A-BCC65CB76539}"/>
              </a:ext>
            </a:extLst>
          </p:cNvPr>
          <p:cNvSpPr>
            <a:spLocks noGrp="1" noRot="1" noChangeAspect="1"/>
          </p:cNvSpPr>
          <p:nvPr>
            <p:ph type="sldImg"/>
          </p:nvPr>
        </p:nvSpPr>
        <p:spPr/>
      </p:sp>
      <p:sp>
        <p:nvSpPr>
          <p:cNvPr id="5" name="备注占位符 4">
            <a:extLst>
              <a:ext uri="{FF2B5EF4-FFF2-40B4-BE49-F238E27FC236}">
                <a16:creationId xmlns:a16="http://schemas.microsoft.com/office/drawing/2014/main" id="{7EE958B3-6F3A-4616-907F-4BB295060EFA}"/>
              </a:ext>
            </a:extLst>
          </p:cNvPr>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82114852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a:extLst>
              <a:ext uri="{FF2B5EF4-FFF2-40B4-BE49-F238E27FC236}">
                <a16:creationId xmlns:a16="http://schemas.microsoft.com/office/drawing/2014/main" id="{EB567D66-326F-4CB2-8A42-51C93A3652B5}"/>
              </a:ext>
            </a:extLst>
          </p:cNvPr>
          <p:cNvSpPr>
            <a:spLocks noGrp="1" noRot="1" noChangeAspect="1"/>
          </p:cNvSpPr>
          <p:nvPr>
            <p:ph type="sldImg"/>
          </p:nvPr>
        </p:nvSpPr>
        <p:spPr/>
      </p:sp>
      <p:sp>
        <p:nvSpPr>
          <p:cNvPr id="5" name="备注占位符 4">
            <a:extLst>
              <a:ext uri="{FF2B5EF4-FFF2-40B4-BE49-F238E27FC236}">
                <a16:creationId xmlns:a16="http://schemas.microsoft.com/office/drawing/2014/main" id="{8AD024FF-6E0B-41F4-ADE3-8625DE0A47E6}"/>
              </a:ext>
            </a:extLst>
          </p:cNvPr>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68636168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a:extLst>
              <a:ext uri="{FF2B5EF4-FFF2-40B4-BE49-F238E27FC236}">
                <a16:creationId xmlns:a16="http://schemas.microsoft.com/office/drawing/2014/main" id="{DC337A04-AD24-4122-A86A-A79233D4C5FF}"/>
              </a:ext>
            </a:extLst>
          </p:cNvPr>
          <p:cNvSpPr>
            <a:spLocks noGrp="1" noRot="1" noChangeAspect="1"/>
          </p:cNvSpPr>
          <p:nvPr>
            <p:ph type="sldImg"/>
          </p:nvPr>
        </p:nvSpPr>
        <p:spPr/>
      </p:sp>
      <p:sp>
        <p:nvSpPr>
          <p:cNvPr id="5" name="备注占位符 4">
            <a:extLst>
              <a:ext uri="{FF2B5EF4-FFF2-40B4-BE49-F238E27FC236}">
                <a16:creationId xmlns:a16="http://schemas.microsoft.com/office/drawing/2014/main" id="{E5B58BF6-A736-4638-AE40-4E8598A8CC1A}"/>
              </a:ext>
            </a:extLst>
          </p:cNvPr>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72857989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a:extLst>
              <a:ext uri="{FF2B5EF4-FFF2-40B4-BE49-F238E27FC236}">
                <a16:creationId xmlns:a16="http://schemas.microsoft.com/office/drawing/2014/main" id="{B09DE0AE-83CF-4D2B-94C5-C24C3365E036}"/>
              </a:ext>
            </a:extLst>
          </p:cNvPr>
          <p:cNvSpPr>
            <a:spLocks noGrp="1" noRot="1" noChangeAspect="1"/>
          </p:cNvSpPr>
          <p:nvPr>
            <p:ph type="sldImg"/>
          </p:nvPr>
        </p:nvSpPr>
        <p:spPr/>
      </p:sp>
      <p:sp>
        <p:nvSpPr>
          <p:cNvPr id="5" name="备注占位符 4">
            <a:extLst>
              <a:ext uri="{FF2B5EF4-FFF2-40B4-BE49-F238E27FC236}">
                <a16:creationId xmlns:a16="http://schemas.microsoft.com/office/drawing/2014/main" id="{70EA2331-1D5E-4692-81A6-952F0AC7BE5D}"/>
              </a:ext>
            </a:extLst>
          </p:cNvPr>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82323280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a:extLst>
              <a:ext uri="{FF2B5EF4-FFF2-40B4-BE49-F238E27FC236}">
                <a16:creationId xmlns:a16="http://schemas.microsoft.com/office/drawing/2014/main" id="{DBE4070E-9CDA-4445-ADFB-1BCDC167C709}"/>
              </a:ext>
            </a:extLst>
          </p:cNvPr>
          <p:cNvSpPr>
            <a:spLocks noGrp="1" noRot="1" noChangeAspect="1"/>
          </p:cNvSpPr>
          <p:nvPr>
            <p:ph type="sldImg"/>
          </p:nvPr>
        </p:nvSpPr>
        <p:spPr/>
      </p:sp>
      <p:sp>
        <p:nvSpPr>
          <p:cNvPr id="5" name="备注占位符 4">
            <a:extLst>
              <a:ext uri="{FF2B5EF4-FFF2-40B4-BE49-F238E27FC236}">
                <a16:creationId xmlns:a16="http://schemas.microsoft.com/office/drawing/2014/main" id="{1F5DB018-AC3B-4368-8CA8-ED83E892BE51}"/>
              </a:ext>
            </a:extLst>
          </p:cNvPr>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46989710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a:extLst>
              <a:ext uri="{FF2B5EF4-FFF2-40B4-BE49-F238E27FC236}">
                <a16:creationId xmlns:a16="http://schemas.microsoft.com/office/drawing/2014/main" id="{2963713F-0A6F-4E2C-8C96-7C2DF64E8B80}"/>
              </a:ext>
            </a:extLst>
          </p:cNvPr>
          <p:cNvSpPr>
            <a:spLocks noGrp="1" noRot="1" noChangeAspect="1"/>
          </p:cNvSpPr>
          <p:nvPr>
            <p:ph type="sldImg"/>
          </p:nvPr>
        </p:nvSpPr>
        <p:spPr>
          <a:xfrm>
            <a:off x="455613" y="766763"/>
            <a:ext cx="5932487" cy="3338512"/>
          </a:xfrm>
        </p:spPr>
      </p:sp>
      <p:sp>
        <p:nvSpPr>
          <p:cNvPr id="5" name="备注占位符 4">
            <a:extLst>
              <a:ext uri="{FF2B5EF4-FFF2-40B4-BE49-F238E27FC236}">
                <a16:creationId xmlns:a16="http://schemas.microsoft.com/office/drawing/2014/main" id="{10BE48AF-2DDF-43D3-BE1D-C75C503DE7D5}"/>
              </a:ext>
            </a:extLst>
          </p:cNvPr>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10382503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en-US" altLang="zh-CN"/>
              <a:t>Currently, the NCE service openness and programmability framework supports two layers of mapping logic: 1. Mapping from the service model to the device model, which is processed by the SSP package. 2. Mapping from the device model to protocol packets, which is processed by the SND package.</a:t>
            </a:r>
            <a:endParaRPr lang="zh-CN" altLang="zh-CN"/>
          </a:p>
          <a:p>
            <a:pPr lvl="0"/>
            <a:r>
              <a:rPr lang="en-US" altLang="zh-CN"/>
              <a:t>For SND package processing, if the device is a NETCONF device, NCE service openness and programmability automatically convert the model data into NETCONF packets.</a:t>
            </a:r>
            <a:endParaRPr lang="zh-CN" altLang="zh-CN" dirty="0"/>
          </a:p>
        </p:txBody>
      </p:sp>
      <p:sp>
        <p:nvSpPr>
          <p:cNvPr id="4" name="幻灯片图像占位符 3">
            <a:extLst>
              <a:ext uri="{FF2B5EF4-FFF2-40B4-BE49-F238E27FC236}">
                <a16:creationId xmlns:a16="http://schemas.microsoft.com/office/drawing/2014/main" id="{0D63AAF0-AC1B-402C-9BC4-2A4D65F68982}"/>
              </a:ext>
            </a:extLst>
          </p:cNvPr>
          <p:cNvSpPr>
            <a:spLocks noGrp="1" noRot="1" noChangeAspect="1"/>
          </p:cNvSpPr>
          <p:nvPr>
            <p:ph type="sldImg"/>
          </p:nvPr>
        </p:nvSpPr>
        <p:spPr>
          <a:xfrm>
            <a:off x="455613" y="766763"/>
            <a:ext cx="5932487" cy="3338512"/>
          </a:xfrm>
        </p:spPr>
      </p:sp>
    </p:spTree>
    <p:extLst>
      <p:ext uri="{BB962C8B-B14F-4D97-AF65-F5344CB8AC3E}">
        <p14:creationId xmlns:p14="http://schemas.microsoft.com/office/powerpoint/2010/main" val="346419045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a:extLst>
              <a:ext uri="{FF2B5EF4-FFF2-40B4-BE49-F238E27FC236}">
                <a16:creationId xmlns:a16="http://schemas.microsoft.com/office/drawing/2014/main" id="{D0B4674D-F325-4B64-963C-DADA0CBFE253}"/>
              </a:ext>
            </a:extLst>
          </p:cNvPr>
          <p:cNvSpPr>
            <a:spLocks noGrp="1" noRot="1" noChangeAspect="1"/>
          </p:cNvSpPr>
          <p:nvPr>
            <p:ph type="sldImg"/>
          </p:nvPr>
        </p:nvSpPr>
        <p:spPr/>
      </p:sp>
      <p:sp>
        <p:nvSpPr>
          <p:cNvPr id="5" name="备注占位符 4">
            <a:extLst>
              <a:ext uri="{FF2B5EF4-FFF2-40B4-BE49-F238E27FC236}">
                <a16:creationId xmlns:a16="http://schemas.microsoft.com/office/drawing/2014/main" id="{13C113CC-2351-4336-B2F4-B896C68FBCF2}"/>
              </a:ext>
            </a:extLst>
          </p:cNvPr>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04964558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en-US" altLang="zh-CN"/>
              <a:t>For more information about NETCONF, see NETCONF/YANG Principles and Practices.</a:t>
            </a:r>
            <a:endParaRPr lang="zh-CN" altLang="zh-CN" dirty="0"/>
          </a:p>
        </p:txBody>
      </p:sp>
      <p:sp>
        <p:nvSpPr>
          <p:cNvPr id="5" name="幻灯片图像占位符 4">
            <a:extLst>
              <a:ext uri="{FF2B5EF4-FFF2-40B4-BE49-F238E27FC236}">
                <a16:creationId xmlns:a16="http://schemas.microsoft.com/office/drawing/2014/main" id="{1ABFEE31-093D-4DB0-98F9-5458CFE57681}"/>
              </a:ext>
            </a:extLst>
          </p:cNvPr>
          <p:cNvSpPr>
            <a:spLocks noGrp="1" noRot="1" noChangeAspect="1"/>
          </p:cNvSpPr>
          <p:nvPr>
            <p:ph type="sldImg"/>
          </p:nvPr>
        </p:nvSpPr>
        <p:spPr/>
      </p:sp>
    </p:spTree>
    <p:extLst>
      <p:ext uri="{BB962C8B-B14F-4D97-AF65-F5344CB8AC3E}">
        <p14:creationId xmlns:p14="http://schemas.microsoft.com/office/powerpoint/2010/main" val="161523894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en-US" altLang="zh-CN" dirty="0"/>
              <a:t>In this example, the service YANG module </a:t>
            </a:r>
            <a:r>
              <a:rPr lang="en-US" altLang="zh-CN" dirty="0" err="1"/>
              <a:t>hbng</a:t>
            </a:r>
            <a:r>
              <a:rPr lang="en-US" altLang="zh-CN" dirty="0"/>
              <a:t> is customized.</a:t>
            </a:r>
            <a:endParaRPr lang="zh-CN" altLang="zh-CN" dirty="0"/>
          </a:p>
          <a:p>
            <a:pPr lvl="0"/>
            <a:r>
              <a:rPr lang="en-US" altLang="zh-CN" dirty="0"/>
              <a:t>description describes the functions of the </a:t>
            </a:r>
            <a:r>
              <a:rPr lang="en-US" altLang="zh-CN" dirty="0" err="1"/>
              <a:t>hbng</a:t>
            </a:r>
            <a:r>
              <a:rPr lang="en-US" altLang="zh-CN" dirty="0"/>
              <a:t> module.</a:t>
            </a:r>
            <a:endParaRPr lang="zh-CN" altLang="zh-CN" dirty="0"/>
          </a:p>
          <a:p>
            <a:pPr lvl="0"/>
            <a:r>
              <a:rPr lang="en-US" altLang="zh-CN" dirty="0"/>
              <a:t>revision is 2018-04-20, indicating the initial version of the </a:t>
            </a:r>
            <a:r>
              <a:rPr lang="en-US" altLang="zh-CN" dirty="0" err="1"/>
              <a:t>hbng</a:t>
            </a:r>
            <a:r>
              <a:rPr lang="en-US" altLang="zh-CN" dirty="0"/>
              <a:t> module.</a:t>
            </a:r>
            <a:endParaRPr lang="zh-CN" altLang="zh-CN" dirty="0"/>
          </a:p>
          <a:p>
            <a:pPr lvl="0"/>
            <a:r>
              <a:rPr lang="en-US" altLang="zh-CN" dirty="0"/>
              <a:t>import and include introduce two modules for subsequent node definition.</a:t>
            </a:r>
            <a:endParaRPr lang="zh-CN" altLang="zh-CN" dirty="0"/>
          </a:p>
          <a:p>
            <a:pPr lvl="0"/>
            <a:r>
              <a:rPr lang="en-US" altLang="zh-CN" dirty="0"/>
              <a:t>augment "/</a:t>
            </a:r>
            <a:r>
              <a:rPr lang="en-US" altLang="zh-CN" dirty="0" err="1"/>
              <a:t>app:applications</a:t>
            </a:r>
            <a:r>
              <a:rPr lang="en-US" altLang="zh-CN" dirty="0"/>
              <a:t>" { ... } indicates that the current module </a:t>
            </a:r>
            <a:r>
              <a:rPr lang="en-US" altLang="zh-CN" dirty="0" err="1"/>
              <a:t>hbng</a:t>
            </a:r>
            <a:r>
              <a:rPr lang="en-US" altLang="zh-CN" dirty="0"/>
              <a:t> is extended to the /</a:t>
            </a:r>
            <a:r>
              <a:rPr lang="en-US" altLang="zh-CN" dirty="0" err="1"/>
              <a:t>app:applications</a:t>
            </a:r>
            <a:r>
              <a:rPr lang="en-US" altLang="zh-CN" dirty="0"/>
              <a:t> directory of the app module.</a:t>
            </a:r>
            <a:endParaRPr lang="zh-CN" altLang="zh-CN" dirty="0"/>
          </a:p>
        </p:txBody>
      </p:sp>
      <p:sp>
        <p:nvSpPr>
          <p:cNvPr id="5" name="幻灯片图像占位符 4">
            <a:extLst>
              <a:ext uri="{FF2B5EF4-FFF2-40B4-BE49-F238E27FC236}">
                <a16:creationId xmlns:a16="http://schemas.microsoft.com/office/drawing/2014/main" id="{10FCB719-5032-4574-971E-46E543A69523}"/>
              </a:ext>
            </a:extLst>
          </p:cNvPr>
          <p:cNvSpPr>
            <a:spLocks noGrp="1" noRot="1" noChangeAspect="1"/>
          </p:cNvSpPr>
          <p:nvPr>
            <p:ph type="sldImg"/>
          </p:nvPr>
        </p:nvSpPr>
        <p:spPr>
          <a:xfrm>
            <a:off x="455613" y="766763"/>
            <a:ext cx="5932487" cy="3338512"/>
          </a:xfrm>
        </p:spPr>
      </p:sp>
    </p:spTree>
    <p:extLst>
      <p:ext uri="{BB962C8B-B14F-4D97-AF65-F5344CB8AC3E}">
        <p14:creationId xmlns:p14="http://schemas.microsoft.com/office/powerpoint/2010/main" val="196583050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en-US" altLang="zh-CN" dirty="0"/>
              <a:t>In this example, a container node named </a:t>
            </a:r>
            <a:r>
              <a:rPr lang="en-US" altLang="zh-CN" b="1" dirty="0"/>
              <a:t>system</a:t>
            </a:r>
            <a:r>
              <a:rPr lang="en-US" altLang="zh-CN" dirty="0"/>
              <a:t> is created, including the </a:t>
            </a:r>
            <a:r>
              <a:rPr lang="en-US" altLang="zh-CN" b="1" dirty="0"/>
              <a:t>login</a:t>
            </a:r>
            <a:r>
              <a:rPr lang="en-US" altLang="zh-CN" dirty="0"/>
              <a:t> container sub-node for recording login information.</a:t>
            </a:r>
            <a:endParaRPr lang="zh-CN" altLang="zh-CN" dirty="0"/>
          </a:p>
          <a:p>
            <a:pPr lvl="0"/>
            <a:r>
              <a:rPr lang="en-US" altLang="zh-CN" dirty="0"/>
              <a:t>The container sub-node </a:t>
            </a:r>
            <a:r>
              <a:rPr lang="en-US" altLang="zh-CN" b="1" dirty="0"/>
              <a:t>login</a:t>
            </a:r>
            <a:r>
              <a:rPr lang="en-US" altLang="zh-CN" dirty="0"/>
              <a:t> contains the following:</a:t>
            </a:r>
            <a:endParaRPr lang="zh-CN" altLang="zh-CN" dirty="0"/>
          </a:p>
          <a:p>
            <a:pPr lvl="1"/>
            <a:r>
              <a:rPr lang="en-US" altLang="zh-CN" dirty="0"/>
              <a:t>A leaf node named </a:t>
            </a:r>
            <a:r>
              <a:rPr lang="en-US" altLang="zh-CN" b="1" dirty="0"/>
              <a:t>message</a:t>
            </a:r>
            <a:r>
              <a:rPr lang="en-US" altLang="zh-CN" dirty="0"/>
              <a:t>, which records the login prompt information.</a:t>
            </a:r>
            <a:endParaRPr lang="zh-CN" altLang="zh-CN" dirty="0"/>
          </a:p>
          <a:p>
            <a:pPr lvl="1"/>
            <a:r>
              <a:rPr lang="en-US" altLang="zh-CN" dirty="0"/>
              <a:t>A leaf-list node named </a:t>
            </a:r>
            <a:r>
              <a:rPr lang="en-US" altLang="zh-CN" b="1" dirty="0"/>
              <a:t>prohibited-users</a:t>
            </a:r>
            <a:r>
              <a:rPr lang="en-US" altLang="zh-CN" dirty="0"/>
              <a:t>, which records the blacklist of users who are not allowed to log in to the system.</a:t>
            </a:r>
            <a:endParaRPr lang="zh-CN" altLang="zh-CN" dirty="0"/>
          </a:p>
          <a:p>
            <a:pPr lvl="1"/>
            <a:r>
              <a:rPr lang="en-US" altLang="zh-CN" dirty="0"/>
              <a:t>A list node named </a:t>
            </a:r>
            <a:r>
              <a:rPr lang="en-US" altLang="zh-CN" b="1" dirty="0"/>
              <a:t>user</a:t>
            </a:r>
            <a:r>
              <a:rPr lang="en-US" altLang="zh-CN" dirty="0"/>
              <a:t>. In the list node, the unique key is defined as name and its type is character string; </a:t>
            </a:r>
            <a:r>
              <a:rPr lang="en-US" altLang="zh-CN" b="1" dirty="0"/>
              <a:t>level</a:t>
            </a:r>
            <a:r>
              <a:rPr lang="en-US" altLang="zh-CN" dirty="0"/>
              <a:t> is defined as user level and its type is number.</a:t>
            </a:r>
            <a:endParaRPr lang="zh-CN" altLang="zh-CN" dirty="0"/>
          </a:p>
        </p:txBody>
      </p:sp>
      <p:sp>
        <p:nvSpPr>
          <p:cNvPr id="7" name="幻灯片图像占位符 6">
            <a:extLst>
              <a:ext uri="{FF2B5EF4-FFF2-40B4-BE49-F238E27FC236}">
                <a16:creationId xmlns:a16="http://schemas.microsoft.com/office/drawing/2014/main" id="{746AB62B-1476-45FF-A1C7-BAA0A1F2909D}"/>
              </a:ext>
            </a:extLst>
          </p:cNvPr>
          <p:cNvSpPr>
            <a:spLocks noGrp="1" noRot="1" noChangeAspect="1"/>
          </p:cNvSpPr>
          <p:nvPr>
            <p:ph type="sldImg"/>
          </p:nvPr>
        </p:nvSpPr>
        <p:spPr>
          <a:xfrm>
            <a:off x="455613" y="766763"/>
            <a:ext cx="5932487" cy="3338512"/>
          </a:xfrm>
        </p:spPr>
      </p:sp>
    </p:spTree>
    <p:extLst>
      <p:ext uri="{BB962C8B-B14F-4D97-AF65-F5344CB8AC3E}">
        <p14:creationId xmlns:p14="http://schemas.microsoft.com/office/powerpoint/2010/main" val="3956411719"/>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en-US" altLang="zh-CN" dirty="0"/>
              <a:t>In this example, the list interface is defined. </a:t>
            </a:r>
            <a:r>
              <a:rPr lang="en-US" altLang="zh-CN" b="1" dirty="0"/>
              <a:t>config true </a:t>
            </a:r>
            <a:r>
              <a:rPr lang="en-US" altLang="zh-CN" dirty="0"/>
              <a:t>indicates that the list is configuration data, and </a:t>
            </a:r>
            <a:r>
              <a:rPr lang="en-US" altLang="zh-CN" b="1" dirty="0"/>
              <a:t>config</a:t>
            </a:r>
            <a:r>
              <a:rPr lang="en-US" altLang="zh-CN" dirty="0"/>
              <a:t> false in </a:t>
            </a:r>
            <a:r>
              <a:rPr lang="en-US" altLang="zh-CN" b="1" dirty="0"/>
              <a:t>observed-speed</a:t>
            </a:r>
            <a:r>
              <a:rPr lang="en-US" altLang="zh-CN" dirty="0"/>
              <a:t> indicates that this leaf is status data.</a:t>
            </a:r>
            <a:endParaRPr lang="zh-CN" altLang="zh-CN" dirty="0"/>
          </a:p>
          <a:p>
            <a:pPr lvl="0"/>
            <a:r>
              <a:rPr lang="en-US" altLang="zh-CN" dirty="0"/>
              <a:t>The leaf node </a:t>
            </a:r>
            <a:r>
              <a:rPr lang="en-US" altLang="zh-CN" b="1" dirty="0"/>
              <a:t>name</a:t>
            </a:r>
            <a:r>
              <a:rPr lang="en-US" altLang="zh-CN" dirty="0"/>
              <a:t> is a character string. The leaf node </a:t>
            </a:r>
            <a:r>
              <a:rPr lang="en-US" altLang="zh-CN" b="1" dirty="0"/>
              <a:t>speed</a:t>
            </a:r>
            <a:r>
              <a:rPr lang="en-US" altLang="zh-CN" dirty="0"/>
              <a:t> provides three options. </a:t>
            </a:r>
            <a:r>
              <a:rPr lang="en-US" altLang="zh-CN" b="1" dirty="0"/>
              <a:t>type</a:t>
            </a:r>
            <a:r>
              <a:rPr lang="en-US" altLang="zh-CN" dirty="0"/>
              <a:t> enumeration indicates that the enumerated values are </a:t>
            </a:r>
            <a:r>
              <a:rPr lang="en-US" altLang="zh-CN" b="1" dirty="0"/>
              <a:t>10m</a:t>
            </a:r>
            <a:r>
              <a:rPr lang="en-US" altLang="zh-CN" dirty="0"/>
              <a:t>, </a:t>
            </a:r>
            <a:r>
              <a:rPr lang="en-US" altLang="zh-CN" b="1" dirty="0"/>
              <a:t>100m</a:t>
            </a:r>
            <a:r>
              <a:rPr lang="en-US" altLang="zh-CN" dirty="0"/>
              <a:t>, and </a:t>
            </a:r>
            <a:r>
              <a:rPr lang="en-US" altLang="zh-CN" b="1" dirty="0"/>
              <a:t>auto</a:t>
            </a:r>
            <a:r>
              <a:rPr lang="en-US" altLang="zh-CN" dirty="0"/>
              <a:t>. The leaf node </a:t>
            </a:r>
            <a:r>
              <a:rPr lang="en-US" altLang="zh-CN" b="1" dirty="0"/>
              <a:t>observed-speed</a:t>
            </a:r>
            <a:r>
              <a:rPr lang="en-US" altLang="zh-CN" dirty="0"/>
              <a:t> is a positive integer of the </a:t>
            </a:r>
            <a:r>
              <a:rPr lang="en-US" altLang="zh-CN" b="1" dirty="0"/>
              <a:t>uint32</a:t>
            </a:r>
            <a:r>
              <a:rPr lang="en-US" altLang="zh-CN" dirty="0"/>
              <a:t> type.</a:t>
            </a:r>
            <a:endParaRPr lang="zh-CN" altLang="zh-CN" dirty="0"/>
          </a:p>
        </p:txBody>
      </p:sp>
      <p:sp>
        <p:nvSpPr>
          <p:cNvPr id="4" name="幻灯片图像占位符 3">
            <a:extLst>
              <a:ext uri="{FF2B5EF4-FFF2-40B4-BE49-F238E27FC236}">
                <a16:creationId xmlns:a16="http://schemas.microsoft.com/office/drawing/2014/main" id="{C9C5C5D9-687F-4B41-8C9E-B90DB206C2DA}"/>
              </a:ext>
            </a:extLst>
          </p:cNvPr>
          <p:cNvSpPr>
            <a:spLocks noGrp="1" noRot="1" noChangeAspect="1"/>
          </p:cNvSpPr>
          <p:nvPr>
            <p:ph type="sldImg"/>
          </p:nvPr>
        </p:nvSpPr>
        <p:spPr>
          <a:xfrm>
            <a:off x="455613" y="766763"/>
            <a:ext cx="5932487" cy="3338512"/>
          </a:xfrm>
        </p:spPr>
      </p:sp>
    </p:spTree>
    <p:extLst>
      <p:ext uri="{BB962C8B-B14F-4D97-AF65-F5344CB8AC3E}">
        <p14:creationId xmlns:p14="http://schemas.microsoft.com/office/powerpoint/2010/main" val="70210741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en-US" altLang="zh-CN" dirty="0"/>
              <a:t>In this example, a group node named </a:t>
            </a:r>
            <a:r>
              <a:rPr lang="en-US" altLang="zh-CN" b="1" dirty="0" err="1"/>
              <a:t>ip</a:t>
            </a:r>
            <a:r>
              <a:rPr lang="en-US" altLang="zh-CN" b="1" dirty="0"/>
              <a:t>-port</a:t>
            </a:r>
            <a:r>
              <a:rPr lang="en-US" altLang="zh-CN" dirty="0"/>
              <a:t> is defined, including two leaf sub-nodes: </a:t>
            </a:r>
            <a:r>
              <a:rPr lang="en-US" altLang="zh-CN" b="1" dirty="0" err="1"/>
              <a:t>ip</a:t>
            </a:r>
            <a:r>
              <a:rPr lang="en-US" altLang="zh-CN" dirty="0"/>
              <a:t> and </a:t>
            </a:r>
            <a:r>
              <a:rPr lang="en-US" altLang="zh-CN" b="1" dirty="0"/>
              <a:t>port</a:t>
            </a:r>
            <a:r>
              <a:rPr lang="en-US" altLang="zh-CN" dirty="0"/>
              <a:t>.</a:t>
            </a:r>
            <a:endParaRPr lang="zh-CN" altLang="zh-CN" dirty="0"/>
          </a:p>
          <a:p>
            <a:pPr lvl="0"/>
            <a:r>
              <a:rPr lang="en-US" altLang="zh-CN" dirty="0"/>
              <a:t>The container </a:t>
            </a:r>
            <a:r>
              <a:rPr lang="en-US" altLang="zh-CN" b="1" dirty="0"/>
              <a:t>quadruple</a:t>
            </a:r>
            <a:r>
              <a:rPr lang="en-US" altLang="zh-CN" dirty="0"/>
              <a:t> contains the source and destination information containers, both of which use the IP address and port information. The group node </a:t>
            </a:r>
            <a:r>
              <a:rPr lang="en-US" altLang="zh-CN" dirty="0" err="1"/>
              <a:t>ip</a:t>
            </a:r>
            <a:r>
              <a:rPr lang="en-US" altLang="zh-CN" dirty="0"/>
              <a:t>-port is reused.</a:t>
            </a:r>
            <a:endParaRPr lang="zh-CN" altLang="zh-CN" dirty="0"/>
          </a:p>
          <a:p>
            <a:pPr lvl="0"/>
            <a:r>
              <a:rPr lang="en-US" altLang="zh-CN" dirty="0"/>
              <a:t>The container </a:t>
            </a:r>
            <a:r>
              <a:rPr lang="en-US" altLang="zh-CN" b="1" dirty="0"/>
              <a:t>transfer-protocol</a:t>
            </a:r>
            <a:r>
              <a:rPr lang="en-US" altLang="zh-CN" dirty="0"/>
              <a:t> is used to indicate the transmission protocol. The UDP and TCP protocols are provided. Either of them can be selected using the </a:t>
            </a:r>
            <a:r>
              <a:rPr lang="en-US" altLang="zh-CN" b="1" dirty="0"/>
              <a:t>choice</a:t>
            </a:r>
            <a:r>
              <a:rPr lang="en-US" altLang="zh-CN" dirty="0"/>
              <a:t> function. </a:t>
            </a:r>
            <a:r>
              <a:rPr lang="en-US" altLang="zh-CN" b="1" dirty="0"/>
              <a:t>case a </a:t>
            </a:r>
            <a:r>
              <a:rPr lang="en-US" altLang="zh-CN" dirty="0"/>
              <a:t>indicates that the UDP protocol is used, and </a:t>
            </a:r>
            <a:r>
              <a:rPr lang="en-US" altLang="zh-CN" b="1" dirty="0"/>
              <a:t>case b </a:t>
            </a:r>
            <a:r>
              <a:rPr lang="en-US" altLang="zh-CN" dirty="0"/>
              <a:t>indicates that the TCP protocol is used.</a:t>
            </a:r>
            <a:endParaRPr lang="zh-CN" altLang="zh-CN" dirty="0"/>
          </a:p>
        </p:txBody>
      </p:sp>
      <p:sp>
        <p:nvSpPr>
          <p:cNvPr id="5" name="幻灯片图像占位符 4">
            <a:extLst>
              <a:ext uri="{FF2B5EF4-FFF2-40B4-BE49-F238E27FC236}">
                <a16:creationId xmlns:a16="http://schemas.microsoft.com/office/drawing/2014/main" id="{056F2C5F-662F-4A50-93A4-664219DA3AD3}"/>
              </a:ext>
            </a:extLst>
          </p:cNvPr>
          <p:cNvSpPr>
            <a:spLocks noGrp="1" noRot="1" noChangeAspect="1"/>
          </p:cNvSpPr>
          <p:nvPr>
            <p:ph type="sldImg"/>
          </p:nvPr>
        </p:nvSpPr>
        <p:spPr>
          <a:xfrm>
            <a:off x="455613" y="766763"/>
            <a:ext cx="5932487" cy="3338512"/>
          </a:xfrm>
        </p:spPr>
      </p:sp>
    </p:spTree>
    <p:extLst>
      <p:ext uri="{BB962C8B-B14F-4D97-AF65-F5344CB8AC3E}">
        <p14:creationId xmlns:p14="http://schemas.microsoft.com/office/powerpoint/2010/main" val="2240988915"/>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en-US" altLang="zh-CN" dirty="0"/>
              <a:t>In this example, an RPC interface named</a:t>
            </a:r>
            <a:r>
              <a:rPr lang="en-US" altLang="zh-CN" b="1" dirty="0"/>
              <a:t> reset-specified-servers </a:t>
            </a:r>
            <a:r>
              <a:rPr lang="en-US" altLang="zh-CN" dirty="0"/>
              <a:t>is defined for resetting services. </a:t>
            </a:r>
            <a:r>
              <a:rPr lang="en-US" altLang="zh-CN" b="1" dirty="0"/>
              <a:t>input</a:t>
            </a:r>
            <a:r>
              <a:rPr lang="en-US" altLang="zh-CN" dirty="0"/>
              <a:t> indicates that the input parameter is the IP address of the server to be restarted. If </a:t>
            </a:r>
            <a:r>
              <a:rPr lang="en-US" altLang="zh-CN" b="1" dirty="0"/>
              <a:t>output</a:t>
            </a:r>
            <a:r>
              <a:rPr lang="en-US" altLang="zh-CN" dirty="0"/>
              <a:t> is not defined, the HTTP status is used to determine the returned result.</a:t>
            </a:r>
            <a:endParaRPr lang="zh-CN" altLang="zh-CN" dirty="0"/>
          </a:p>
          <a:p>
            <a:pPr lvl="0"/>
            <a:r>
              <a:rPr lang="en-US" altLang="zh-CN" dirty="0"/>
              <a:t>The servers list node defines </a:t>
            </a:r>
            <a:r>
              <a:rPr lang="en-US" altLang="zh-CN" b="1" dirty="0"/>
              <a:t>action reset </a:t>
            </a:r>
            <a:r>
              <a:rPr lang="en-US" altLang="zh-CN" dirty="0"/>
              <a:t>to restart the corresponding service. </a:t>
            </a:r>
            <a:r>
              <a:rPr lang="en-US" altLang="zh-CN" b="1" dirty="0"/>
              <a:t>Input </a:t>
            </a:r>
            <a:r>
              <a:rPr lang="en-US" altLang="zh-CN" dirty="0"/>
              <a:t>defines the leaf node </a:t>
            </a:r>
            <a:r>
              <a:rPr lang="en-US" altLang="zh-CN" b="1" dirty="0"/>
              <a:t>reset-at</a:t>
            </a:r>
            <a:r>
              <a:rPr lang="en-US" altLang="zh-CN" dirty="0"/>
              <a:t>, which indicates that the input parameter is the restart time. </a:t>
            </a:r>
            <a:r>
              <a:rPr lang="en-US" altLang="zh-CN" b="1" dirty="0"/>
              <a:t>Output</a:t>
            </a:r>
            <a:r>
              <a:rPr lang="en-US" altLang="zh-CN" dirty="0"/>
              <a:t> defines the leaf node </a:t>
            </a:r>
            <a:r>
              <a:rPr lang="en-US" altLang="zh-CN" b="1" dirty="0"/>
              <a:t>complete-at</a:t>
            </a:r>
            <a:r>
              <a:rPr lang="en-US" altLang="zh-CN" dirty="0"/>
              <a:t>, which indicates that the returned result is the restart completion time.</a:t>
            </a:r>
            <a:endParaRPr lang="zh-CN" altLang="zh-CN" dirty="0"/>
          </a:p>
        </p:txBody>
      </p:sp>
      <p:sp>
        <p:nvSpPr>
          <p:cNvPr id="4" name="幻灯片图像占位符 3">
            <a:extLst>
              <a:ext uri="{FF2B5EF4-FFF2-40B4-BE49-F238E27FC236}">
                <a16:creationId xmlns:a16="http://schemas.microsoft.com/office/drawing/2014/main" id="{D88150A8-94E8-43CF-9484-5AAA6EBAF129}"/>
              </a:ext>
            </a:extLst>
          </p:cNvPr>
          <p:cNvSpPr>
            <a:spLocks noGrp="1" noRot="1" noChangeAspect="1"/>
          </p:cNvSpPr>
          <p:nvPr>
            <p:ph type="sldImg"/>
          </p:nvPr>
        </p:nvSpPr>
        <p:spPr>
          <a:xfrm>
            <a:off x="455613" y="766763"/>
            <a:ext cx="5932487" cy="3338512"/>
          </a:xfrm>
        </p:spPr>
      </p:sp>
    </p:spTree>
    <p:extLst>
      <p:ext uri="{BB962C8B-B14F-4D97-AF65-F5344CB8AC3E}">
        <p14:creationId xmlns:p14="http://schemas.microsoft.com/office/powerpoint/2010/main" val="3119964214"/>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en-US" altLang="zh-CN" dirty="0"/>
              <a:t>The Jinja2 template is only a text file, which can be based on any text format (HTML, XML, CSV, etc.). In this example, the XML format is used.</a:t>
            </a:r>
            <a:endParaRPr lang="zh-CN" altLang="zh-CN" dirty="0"/>
          </a:p>
          <a:p>
            <a:pPr lvl="0"/>
            <a:r>
              <a:rPr lang="en-US" altLang="zh-CN" dirty="0"/>
              <a:t>A template contains variables and expressions. The variables and expressions are converted to corresponding values when the template is used. It has the following common syntaxes:</a:t>
            </a:r>
            <a:endParaRPr lang="zh-CN" altLang="zh-CN" dirty="0"/>
          </a:p>
          <a:p>
            <a:pPr lvl="1"/>
            <a:r>
              <a:rPr lang="en-US" altLang="zh-CN" dirty="0"/>
              <a:t>{% ... </a:t>
            </a:r>
            <a:r>
              <a:rPr lang="en-US" altLang="zh-CN" b="1" dirty="0"/>
              <a:t>%}</a:t>
            </a:r>
            <a:r>
              <a:rPr lang="en-US" altLang="zh-CN" dirty="0"/>
              <a:t> contains Control Structures. In this example,</a:t>
            </a:r>
            <a:r>
              <a:rPr lang="en-US" altLang="zh-CN" b="1" dirty="0"/>
              <a:t> {% for dev in </a:t>
            </a:r>
            <a:r>
              <a:rPr lang="en-US" altLang="zh-CN" b="1" dirty="0" err="1"/>
              <a:t>nesInterfacesCfg.nes</a:t>
            </a:r>
            <a:r>
              <a:rPr lang="en-US" altLang="zh-CN" b="1" dirty="0"/>
              <a:t> %}</a:t>
            </a:r>
            <a:r>
              <a:rPr lang="en-US" altLang="zh-CN" dirty="0"/>
              <a:t> indicates that the for loop starts, and </a:t>
            </a:r>
            <a:r>
              <a:rPr lang="en-US" altLang="zh-CN" b="1" dirty="0"/>
              <a:t>{% </a:t>
            </a:r>
            <a:r>
              <a:rPr lang="en-US" altLang="zh-CN" b="1" dirty="0" err="1"/>
              <a:t>endfor</a:t>
            </a:r>
            <a:r>
              <a:rPr lang="en-US" altLang="zh-CN" b="1" dirty="0"/>
              <a:t> %}</a:t>
            </a:r>
            <a:r>
              <a:rPr lang="en-US" altLang="zh-CN" dirty="0"/>
              <a:t> indicates that the loop ends.</a:t>
            </a:r>
            <a:endParaRPr lang="zh-CN" altLang="zh-CN" dirty="0"/>
          </a:p>
          <a:p>
            <a:pPr lvl="1"/>
            <a:r>
              <a:rPr lang="en-US" altLang="zh-CN" b="1" dirty="0"/>
              <a:t>{{...}}</a:t>
            </a:r>
            <a:r>
              <a:rPr lang="en-US" altLang="zh-CN" dirty="0"/>
              <a:t> contains an expression, which can be a constant, variable, mathematical formula, or logical statement.</a:t>
            </a:r>
            <a:endParaRPr lang="zh-CN" altLang="zh-CN" dirty="0"/>
          </a:p>
          <a:p>
            <a:pPr lvl="1"/>
            <a:r>
              <a:rPr lang="en-US" altLang="zh-CN" dirty="0"/>
              <a:t>{# ... </a:t>
            </a:r>
            <a:r>
              <a:rPr lang="en-US" altLang="zh-CN" b="1" dirty="0"/>
              <a:t>#}</a:t>
            </a:r>
            <a:r>
              <a:rPr lang="en-US" altLang="zh-CN" dirty="0"/>
              <a:t> indicates the comment.</a:t>
            </a:r>
            <a:endParaRPr lang="zh-CN" altLang="zh-CN" dirty="0"/>
          </a:p>
          <a:p>
            <a:pPr lvl="0"/>
            <a:r>
              <a:rPr lang="en-US" altLang="zh-CN" dirty="0"/>
              <a:t>The variables in </a:t>
            </a:r>
            <a:r>
              <a:rPr lang="en-US" altLang="zh-CN" b="1" dirty="0"/>
              <a:t>{{...}}</a:t>
            </a:r>
            <a:r>
              <a:rPr lang="en-US" altLang="zh-CN" dirty="0"/>
              <a:t> can be modified using filters. Filters and variables are separated by vertical bars (|). For example, </a:t>
            </a:r>
            <a:r>
              <a:rPr lang="en-US" altLang="zh-CN" b="1" dirty="0"/>
              <a:t>{{ '</a:t>
            </a:r>
            <a:r>
              <a:rPr lang="en-US" altLang="zh-CN" b="1" dirty="0" err="1"/>
              <a:t>abc</a:t>
            </a:r>
            <a:r>
              <a:rPr lang="en-US" altLang="zh-CN" b="1" dirty="0"/>
              <a:t>' | capitalize }}</a:t>
            </a:r>
            <a:r>
              <a:rPr lang="en-US" altLang="zh-CN" dirty="0"/>
              <a:t> indicates that the first letter is capitalized and the filtering result is </a:t>
            </a:r>
            <a:r>
              <a:rPr lang="en-US" altLang="zh-CN" b="1" dirty="0" err="1"/>
              <a:t>Abc</a:t>
            </a:r>
            <a:r>
              <a:rPr lang="en-US" altLang="zh-CN" dirty="0"/>
              <a:t>. In this example, </a:t>
            </a:r>
            <a:r>
              <a:rPr lang="en-US" altLang="zh-CN" b="1" dirty="0"/>
              <a:t>{{</a:t>
            </a:r>
            <a:r>
              <a:rPr lang="en-US" altLang="zh-CN" b="1" dirty="0" err="1"/>
              <a:t>dev.neName</a:t>
            </a:r>
            <a:r>
              <a:rPr lang="en-US" altLang="zh-CN" b="1" dirty="0"/>
              <a:t> | </a:t>
            </a:r>
            <a:r>
              <a:rPr lang="en-US" altLang="zh-CN" b="1" dirty="0" err="1"/>
              <a:t>to_ne_id</a:t>
            </a:r>
            <a:r>
              <a:rPr lang="en-US" altLang="zh-CN" b="1" dirty="0"/>
              <a:t>}}: </a:t>
            </a:r>
            <a:r>
              <a:rPr lang="en-US" altLang="zh-CN" b="1" dirty="0" err="1"/>
              <a:t>to_ne_id</a:t>
            </a:r>
            <a:r>
              <a:rPr lang="en-US" altLang="zh-CN" dirty="0"/>
              <a:t> is a user-defined filter, indicating that the variable device name </a:t>
            </a:r>
            <a:r>
              <a:rPr lang="en-US" altLang="zh-CN" b="1" dirty="0" err="1"/>
              <a:t>dev.neName</a:t>
            </a:r>
            <a:r>
              <a:rPr lang="en-US" altLang="zh-CN" dirty="0"/>
              <a:t> is converted to the device ID.</a:t>
            </a:r>
            <a:endParaRPr lang="zh-CN" altLang="zh-CN" dirty="0"/>
          </a:p>
          <a:p>
            <a:pPr lvl="0"/>
            <a:r>
              <a:rPr lang="en-US" altLang="zh-CN" dirty="0"/>
              <a:t>For more information, see the </a:t>
            </a:r>
            <a:r>
              <a:rPr lang="en-US" altLang="zh-CN" i="1" dirty="0"/>
              <a:t>Template Designer Document</a:t>
            </a:r>
            <a:r>
              <a:rPr lang="en-US" altLang="zh-CN" dirty="0"/>
              <a:t> at https://jinja.palletsprojects.com/en/2.11.x/.</a:t>
            </a:r>
            <a:endParaRPr lang="zh-CN" altLang="zh-CN" dirty="0"/>
          </a:p>
        </p:txBody>
      </p:sp>
      <p:sp>
        <p:nvSpPr>
          <p:cNvPr id="8" name="幻灯片图像占位符 7">
            <a:extLst>
              <a:ext uri="{FF2B5EF4-FFF2-40B4-BE49-F238E27FC236}">
                <a16:creationId xmlns:a16="http://schemas.microsoft.com/office/drawing/2014/main" id="{4FF04B48-C8A8-4E5A-A68D-309A0A8D345A}"/>
              </a:ext>
            </a:extLst>
          </p:cNvPr>
          <p:cNvSpPr>
            <a:spLocks noGrp="1" noRot="1" noChangeAspect="1"/>
          </p:cNvSpPr>
          <p:nvPr>
            <p:ph type="sldImg"/>
          </p:nvPr>
        </p:nvSpPr>
        <p:spPr>
          <a:xfrm>
            <a:off x="455613" y="766763"/>
            <a:ext cx="5932487" cy="3338512"/>
          </a:xfrm>
        </p:spPr>
      </p:sp>
    </p:spTree>
    <p:extLst>
      <p:ext uri="{BB962C8B-B14F-4D97-AF65-F5344CB8AC3E}">
        <p14:creationId xmlns:p14="http://schemas.microsoft.com/office/powerpoint/2010/main" val="2245646322"/>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a:extLst>
              <a:ext uri="{FF2B5EF4-FFF2-40B4-BE49-F238E27FC236}">
                <a16:creationId xmlns:a16="http://schemas.microsoft.com/office/drawing/2014/main" id="{88841BE1-15AF-4F3C-AC9A-5DE1A21FB022}"/>
              </a:ext>
            </a:extLst>
          </p:cNvPr>
          <p:cNvSpPr>
            <a:spLocks noGrp="1" noRot="1" noChangeAspect="1"/>
          </p:cNvSpPr>
          <p:nvPr>
            <p:ph type="sldImg"/>
          </p:nvPr>
        </p:nvSpPr>
        <p:spPr/>
      </p:sp>
      <p:sp>
        <p:nvSpPr>
          <p:cNvPr id="5" name="备注占位符 4">
            <a:extLst>
              <a:ext uri="{FF2B5EF4-FFF2-40B4-BE49-F238E27FC236}">
                <a16:creationId xmlns:a16="http://schemas.microsoft.com/office/drawing/2014/main" id="{5C16A398-79C0-4AFD-BFF1-5D8D262DB6A6}"/>
              </a:ext>
            </a:extLst>
          </p:cNvPr>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875794076"/>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en-US" altLang="zh-CN" dirty="0"/>
              <a:t>NCE uses the Specific NE Driver (SND) package to quickly interconnect and manage Huawei and third-party devices and open device configuration capabilities. To manage third-party devices, you need to obtain the YANG file of the device from the vendor's website. If third-party devices support only command lines and do not support NETCONF interconnection, Huawei can customize interconnection capabilities.</a:t>
            </a:r>
            <a:endParaRPr lang="zh-CN" altLang="zh-CN" dirty="0"/>
          </a:p>
          <a:p>
            <a:pPr lvl="0"/>
            <a:r>
              <a:rPr lang="en-US" altLang="zh-CN" dirty="0"/>
              <a:t>Key capabilities:</a:t>
            </a:r>
            <a:endParaRPr lang="zh-CN" altLang="zh-CN" dirty="0"/>
          </a:p>
          <a:p>
            <a:pPr marL="588600" lvl="1" indent="-228600">
              <a:buFont typeface="+mj-lt"/>
              <a:buAutoNum type="arabicPeriod"/>
            </a:pPr>
            <a:r>
              <a:rPr lang="en-US" altLang="zh-CN" dirty="0"/>
              <a:t>Quickly manage Huawei and third-party devices.</a:t>
            </a:r>
            <a:endParaRPr lang="zh-CN" altLang="zh-CN" dirty="0"/>
          </a:p>
          <a:p>
            <a:pPr marL="588600" lvl="1" indent="-228600">
              <a:buFont typeface="+mj-lt"/>
              <a:buAutoNum type="arabicPeriod"/>
            </a:pPr>
            <a:r>
              <a:rPr lang="en-US" altLang="zh-CN" dirty="0"/>
              <a:t>Open device configuration capabilities.</a:t>
            </a:r>
            <a:endParaRPr lang="zh-CN" altLang="zh-CN" dirty="0"/>
          </a:p>
          <a:p>
            <a:pPr marL="588600" lvl="1" indent="-228600">
              <a:buFont typeface="+mj-lt"/>
              <a:buAutoNum type="arabicPeriod"/>
            </a:pPr>
            <a:r>
              <a:rPr lang="en-US" altLang="zh-CN" dirty="0"/>
              <a:t>Automatically generate the configuration GUIs and northbound interfaces of new devices.</a:t>
            </a:r>
            <a:endParaRPr lang="zh-CN" altLang="zh-CN" dirty="0"/>
          </a:p>
        </p:txBody>
      </p:sp>
      <p:sp>
        <p:nvSpPr>
          <p:cNvPr id="7" name="幻灯片图像占位符 6">
            <a:extLst>
              <a:ext uri="{FF2B5EF4-FFF2-40B4-BE49-F238E27FC236}">
                <a16:creationId xmlns:a16="http://schemas.microsoft.com/office/drawing/2014/main" id="{4C1E7CB9-D86E-46F8-B014-08AA6A512C65}"/>
              </a:ext>
            </a:extLst>
          </p:cNvPr>
          <p:cNvSpPr>
            <a:spLocks noGrp="1" noRot="1" noChangeAspect="1"/>
          </p:cNvSpPr>
          <p:nvPr>
            <p:ph type="sldImg"/>
          </p:nvPr>
        </p:nvSpPr>
        <p:spPr>
          <a:xfrm>
            <a:off x="455613" y="766763"/>
            <a:ext cx="5932487" cy="3338512"/>
          </a:xfrm>
        </p:spPr>
      </p:sp>
    </p:spTree>
    <p:extLst>
      <p:ext uri="{BB962C8B-B14F-4D97-AF65-F5344CB8AC3E}">
        <p14:creationId xmlns:p14="http://schemas.microsoft.com/office/powerpoint/2010/main" val="1413756730"/>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en-US" altLang="zh-CN" dirty="0"/>
              <a:t>In this example, the service openness capability is used. Similar to the device atomic capability openness, the system is developed based on the standard NETCONF protocol. The internal data model uses the YANG modeling language to automatically generate configuration GUIs and northbound interfaces based on the YANG model of services. In addition, the </a:t>
            </a:r>
            <a:r>
              <a:rPr lang="en-US" altLang="zh-CN" dirty="0" err="1"/>
              <a:t>Easymap</a:t>
            </a:r>
            <a:r>
              <a:rPr lang="en-US" altLang="zh-CN" dirty="0"/>
              <a:t> algorithm is provided for customers to write only the creation process, and the update and deletion are calculated by comparing algorithms. This simplifies customer programming.</a:t>
            </a:r>
            <a:endParaRPr lang="zh-CN" altLang="zh-CN" dirty="0"/>
          </a:p>
          <a:p>
            <a:pPr lvl="0"/>
            <a:r>
              <a:rPr lang="en-US" altLang="zh-CN" dirty="0"/>
              <a:t>The service layer shields differences between devices, supports interconnection with different device types, and delivers configurations through different protocols. The maintenance personnel or upper-layer system only needs to view corresponding services. They do not need to know the specific vendor and protocol of the device. This feature improves interconnection efficiency and reduces the pressure on maintenance personnel.</a:t>
            </a:r>
            <a:endParaRPr lang="zh-CN" altLang="zh-CN" dirty="0"/>
          </a:p>
          <a:p>
            <a:pPr lvl="0"/>
            <a:r>
              <a:rPr lang="en-US" altLang="zh-CN" dirty="0"/>
              <a:t>Key capabilities:</a:t>
            </a:r>
            <a:endParaRPr lang="zh-CN" altLang="zh-CN" dirty="0"/>
          </a:p>
          <a:p>
            <a:pPr marL="588600" lvl="1" indent="-228600">
              <a:buFont typeface="+mj-lt"/>
              <a:buAutoNum type="arabicPeriod"/>
            </a:pPr>
            <a:r>
              <a:rPr lang="en-US" altLang="zh-CN" dirty="0"/>
              <a:t>Open service capabilities.</a:t>
            </a:r>
            <a:endParaRPr lang="zh-CN" altLang="zh-CN" dirty="0"/>
          </a:p>
          <a:p>
            <a:pPr marL="588600" lvl="1" indent="-228600">
              <a:buFont typeface="+mj-lt"/>
              <a:buAutoNum type="arabicPeriod"/>
            </a:pPr>
            <a:r>
              <a:rPr lang="en-US" altLang="zh-CN" dirty="0"/>
              <a:t>Shield differences between underlying devices at the service layer.</a:t>
            </a:r>
            <a:endParaRPr lang="zh-CN" altLang="zh-CN" dirty="0"/>
          </a:p>
          <a:p>
            <a:pPr marL="588600" lvl="1" indent="-228600">
              <a:buFont typeface="+mj-lt"/>
              <a:buAutoNum type="arabicPeriod"/>
            </a:pPr>
            <a:r>
              <a:rPr lang="en-US" altLang="zh-CN" dirty="0"/>
              <a:t>Automatically generate southbound and northbound interfaces based on the YANG model.</a:t>
            </a:r>
            <a:endParaRPr lang="zh-CN" altLang="zh-CN" dirty="0"/>
          </a:p>
        </p:txBody>
      </p:sp>
      <p:sp>
        <p:nvSpPr>
          <p:cNvPr id="4" name="幻灯片图像占位符 3">
            <a:extLst>
              <a:ext uri="{FF2B5EF4-FFF2-40B4-BE49-F238E27FC236}">
                <a16:creationId xmlns:a16="http://schemas.microsoft.com/office/drawing/2014/main" id="{4B60BB5A-F489-4057-9867-953333DD421F}"/>
              </a:ext>
            </a:extLst>
          </p:cNvPr>
          <p:cNvSpPr>
            <a:spLocks noGrp="1" noRot="1" noChangeAspect="1"/>
          </p:cNvSpPr>
          <p:nvPr>
            <p:ph type="sldImg"/>
          </p:nvPr>
        </p:nvSpPr>
        <p:spPr>
          <a:xfrm>
            <a:off x="455613" y="766763"/>
            <a:ext cx="5932487" cy="3338512"/>
          </a:xfrm>
        </p:spPr>
      </p:sp>
    </p:spTree>
    <p:extLst>
      <p:ext uri="{BB962C8B-B14F-4D97-AF65-F5344CB8AC3E}">
        <p14:creationId xmlns:p14="http://schemas.microsoft.com/office/powerpoint/2010/main" val="65118619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a:extLst>
              <a:ext uri="{FF2B5EF4-FFF2-40B4-BE49-F238E27FC236}">
                <a16:creationId xmlns:a16="http://schemas.microsoft.com/office/drawing/2014/main" id="{1BA40FB9-9CD6-4C5C-99C6-43FE3E528914}"/>
              </a:ext>
            </a:extLst>
          </p:cNvPr>
          <p:cNvSpPr>
            <a:spLocks noGrp="1" noRot="1" noChangeAspect="1"/>
          </p:cNvSpPr>
          <p:nvPr>
            <p:ph type="sldImg"/>
          </p:nvPr>
        </p:nvSpPr>
        <p:spPr>
          <a:xfrm>
            <a:off x="455613" y="766763"/>
            <a:ext cx="5932487" cy="3338512"/>
          </a:xfrm>
        </p:spPr>
      </p:sp>
      <p:sp>
        <p:nvSpPr>
          <p:cNvPr id="5" name="备注占位符 4">
            <a:extLst>
              <a:ext uri="{FF2B5EF4-FFF2-40B4-BE49-F238E27FC236}">
                <a16:creationId xmlns:a16="http://schemas.microsoft.com/office/drawing/2014/main" id="{9AA46D89-FAE3-4755-BC04-A31EF43315BC}"/>
              </a:ext>
            </a:extLst>
          </p:cNvPr>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4088907913"/>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en-US" altLang="zh-CN"/>
              <a:t>Devices with the same configuration can be grouped. A preset template can be applied to the system for batch configuration delivery. Currently, more than 60 templates are preset in the enterprise DCN for users to apply.</a:t>
            </a:r>
            <a:endParaRPr lang="zh-CN" altLang="zh-CN" dirty="0"/>
          </a:p>
        </p:txBody>
      </p:sp>
      <p:sp>
        <p:nvSpPr>
          <p:cNvPr id="4" name="幻灯片图像占位符 3">
            <a:extLst>
              <a:ext uri="{FF2B5EF4-FFF2-40B4-BE49-F238E27FC236}">
                <a16:creationId xmlns:a16="http://schemas.microsoft.com/office/drawing/2014/main" id="{86939BA0-898F-4881-9850-33789C7C8706}"/>
              </a:ext>
            </a:extLst>
          </p:cNvPr>
          <p:cNvSpPr>
            <a:spLocks noGrp="1" noRot="1" noChangeAspect="1"/>
          </p:cNvSpPr>
          <p:nvPr>
            <p:ph type="sldImg"/>
          </p:nvPr>
        </p:nvSpPr>
        <p:spPr>
          <a:xfrm>
            <a:off x="455613" y="766763"/>
            <a:ext cx="5932487" cy="3338512"/>
          </a:xfrm>
        </p:spPr>
      </p:sp>
    </p:spTree>
    <p:extLst>
      <p:ext uri="{BB962C8B-B14F-4D97-AF65-F5344CB8AC3E}">
        <p14:creationId xmlns:p14="http://schemas.microsoft.com/office/powerpoint/2010/main" val="1473380622"/>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en-US" altLang="zh-CN"/>
              <a:t>Before service configurations are delivered, the OPS provides the dryRun function to check the correctness of delivered configurations in advance. If an error occurs, modify the dryRun function. After the configurations are correct, commit the configurations again. The system provides a transaction mechanism to ensure data consistency between the device and controller. If the data fails to be synchronized, the system automatically rolls back the data to ensure that no residual data exists. For a service that is successfully delivered, you can view the delivered configurations of the associated device. In addition, you can view the delivered configurations in historical records. You can roll back the configurations based on the rollback point.</a:t>
            </a:r>
            <a:endParaRPr lang="zh-CN" altLang="zh-CN"/>
          </a:p>
          <a:p>
            <a:pPr lvl="0"/>
            <a:r>
              <a:rPr lang="en-US" altLang="zh-CN"/>
              <a:t>Key capabilities:</a:t>
            </a:r>
            <a:endParaRPr lang="zh-CN" altLang="zh-CN"/>
          </a:p>
          <a:p>
            <a:pPr marL="588600" lvl="1" indent="-228600">
              <a:buFont typeface="+mj-lt"/>
              <a:buAutoNum type="arabicPeriod"/>
            </a:pPr>
            <a:r>
              <a:rPr lang="en-US" altLang="zh-CN"/>
              <a:t>Use the dryRun function to check whether the delivered configurations are correct in advance.</a:t>
            </a:r>
            <a:endParaRPr lang="zh-CN" altLang="zh-CN"/>
          </a:p>
          <a:p>
            <a:pPr marL="588600" lvl="1" indent="-228600">
              <a:buFont typeface="+mj-lt"/>
              <a:buAutoNum type="arabicPeriod"/>
            </a:pPr>
            <a:r>
              <a:rPr lang="en-US" altLang="zh-CN"/>
              <a:t>Provide a transaction mechanism to ensure data consistency between the device and controller. If a failure occurs, automatic rollback will be performed.</a:t>
            </a:r>
            <a:endParaRPr lang="zh-CN" altLang="zh-CN"/>
          </a:p>
          <a:p>
            <a:pPr marL="588600" lvl="1" indent="-228600">
              <a:buFont typeface="+mj-lt"/>
              <a:buAutoNum type="arabicPeriod"/>
            </a:pPr>
            <a:r>
              <a:rPr lang="en-US" altLang="zh-CN"/>
              <a:t>Provide the visualized display of service association data and historical configurations.</a:t>
            </a:r>
            <a:endParaRPr lang="zh-CN" altLang="zh-CN" dirty="0"/>
          </a:p>
        </p:txBody>
      </p:sp>
      <p:sp>
        <p:nvSpPr>
          <p:cNvPr id="4" name="幻灯片图像占位符 3">
            <a:extLst>
              <a:ext uri="{FF2B5EF4-FFF2-40B4-BE49-F238E27FC236}">
                <a16:creationId xmlns:a16="http://schemas.microsoft.com/office/drawing/2014/main" id="{C4DD42E1-81A0-479C-B719-74035701A2C5}"/>
              </a:ext>
            </a:extLst>
          </p:cNvPr>
          <p:cNvSpPr>
            <a:spLocks noGrp="1" noRot="1" noChangeAspect="1"/>
          </p:cNvSpPr>
          <p:nvPr>
            <p:ph type="sldImg"/>
          </p:nvPr>
        </p:nvSpPr>
        <p:spPr>
          <a:xfrm>
            <a:off x="455613" y="766763"/>
            <a:ext cx="5932487" cy="3338512"/>
          </a:xfrm>
        </p:spPr>
      </p:sp>
    </p:spTree>
    <p:extLst>
      <p:ext uri="{BB962C8B-B14F-4D97-AF65-F5344CB8AC3E}">
        <p14:creationId xmlns:p14="http://schemas.microsoft.com/office/powerpoint/2010/main" val="266431895"/>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a:extLst>
              <a:ext uri="{FF2B5EF4-FFF2-40B4-BE49-F238E27FC236}">
                <a16:creationId xmlns:a16="http://schemas.microsoft.com/office/drawing/2014/main" id="{C1E0705D-C2CD-4A22-8CA3-8395D5D481A2}"/>
              </a:ext>
            </a:extLst>
          </p:cNvPr>
          <p:cNvSpPr>
            <a:spLocks noGrp="1" noRot="1" noChangeAspect="1"/>
          </p:cNvSpPr>
          <p:nvPr>
            <p:ph type="sldImg"/>
          </p:nvPr>
        </p:nvSpPr>
        <p:spPr>
          <a:xfrm>
            <a:off x="455613" y="766763"/>
            <a:ext cx="5932487" cy="3338512"/>
          </a:xfrm>
        </p:spPr>
      </p:sp>
      <p:sp>
        <p:nvSpPr>
          <p:cNvPr id="5" name="备注占位符 4">
            <a:extLst>
              <a:ext uri="{FF2B5EF4-FFF2-40B4-BE49-F238E27FC236}">
                <a16:creationId xmlns:a16="http://schemas.microsoft.com/office/drawing/2014/main" id="{B4728377-ADAF-44E6-B48C-576D6FFDC501}"/>
              </a:ext>
            </a:extLst>
          </p:cNvPr>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4033965273"/>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marL="228600" lvl="0" indent="-228600">
              <a:buFont typeface="+mj-lt"/>
              <a:buAutoNum type="arabicPeriod"/>
            </a:pPr>
            <a:r>
              <a:rPr lang="en-US" altLang="zh-CN" dirty="0"/>
              <a:t>Specific NE Driver (SND) and Specific Service Plugin (SSP) packages.</a:t>
            </a:r>
            <a:endParaRPr lang="zh-CN" altLang="zh-CN" dirty="0"/>
          </a:p>
          <a:p>
            <a:pPr marL="228600" lvl="0" indent="-228600">
              <a:buFont typeface="+mj-lt"/>
              <a:buAutoNum type="arabicPeriod"/>
            </a:pPr>
            <a:r>
              <a:rPr lang="en-US" altLang="zh-CN" dirty="0"/>
              <a:t>ACD</a:t>
            </a:r>
            <a:endParaRPr lang="zh-CN" altLang="zh-CN" dirty="0"/>
          </a:p>
        </p:txBody>
      </p:sp>
      <p:sp>
        <p:nvSpPr>
          <p:cNvPr id="5" name="幻灯片图像占位符 4">
            <a:extLst>
              <a:ext uri="{FF2B5EF4-FFF2-40B4-BE49-F238E27FC236}">
                <a16:creationId xmlns:a16="http://schemas.microsoft.com/office/drawing/2014/main" id="{4ED54D31-2E87-47BE-A0BD-CB4A3BDF6D24}"/>
              </a:ext>
            </a:extLst>
          </p:cNvPr>
          <p:cNvSpPr>
            <a:spLocks noGrp="1" noRot="1" noChangeAspect="1"/>
          </p:cNvSpPr>
          <p:nvPr>
            <p:ph type="sldImg"/>
          </p:nvPr>
        </p:nvSpPr>
        <p:spPr>
          <a:xfrm>
            <a:off x="455613" y="766763"/>
            <a:ext cx="5932487" cy="3338512"/>
          </a:xfrm>
        </p:spPr>
      </p:sp>
    </p:spTree>
    <p:extLst>
      <p:ext uri="{BB962C8B-B14F-4D97-AF65-F5344CB8AC3E}">
        <p14:creationId xmlns:p14="http://schemas.microsoft.com/office/powerpoint/2010/main" val="181677269"/>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a:extLst>
              <a:ext uri="{FF2B5EF4-FFF2-40B4-BE49-F238E27FC236}">
                <a16:creationId xmlns:a16="http://schemas.microsoft.com/office/drawing/2014/main" id="{92668A54-1FE4-483D-93CE-55A1EF7B5D90}"/>
              </a:ext>
            </a:extLst>
          </p:cNvPr>
          <p:cNvSpPr>
            <a:spLocks noGrp="1" noRot="1" noChangeAspect="1"/>
          </p:cNvSpPr>
          <p:nvPr>
            <p:ph type="sldImg"/>
          </p:nvPr>
        </p:nvSpPr>
        <p:spPr/>
      </p:sp>
      <p:sp>
        <p:nvSpPr>
          <p:cNvPr id="5" name="备注占位符 4">
            <a:extLst>
              <a:ext uri="{FF2B5EF4-FFF2-40B4-BE49-F238E27FC236}">
                <a16:creationId xmlns:a16="http://schemas.microsoft.com/office/drawing/2014/main" id="{84477792-9F3E-4E1A-B5D7-CDD2474AC8A3}"/>
              </a:ext>
            </a:extLst>
          </p:cNvPr>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933204808"/>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a:extLst>
              <a:ext uri="{FF2B5EF4-FFF2-40B4-BE49-F238E27FC236}">
                <a16:creationId xmlns:a16="http://schemas.microsoft.com/office/drawing/2014/main" id="{22B7B0D9-7EFB-4D0D-8210-286B9771D4E8}"/>
              </a:ext>
            </a:extLst>
          </p:cNvPr>
          <p:cNvSpPr>
            <a:spLocks noGrp="1" noRot="1" noChangeAspect="1"/>
          </p:cNvSpPr>
          <p:nvPr>
            <p:ph type="sldImg"/>
          </p:nvPr>
        </p:nvSpPr>
        <p:spPr>
          <a:xfrm>
            <a:off x="455613" y="766763"/>
            <a:ext cx="5932487" cy="3338512"/>
          </a:xfrm>
        </p:spPr>
      </p:sp>
      <p:sp>
        <p:nvSpPr>
          <p:cNvPr id="5" name="备注占位符 4">
            <a:extLst>
              <a:ext uri="{FF2B5EF4-FFF2-40B4-BE49-F238E27FC236}">
                <a16:creationId xmlns:a16="http://schemas.microsoft.com/office/drawing/2014/main" id="{A32CEC50-6E21-473C-8C80-91101341F811}"/>
              </a:ext>
            </a:extLst>
          </p:cNvPr>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021772233"/>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a:extLst>
              <a:ext uri="{FF2B5EF4-FFF2-40B4-BE49-F238E27FC236}">
                <a16:creationId xmlns:a16="http://schemas.microsoft.com/office/drawing/2014/main" id="{641338F3-A713-4FAC-BE71-55E10FFF5D88}"/>
              </a:ext>
            </a:extLst>
          </p:cNvPr>
          <p:cNvSpPr>
            <a:spLocks noGrp="1" noRot="1" noChangeAspect="1"/>
          </p:cNvSpPr>
          <p:nvPr>
            <p:ph type="sldImg"/>
          </p:nvPr>
        </p:nvSpPr>
        <p:spPr/>
      </p:sp>
      <p:sp>
        <p:nvSpPr>
          <p:cNvPr id="5" name="备注占位符 4">
            <a:extLst>
              <a:ext uri="{FF2B5EF4-FFF2-40B4-BE49-F238E27FC236}">
                <a16:creationId xmlns:a16="http://schemas.microsoft.com/office/drawing/2014/main" id="{9CDD3245-75D9-458A-8DDC-F1FB117D3B0E}"/>
              </a:ext>
            </a:extLst>
          </p:cNvPr>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47834754"/>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a:extLst>
              <a:ext uri="{FF2B5EF4-FFF2-40B4-BE49-F238E27FC236}">
                <a16:creationId xmlns:a16="http://schemas.microsoft.com/office/drawing/2014/main" id="{D6B3608A-CCF2-412C-9A36-15CDDF17C216}"/>
              </a:ext>
            </a:extLst>
          </p:cNvPr>
          <p:cNvSpPr>
            <a:spLocks noGrp="1" noRot="1" noChangeAspect="1"/>
          </p:cNvSpPr>
          <p:nvPr>
            <p:ph type="sldImg"/>
          </p:nvPr>
        </p:nvSpPr>
        <p:spPr/>
      </p:sp>
      <p:sp>
        <p:nvSpPr>
          <p:cNvPr id="5" name="备注占位符 4">
            <a:extLst>
              <a:ext uri="{FF2B5EF4-FFF2-40B4-BE49-F238E27FC236}">
                <a16:creationId xmlns:a16="http://schemas.microsoft.com/office/drawing/2014/main" id="{6ED9F920-0561-48B4-8160-C83A1B98A023}"/>
              </a:ext>
            </a:extLst>
          </p:cNvPr>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37164521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a:extLst>
              <a:ext uri="{FF2B5EF4-FFF2-40B4-BE49-F238E27FC236}">
                <a16:creationId xmlns:a16="http://schemas.microsoft.com/office/drawing/2014/main" id="{6201E4EE-2C2C-47A6-BD62-0CE6CD46F97F}"/>
              </a:ext>
            </a:extLst>
          </p:cNvPr>
          <p:cNvSpPr>
            <a:spLocks noGrp="1" noRot="1" noChangeAspect="1"/>
          </p:cNvSpPr>
          <p:nvPr>
            <p:ph type="sldImg"/>
          </p:nvPr>
        </p:nvSpPr>
        <p:spPr/>
      </p:sp>
      <p:sp>
        <p:nvSpPr>
          <p:cNvPr id="5" name="备注占位符 4">
            <a:extLst>
              <a:ext uri="{FF2B5EF4-FFF2-40B4-BE49-F238E27FC236}">
                <a16:creationId xmlns:a16="http://schemas.microsoft.com/office/drawing/2014/main" id="{7353F5E9-D108-4B80-AED5-35E4529980B5}"/>
              </a:ext>
            </a:extLst>
          </p:cNvPr>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08476946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en-US" altLang="zh-CN"/>
              <a:t>First, let's take carriers as an example. Globally, most carriers face the problems of revenue decrease and OPEX increase. Moreover, as OTT providers continue to preempt market shares, more and more carriers take OTT providers as their competitors. These factors drive carriers to transform their networks. In this case, carriers are faced with the following problems: how to implement multi-network convergence, multi-vendor collaboration, and fast and efficient management of converged networks.</a:t>
            </a:r>
            <a:endParaRPr lang="zh-CN" altLang="zh-CN"/>
          </a:p>
          <a:p>
            <a:pPr lvl="0"/>
            <a:r>
              <a:rPr lang="en-US" altLang="zh-CN"/>
              <a:t>In the 5G era, everyone predicts that 5G will lead to new businesses and services. However, carriers raise requirements for the rollout of new services, and device vendors implement the requirements. The rollout period is half a year or several years. It takes only a few months for OTT providers to launch new services, which makes it impossible for carriers and OTT providers to compete equally. There are many reasons for slow service rollout. One of the reasons is that there is a gap between carriers and vendors. That is, carriers do not understand devices, and vendors do not understand carrier services. It is an urgent issue to eliminate the impact of this gap and enable carriers and vendors to play their roles in the fields they are familiar with and quickly provision new services.</a:t>
            </a:r>
            <a:endParaRPr lang="zh-CN" altLang="zh-CN"/>
          </a:p>
          <a:p>
            <a:pPr lvl="0"/>
            <a:r>
              <a:rPr lang="en-US" altLang="zh-CN"/>
              <a:t>Finally, the products provided by vendors are universal, that is, they are applicable to most operators. Carriers want systems to match their service requirements and enterprise cultures. Therefore, they have customization requirements. For example, a carrier writes the customization capability into its bidding document or customizes enterprise specifications. From the perspective of vendors, customization requirements of customers generate high costs. Therefore, the best solution is to provide the customization capability and let customers complete customization by themselves.</a:t>
            </a:r>
            <a:endParaRPr lang="zh-CN" altLang="zh-CN" dirty="0"/>
          </a:p>
        </p:txBody>
      </p:sp>
      <p:sp>
        <p:nvSpPr>
          <p:cNvPr id="5" name="幻灯片图像占位符 4">
            <a:extLst>
              <a:ext uri="{FF2B5EF4-FFF2-40B4-BE49-F238E27FC236}">
                <a16:creationId xmlns:a16="http://schemas.microsoft.com/office/drawing/2014/main" id="{D0105E9B-A98E-45C9-8918-FC37D3EEF611}"/>
              </a:ext>
            </a:extLst>
          </p:cNvPr>
          <p:cNvSpPr>
            <a:spLocks noGrp="1" noRot="1" noChangeAspect="1"/>
          </p:cNvSpPr>
          <p:nvPr>
            <p:ph type="sldImg"/>
          </p:nvPr>
        </p:nvSpPr>
        <p:spPr/>
      </p:sp>
    </p:spTree>
    <p:extLst>
      <p:ext uri="{BB962C8B-B14F-4D97-AF65-F5344CB8AC3E}">
        <p14:creationId xmlns:p14="http://schemas.microsoft.com/office/powerpoint/2010/main" val="114487383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a:xfrm>
            <a:off x="454896" y="765175"/>
            <a:ext cx="5932800" cy="8946233"/>
          </a:xfrm>
        </p:spPr>
        <p:txBody>
          <a:bodyPr/>
          <a:lstStyle/>
          <a:p>
            <a:r>
              <a:rPr lang="en-US" altLang="zh-CN"/>
              <a:t>For other enterprises, they also face the same problem in the cloud era. Cloudification is a trend. Infrastructures need to be managed by the cloud platform in a unified manner. In addition, frequent service changes in the cloud data center have high requirements on automation. These requirements require a more open network.</a:t>
            </a:r>
            <a:endParaRPr lang="zh-CN" altLang="zh-CN"/>
          </a:p>
          <a:p>
            <a:endParaRPr lang="zh-CN" altLang="en-US"/>
          </a:p>
        </p:txBody>
      </p:sp>
    </p:spTree>
    <p:extLst>
      <p:ext uri="{BB962C8B-B14F-4D97-AF65-F5344CB8AC3E}">
        <p14:creationId xmlns:p14="http://schemas.microsoft.com/office/powerpoint/2010/main" val="7189718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en-US" altLang="zh-CN" dirty="0"/>
              <a:t>On traditional networks, network automation refers to the process of generating command line scripts based on the template mechanism and enabling devices to run the received command line scripts through the network management protocol. It does not change the way it interacts with network devices. During device adaptation, network management engineers use Python or Perl to compile a specific function with a narrow application scope to implement a series of automatic operations, or use automation tools such as </a:t>
            </a:r>
            <a:r>
              <a:rPr lang="en-US" altLang="zh-CN" dirty="0" err="1"/>
              <a:t>Ansible</a:t>
            </a:r>
            <a:r>
              <a:rPr lang="en-US" altLang="zh-CN" dirty="0"/>
              <a:t> and Puppet to implement more complex automation tasks. Network management engineers need to adapt to network devices to be supported one by one, regardless of whether they write scripts or use automation tools. As the script scale becomes larger and larger, script maintainability decreases continuously, and the time required for adding a new version increases accordingly. With the advent of the Internet of Everything (IoE) era, the time to market (TTM) of new services has become a core indicator for enterprises to survive.</a:t>
            </a:r>
            <a:endParaRPr lang="zh-CN" altLang="zh-CN" dirty="0"/>
          </a:p>
          <a:p>
            <a:pPr lvl="0"/>
            <a:r>
              <a:rPr lang="en-US" altLang="zh-CN" dirty="0"/>
              <a:t>With the great success of the commercialization of cloud computing, the concept of software-defined networking (SDN, sometimes referred to as “software-driven network”), which was popular only in the academic circle, has begun to flourish. On an SDN network, the separation between the control and forwarding planes is highly recommended. In an ideal SDN network, a centralized controller becomes an indispensable basis. As the brain of the entire network, it collects information about the network topology, calculates an optimal path globally based on service requirements, and notifies devices along the path. When receiving a service packet, these devices forward the packet according to a path determined by the centralized controller.</a:t>
            </a:r>
            <a:endParaRPr lang="zh-CN" altLang="en-US" dirty="0"/>
          </a:p>
        </p:txBody>
      </p:sp>
      <p:sp>
        <p:nvSpPr>
          <p:cNvPr id="4" name="幻灯片图像占位符 3">
            <a:extLst>
              <a:ext uri="{FF2B5EF4-FFF2-40B4-BE49-F238E27FC236}">
                <a16:creationId xmlns:a16="http://schemas.microsoft.com/office/drawing/2014/main" id="{C8A7845E-434C-4751-8906-A18F792990CE}"/>
              </a:ext>
            </a:extLst>
          </p:cNvPr>
          <p:cNvSpPr>
            <a:spLocks noGrp="1" noRot="1" noChangeAspect="1"/>
          </p:cNvSpPr>
          <p:nvPr>
            <p:ph type="sldImg"/>
          </p:nvPr>
        </p:nvSpPr>
        <p:spPr/>
      </p:sp>
    </p:spTree>
    <p:extLst>
      <p:ext uri="{BB962C8B-B14F-4D97-AF65-F5344CB8AC3E}">
        <p14:creationId xmlns:p14="http://schemas.microsoft.com/office/powerpoint/2010/main" val="286438783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lnSpc>
                <a:spcPct val="110000"/>
              </a:lnSpc>
            </a:pPr>
            <a:r>
              <a:rPr lang="en-US" altLang="zh-CN" dirty="0"/>
              <a:t>In this case, enterprises can directly control the forwarding plane of network devices through the application programming interface (API) exposed on the control plane, which paves the way for modern network automation.</a:t>
            </a:r>
            <a:endParaRPr lang="zh-CN" altLang="zh-CN" dirty="0"/>
          </a:p>
          <a:p>
            <a:pPr lvl="0">
              <a:lnSpc>
                <a:spcPct val="110000"/>
              </a:lnSpc>
            </a:pPr>
            <a:r>
              <a:rPr lang="en-US" altLang="zh-CN" dirty="0"/>
              <a:t>On a modern network with forwarding-control decoupling, the separation of the forwarding and control planes and centralization of the control plane change the network automation object from "one-to-many" to "one-to-one". Network engineers no longer need to worry about device adaptation. With PCEP (RFC 5440), FORCES (RFC 5810), BGP-LS (RFC 7752), and NETCONF/YANG (RFC 6241/RFC 7950) contributed by the open source community, software vendors can build a set of industry-standard models to describe managed objects, and the APIs generated based on these models are called by automation scripts or network configuration applications.</a:t>
            </a:r>
            <a:endParaRPr lang="zh-CN" altLang="zh-CN" dirty="0"/>
          </a:p>
          <a:p>
            <a:pPr lvl="0">
              <a:lnSpc>
                <a:spcPct val="110000"/>
              </a:lnSpc>
            </a:pPr>
            <a:r>
              <a:rPr lang="en-US" altLang="zh-CN" dirty="0"/>
              <a:t>The benefits of using model-based APIs are significant. Because each model is decoupled from protocols and encoding rules, one model can adapt to multiple protocols and encoding rules. This provides a solution to uniformly adapt to network devices that support different network management protocols. Thanks to a unified device adaptation solution, we have a new direction to do things that we could not do before.</a:t>
            </a:r>
            <a:endParaRPr lang="zh-CN" altLang="zh-CN" dirty="0"/>
          </a:p>
          <a:p>
            <a:pPr lvl="1">
              <a:lnSpc>
                <a:spcPct val="110000"/>
              </a:lnSpc>
            </a:pPr>
            <a:r>
              <a:rPr lang="en-US" altLang="zh-CN" dirty="0"/>
              <a:t>(1) Using model-based APIs, enterprises can quickly implement telemetry of devices on the entire network and automatically collect device-level and service-level network running data, helping network O&amp;M engineers learn about the network running status promptly.</a:t>
            </a:r>
            <a:endParaRPr lang="zh-CN" altLang="zh-CN" dirty="0"/>
          </a:p>
          <a:p>
            <a:pPr lvl="1">
              <a:lnSpc>
                <a:spcPct val="110000"/>
              </a:lnSpc>
            </a:pPr>
            <a:r>
              <a:rPr lang="en-US" altLang="zh-CN" dirty="0"/>
              <a:t>(2) Model-based APIs can also help enterprises build a tool chain to implement user intent identification, automatic service provisioning, automatic network-wide telemetry, and automatic network adjustment and optimization based on data analysis, thereby implementing intent-driven networks.</a:t>
            </a:r>
            <a:endParaRPr lang="zh-CN" altLang="en-US" dirty="0"/>
          </a:p>
        </p:txBody>
      </p:sp>
      <p:sp>
        <p:nvSpPr>
          <p:cNvPr id="4" name="幻灯片图像占位符 3">
            <a:extLst>
              <a:ext uri="{FF2B5EF4-FFF2-40B4-BE49-F238E27FC236}">
                <a16:creationId xmlns:a16="http://schemas.microsoft.com/office/drawing/2014/main" id="{81856841-BD2F-484C-881C-B660D32A24AE}"/>
              </a:ext>
            </a:extLst>
          </p:cNvPr>
          <p:cNvSpPr>
            <a:spLocks noGrp="1" noRot="1" noChangeAspect="1"/>
          </p:cNvSpPr>
          <p:nvPr>
            <p:ph type="sldImg"/>
          </p:nvPr>
        </p:nvSpPr>
        <p:spPr>
          <a:xfrm>
            <a:off x="455613" y="766763"/>
            <a:ext cx="5932487" cy="3338512"/>
          </a:xfrm>
        </p:spPr>
      </p:sp>
    </p:spTree>
    <p:extLst>
      <p:ext uri="{BB962C8B-B14F-4D97-AF65-F5344CB8AC3E}">
        <p14:creationId xmlns:p14="http://schemas.microsoft.com/office/powerpoint/2010/main" val="60959375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2#总标题">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21"/>
            <a:ext cx="12192000" cy="5602224"/>
          </a:xfrm>
          <a:prstGeom prst="rect">
            <a:avLst/>
          </a:prstGeom>
          <a:ln>
            <a:noFill/>
            <a:prstDash val="dash"/>
          </a:ln>
        </p:spPr>
      </p:pic>
      <p:sp>
        <p:nvSpPr>
          <p:cNvPr id="8" name="L 形 7"/>
          <p:cNvSpPr/>
          <p:nvPr userDrawn="1"/>
        </p:nvSpPr>
        <p:spPr>
          <a:xfrm rot="16200000" flipH="1">
            <a:off x="6634196" y="2578036"/>
            <a:ext cx="701032" cy="717656"/>
          </a:xfrm>
          <a:prstGeom prst="corner">
            <a:avLst>
              <a:gd name="adj1" fmla="val 3243"/>
              <a:gd name="adj2" fmla="val 3048"/>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baseline="0">
              <a:latin typeface="Huawei Sans" panose="020C0503030203020204" pitchFamily="34" charset="0"/>
              <a:ea typeface="方正兰亭黑简体" panose="02000000000000000000" pitchFamily="2" charset="-122"/>
            </a:endParaRPr>
          </a:p>
        </p:txBody>
      </p:sp>
      <p:sp>
        <p:nvSpPr>
          <p:cNvPr id="9" name="Title 1">
            <a:extLst>
              <a:ext uri="{FF2B5EF4-FFF2-40B4-BE49-F238E27FC236}">
                <a16:creationId xmlns:a16="http://schemas.microsoft.com/office/drawing/2014/main" id="{8227DEE9-8BE9-0D49-BF96-9E83C5312E00}"/>
              </a:ext>
            </a:extLst>
          </p:cNvPr>
          <p:cNvSpPr>
            <a:spLocks noGrp="1"/>
          </p:cNvSpPr>
          <p:nvPr>
            <p:ph type="ctrTitle" hasCustomPrompt="1"/>
          </p:nvPr>
        </p:nvSpPr>
        <p:spPr>
          <a:xfrm>
            <a:off x="916560" y="907092"/>
            <a:ext cx="8125839" cy="690255"/>
          </a:xfrm>
          <a:prstGeom prst="rect">
            <a:avLst/>
          </a:prstGeom>
          <a:ln>
            <a:noFill/>
            <a:prstDash val="dash"/>
          </a:ln>
        </p:spPr>
        <p:txBody>
          <a:bodyPr lIns="0" tIns="0" rIns="0" bIns="0" anchor="t">
            <a:normAutofit/>
          </a:bodyPr>
          <a:lstStyle>
            <a:lvl1pPr>
              <a:defRPr lang="en-US" sz="3200" b="0" i="0" baseline="0" dirty="0">
                <a:latin typeface="Huawei Sans" panose="020C0503030203020204" pitchFamily="34" charset="0"/>
                <a:ea typeface="方正兰亭黑简体" panose="02000000000000000000" pitchFamily="2" charset="-122"/>
              </a:defRPr>
            </a:lvl1pPr>
          </a:lstStyle>
          <a:p>
            <a:pPr lvl="0" defTabSz="914034">
              <a:lnSpc>
                <a:spcPts val="3439"/>
              </a:lnSpc>
            </a:pPr>
            <a:r>
              <a:rPr lang="en-US" altLang="zh-CN" dirty="0"/>
              <a:t>Click to Edit Title</a:t>
            </a:r>
            <a:endParaRPr lang="en-US" dirty="0"/>
          </a:p>
        </p:txBody>
      </p:sp>
      <p:sp>
        <p:nvSpPr>
          <p:cNvPr id="10" name="Text Placeholder 5">
            <a:extLst>
              <a:ext uri="{FF2B5EF4-FFF2-40B4-BE49-F238E27FC236}">
                <a16:creationId xmlns:a16="http://schemas.microsoft.com/office/drawing/2014/main" id="{2F43DA98-D48D-6947-95EF-BA3B05E68822}"/>
              </a:ext>
            </a:extLst>
          </p:cNvPr>
          <p:cNvSpPr>
            <a:spLocks noGrp="1"/>
          </p:cNvSpPr>
          <p:nvPr>
            <p:ph type="body" sz="quarter" idx="10" hasCustomPrompt="1"/>
          </p:nvPr>
        </p:nvSpPr>
        <p:spPr>
          <a:xfrm>
            <a:off x="916561" y="1949372"/>
            <a:ext cx="8125840" cy="643926"/>
          </a:xfrm>
          <a:prstGeom prst="rect">
            <a:avLst/>
          </a:prstGeom>
        </p:spPr>
        <p:txBody>
          <a:bodyPr vert="horz" lIns="0" tIns="0" rIns="0" bIns="0" rtlCol="0">
            <a:noAutofit/>
          </a:bodyPr>
          <a:lstStyle>
            <a:lvl1pPr marL="228600" indent="-228600">
              <a:buNone/>
              <a:defRPr lang="en-US" sz="1400" baseline="0" dirty="0">
                <a:latin typeface="Huawei Sans" panose="020C0503030203020204" pitchFamily="34" charset="0"/>
                <a:ea typeface="方正兰亭黑简体" panose="02000000000000000000" pitchFamily="2" charset="-122"/>
                <a:cs typeface="Huawei Sans" panose="020C0503030203020204" pitchFamily="34" charset="0"/>
              </a:defRPr>
            </a:lvl1pPr>
          </a:lstStyle>
          <a:p>
            <a:pPr marL="0" lvl="0" indent="0">
              <a:lnSpc>
                <a:spcPct val="100000"/>
              </a:lnSpc>
              <a:spcBef>
                <a:spcPts val="0"/>
              </a:spcBef>
            </a:pPr>
            <a:r>
              <a:rPr lang="en-US" altLang="zh-CN" dirty="0"/>
              <a:t>Click to Edit Title</a:t>
            </a:r>
            <a:endParaRPr lang="en-US" dirty="0"/>
          </a:p>
        </p:txBody>
      </p:sp>
    </p:spTree>
    <p:extLst>
      <p:ext uri="{BB962C8B-B14F-4D97-AF65-F5344CB8AC3E}">
        <p14:creationId xmlns:p14="http://schemas.microsoft.com/office/powerpoint/2010/main" val="145028369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13#更多信息(可选)">
    <p:spTree>
      <p:nvGrpSpPr>
        <p:cNvPr id="1" name=""/>
        <p:cNvGrpSpPr/>
        <p:nvPr/>
      </p:nvGrpSpPr>
      <p:grpSpPr>
        <a:xfrm>
          <a:off x="0" y="0"/>
          <a:ext cx="0" cy="0"/>
          <a:chOff x="0" y="0"/>
          <a:chExt cx="0" cy="0"/>
        </a:xfrm>
      </p:grpSpPr>
      <p:sp>
        <p:nvSpPr>
          <p:cNvPr id="3" name="文本占位符 6"/>
          <p:cNvSpPr>
            <a:spLocks noGrp="1"/>
          </p:cNvSpPr>
          <p:nvPr>
            <p:ph type="body" sz="quarter" idx="10" hasCustomPrompt="1"/>
          </p:nvPr>
        </p:nvSpPr>
        <p:spPr>
          <a:xfrm>
            <a:off x="1019175" y="1844675"/>
            <a:ext cx="10153650" cy="4082880"/>
          </a:xfrm>
          <a:prstGeom prst="rect">
            <a:avLst/>
          </a:prstGeom>
        </p:spPr>
        <p:txBody>
          <a:bodyPr/>
          <a:lstStyle>
            <a:lvl1pPr marL="0" marR="0" indent="0" algn="just" defTabSz="914034" rtl="0" eaLnBrk="1" fontAlgn="ctr" latinLnBrk="0" hangingPunct="1">
              <a:lnSpc>
                <a:spcPct val="140000"/>
              </a:lnSpc>
              <a:spcBef>
                <a:spcPts val="792"/>
              </a:spcBef>
              <a:spcAft>
                <a:spcPts val="0"/>
              </a:spcAft>
              <a:buClrTx/>
              <a:buSzPct val="50000"/>
              <a:buFont typeface="Wingdings" panose="05000000000000000000" pitchFamily="2" charset="2"/>
              <a:buNone/>
              <a:tabLst/>
              <a:defRPr baseline="0">
                <a:latin typeface="Huawei Sans" panose="020C0503030203020204" pitchFamily="34" charset="0"/>
                <a:ea typeface="方正兰亭黑简体" panose="02000000000000000000" pitchFamily="2" charset="-122"/>
                <a:cs typeface="Huawei Sans" panose="020C0503030203020204" pitchFamily="34" charset="0"/>
              </a:defRPr>
            </a:lvl1pPr>
            <a:lvl5pPr>
              <a:buNone/>
              <a:defRPr/>
            </a:lvl5pPr>
          </a:lstStyle>
          <a:p>
            <a:pPr marL="302279" marR="0" lvl="0" indent="-302279" algn="just" defTabSz="914034" rtl="0" eaLnBrk="1" fontAlgn="ctr" latinLnBrk="0" hangingPunct="1">
              <a:lnSpc>
                <a:spcPct val="140000"/>
              </a:lnSpc>
              <a:spcBef>
                <a:spcPts val="792"/>
              </a:spcBef>
              <a:spcAft>
                <a:spcPts val="0"/>
              </a:spcAft>
              <a:buClrTx/>
              <a:buSzPct val="50000"/>
              <a:buFont typeface="Wingdings" panose="05000000000000000000" pitchFamily="2" charset="2"/>
              <a:buChar char="l"/>
              <a:tabLst/>
              <a:defRPr/>
            </a:pPr>
            <a:r>
              <a:rPr lang="en-US" altLang="zh-CN" dirty="0"/>
              <a:t>More information for trainees</a:t>
            </a:r>
            <a:endParaRPr lang="zh-CN" altLang="en-US" dirty="0"/>
          </a:p>
          <a:p>
            <a:endParaRPr lang="zh-CN" altLang="en-US" dirty="0"/>
          </a:p>
        </p:txBody>
      </p:sp>
      <p:cxnSp>
        <p:nvCxnSpPr>
          <p:cNvPr id="12" name="直线连接符 14">
            <a:extLst>
              <a:ext uri="{FF2B5EF4-FFF2-40B4-BE49-F238E27FC236}">
                <a16:creationId xmlns:a16="http://schemas.microsoft.com/office/drawing/2014/main" id="{C79E9F57-49BC-DC4A-B843-36D48051C848}"/>
              </a:ext>
            </a:extLst>
          </p:cNvPr>
          <p:cNvCxnSpPr>
            <a:cxnSpLocks/>
          </p:cNvCxnSpPr>
          <p:nvPr userDrawn="1"/>
        </p:nvCxnSpPr>
        <p:spPr>
          <a:xfrm flipH="1">
            <a:off x="1029917" y="1349255"/>
            <a:ext cx="4104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13" name="文本框 16">
            <a:extLst>
              <a:ext uri="{FF2B5EF4-FFF2-40B4-BE49-F238E27FC236}">
                <a16:creationId xmlns:a16="http://schemas.microsoft.com/office/drawing/2014/main" id="{568EC886-2612-1F43-AB51-21A76A078357}"/>
              </a:ext>
            </a:extLst>
          </p:cNvPr>
          <p:cNvSpPr txBox="1"/>
          <p:nvPr userDrawn="1"/>
        </p:nvSpPr>
        <p:spPr>
          <a:xfrm>
            <a:off x="918916" y="630373"/>
            <a:ext cx="4357283" cy="707886"/>
          </a:xfrm>
          <a:prstGeom prst="rect">
            <a:avLst/>
          </a:prstGeom>
          <a:noFill/>
        </p:spPr>
        <p:txBody>
          <a:bodyPr wrap="none" rtlCol="0">
            <a:spAutoFit/>
          </a:bodyPr>
          <a:lstStyle/>
          <a:p>
            <a:pPr algn="l" defTabSz="1001624" rtl="0" eaLnBrk="0" fontAlgn="ctr" hangingPunct="0">
              <a:spcBef>
                <a:spcPct val="0"/>
              </a:spcBef>
              <a:spcAft>
                <a:spcPct val="0"/>
              </a:spcAft>
            </a:pPr>
            <a:r>
              <a:rPr lang="en-US" altLang="zh-CN" sz="4000" b="0" kern="12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More Information</a:t>
            </a:r>
          </a:p>
        </p:txBody>
      </p:sp>
    </p:spTree>
    <p:extLst>
      <p:ext uri="{BB962C8B-B14F-4D97-AF65-F5344CB8AC3E}">
        <p14:creationId xmlns:p14="http://schemas.microsoft.com/office/powerpoint/2010/main" val="45900561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14#学习推荐(可选)">
    <p:spTree>
      <p:nvGrpSpPr>
        <p:cNvPr id="1" name=""/>
        <p:cNvGrpSpPr/>
        <p:nvPr/>
      </p:nvGrpSpPr>
      <p:grpSpPr>
        <a:xfrm>
          <a:off x="0" y="0"/>
          <a:ext cx="0" cy="0"/>
          <a:chOff x="0" y="0"/>
          <a:chExt cx="0" cy="0"/>
        </a:xfrm>
      </p:grpSpPr>
      <p:sp>
        <p:nvSpPr>
          <p:cNvPr id="3" name="文本占位符 6"/>
          <p:cNvSpPr>
            <a:spLocks noGrp="1"/>
          </p:cNvSpPr>
          <p:nvPr>
            <p:ph type="body" sz="quarter" idx="10"/>
          </p:nvPr>
        </p:nvSpPr>
        <p:spPr>
          <a:xfrm>
            <a:off x="1019175" y="1844675"/>
            <a:ext cx="10153650" cy="4082880"/>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endParaRPr lang="zh-CN" altLang="en-US" dirty="0"/>
          </a:p>
        </p:txBody>
      </p:sp>
      <p:cxnSp>
        <p:nvCxnSpPr>
          <p:cNvPr id="14" name="直线连接符 14">
            <a:extLst>
              <a:ext uri="{FF2B5EF4-FFF2-40B4-BE49-F238E27FC236}">
                <a16:creationId xmlns:a16="http://schemas.microsoft.com/office/drawing/2014/main" id="{C79E9F57-49BC-DC4A-B843-36D48051C848}"/>
              </a:ext>
            </a:extLst>
          </p:cNvPr>
          <p:cNvCxnSpPr>
            <a:cxnSpLocks/>
          </p:cNvCxnSpPr>
          <p:nvPr userDrawn="1"/>
        </p:nvCxnSpPr>
        <p:spPr>
          <a:xfrm flipH="1">
            <a:off x="1029917" y="1349255"/>
            <a:ext cx="4248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15" name="文本框 16">
            <a:extLst>
              <a:ext uri="{FF2B5EF4-FFF2-40B4-BE49-F238E27FC236}">
                <a16:creationId xmlns:a16="http://schemas.microsoft.com/office/drawing/2014/main" id="{568EC886-2612-1F43-AB51-21A76A078357}"/>
              </a:ext>
            </a:extLst>
          </p:cNvPr>
          <p:cNvSpPr txBox="1"/>
          <p:nvPr userDrawn="1"/>
        </p:nvSpPr>
        <p:spPr>
          <a:xfrm>
            <a:off x="918916" y="630373"/>
            <a:ext cx="4509568" cy="707886"/>
          </a:xfrm>
          <a:prstGeom prst="rect">
            <a:avLst/>
          </a:prstGeom>
          <a:noFill/>
        </p:spPr>
        <p:txBody>
          <a:bodyPr wrap="none" rtlCol="0">
            <a:spAutoFit/>
          </a:bodyPr>
          <a:lstStyle/>
          <a:p>
            <a:pPr algn="l" defTabSz="1001624" rtl="0" eaLnBrk="0" fontAlgn="ctr" hangingPunct="0">
              <a:spcBef>
                <a:spcPct val="0"/>
              </a:spcBef>
              <a:spcAft>
                <a:spcPct val="0"/>
              </a:spcAft>
            </a:pPr>
            <a:r>
              <a:rPr lang="en-US" altLang="zh-CN" sz="4000" b="0" kern="12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Recommendations</a:t>
            </a:r>
          </a:p>
        </p:txBody>
      </p:sp>
    </p:spTree>
    <p:extLst>
      <p:ext uri="{BB962C8B-B14F-4D97-AF65-F5344CB8AC3E}">
        <p14:creationId xmlns:p14="http://schemas.microsoft.com/office/powerpoint/2010/main" val="13273027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7#标题和内容（两行标题）">
    <p:spTree>
      <p:nvGrpSpPr>
        <p:cNvPr id="1" name=""/>
        <p:cNvGrpSpPr/>
        <p:nvPr/>
      </p:nvGrpSpPr>
      <p:grpSpPr>
        <a:xfrm>
          <a:off x="0" y="0"/>
          <a:ext cx="0" cy="0"/>
          <a:chOff x="0" y="0"/>
          <a:chExt cx="0" cy="0"/>
        </a:xfrm>
      </p:grpSpPr>
      <p:sp>
        <p:nvSpPr>
          <p:cNvPr id="3" name="标题 1"/>
          <p:cNvSpPr>
            <a:spLocks noGrp="1"/>
          </p:cNvSpPr>
          <p:nvPr>
            <p:ph type="title" hasCustomPrompt="1"/>
          </p:nvPr>
        </p:nvSpPr>
        <p:spPr>
          <a:xfrm>
            <a:off x="455613" y="447468"/>
            <a:ext cx="11293475" cy="1001920"/>
          </a:xfrm>
          <a:prstGeom prst="rect">
            <a:avLst/>
          </a:prstGeom>
        </p:spPr>
        <p:txBody>
          <a:bodyPr lIns="0" tIns="0" rIns="0" bIns="0" anchor="t">
            <a:normAutofit/>
          </a:bodyPr>
          <a:lstStyle>
            <a:lvl1pPr>
              <a:defRPr lang="zh-CN" altLang="en-US" baseline="0" dirty="0">
                <a:latin typeface="Huawei Sans" panose="020C0503030203020204" pitchFamily="34" charset="0"/>
                <a:ea typeface="方正兰亭黑简体" panose="02000000000000000000" pitchFamily="2" charset="-122"/>
              </a:defRPr>
            </a:lvl1pPr>
          </a:lstStyle>
          <a:p>
            <a:pPr marL="0" lvl="0" indent="0" defTabSz="1187798">
              <a:lnSpc>
                <a:spcPts val="3430"/>
              </a:lnSpc>
              <a:spcBef>
                <a:spcPts val="0"/>
              </a:spcBef>
              <a:buFont typeface="Arial" panose="020B0604020202020204" pitchFamily="34" charset="0"/>
            </a:pPr>
            <a:r>
              <a:rPr lang="en-US" altLang="zh-CN" dirty="0"/>
              <a:t>Title</a:t>
            </a:r>
            <a:endParaRPr lang="zh-CN" altLang="en-US" dirty="0"/>
          </a:p>
        </p:txBody>
      </p:sp>
      <p:sp>
        <p:nvSpPr>
          <p:cNvPr id="9" name="文本占位符 6"/>
          <p:cNvSpPr>
            <a:spLocks noGrp="1"/>
          </p:cNvSpPr>
          <p:nvPr>
            <p:ph type="body" sz="quarter" idx="10" hasCustomPrompt="1"/>
          </p:nvPr>
        </p:nvSpPr>
        <p:spPr>
          <a:xfrm>
            <a:off x="455613" y="1484312"/>
            <a:ext cx="11293476" cy="4443243"/>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a:t>Click here to edit</a:t>
            </a:r>
            <a:endParaRPr lang="zh-CN" altLang="en-US" dirty="0"/>
          </a:p>
        </p:txBody>
      </p:sp>
    </p:spTree>
    <p:extLst>
      <p:ext uri="{BB962C8B-B14F-4D97-AF65-F5344CB8AC3E}">
        <p14:creationId xmlns:p14="http://schemas.microsoft.com/office/powerpoint/2010/main" val="1490664209"/>
      </p:ext>
    </p:extLst>
  </p:cSld>
  <p:clrMapOvr>
    <a:masterClrMapping/>
  </p:clrMapOvr>
  <p:extLst mod="1">
    <p:ext uri="{DCECCB84-F9BA-43D5-87BE-67443E8EF086}">
      <p15:sldGuideLst xmlns:p15="http://schemas.microsoft.com/office/powerpoint/2012/main">
        <p15:guide id="1" orient="horz" pos="935">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7*#标题和内容（一行标题）">
    <p:spTree>
      <p:nvGrpSpPr>
        <p:cNvPr id="1" name=""/>
        <p:cNvGrpSpPr/>
        <p:nvPr/>
      </p:nvGrpSpPr>
      <p:grpSpPr>
        <a:xfrm>
          <a:off x="0" y="0"/>
          <a:ext cx="0" cy="0"/>
          <a:chOff x="0" y="0"/>
          <a:chExt cx="0" cy="0"/>
        </a:xfrm>
      </p:grpSpPr>
      <p:sp>
        <p:nvSpPr>
          <p:cNvPr id="3" name="标题 1"/>
          <p:cNvSpPr>
            <a:spLocks noGrp="1"/>
          </p:cNvSpPr>
          <p:nvPr>
            <p:ph type="title" hasCustomPrompt="1"/>
          </p:nvPr>
        </p:nvSpPr>
        <p:spPr>
          <a:xfrm>
            <a:off x="455612" y="447468"/>
            <a:ext cx="11293475" cy="497095"/>
          </a:xfrm>
          <a:prstGeom prst="rect">
            <a:avLst/>
          </a:prstGeom>
        </p:spPr>
        <p:txBody>
          <a:bodyPr lIns="0" tIns="0" rIns="0" bIns="0" anchor="t">
            <a:normAutofit/>
          </a:bodyPr>
          <a:lstStyle>
            <a:lvl1pPr>
              <a:defRPr lang="zh-CN" altLang="en-US" baseline="0" dirty="0">
                <a:latin typeface="Huawei Sans" panose="020C0503030203020204" pitchFamily="34" charset="0"/>
                <a:ea typeface="方正兰亭黑简体" panose="02000000000000000000" pitchFamily="2" charset="-122"/>
              </a:defRPr>
            </a:lvl1pPr>
          </a:lstStyle>
          <a:p>
            <a:pPr marL="0" lvl="0" indent="0" defTabSz="1187798">
              <a:lnSpc>
                <a:spcPts val="3430"/>
              </a:lnSpc>
              <a:spcBef>
                <a:spcPts val="0"/>
              </a:spcBef>
              <a:buFont typeface="Arial" panose="020B0604020202020204" pitchFamily="34" charset="0"/>
            </a:pPr>
            <a:r>
              <a:rPr lang="en-US" altLang="zh-CN" dirty="0"/>
              <a:t>Title</a:t>
            </a:r>
            <a:endParaRPr lang="zh-CN" altLang="en-US" dirty="0"/>
          </a:p>
        </p:txBody>
      </p:sp>
      <p:sp>
        <p:nvSpPr>
          <p:cNvPr id="9" name="文本占位符 6"/>
          <p:cNvSpPr>
            <a:spLocks noGrp="1"/>
          </p:cNvSpPr>
          <p:nvPr>
            <p:ph type="body" sz="quarter" idx="10" hasCustomPrompt="1"/>
          </p:nvPr>
        </p:nvSpPr>
        <p:spPr>
          <a:xfrm>
            <a:off x="455612" y="1052514"/>
            <a:ext cx="11293476" cy="4875042"/>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a:t>Click here to edit</a:t>
            </a:r>
            <a:endParaRPr lang="zh-CN" altLang="en-US" dirty="0"/>
          </a:p>
        </p:txBody>
      </p:sp>
    </p:spTree>
    <p:extLst>
      <p:ext uri="{BB962C8B-B14F-4D97-AF65-F5344CB8AC3E}">
        <p14:creationId xmlns:p14="http://schemas.microsoft.com/office/powerpoint/2010/main" val="1828324637"/>
      </p:ext>
    </p:extLst>
  </p:cSld>
  <p:clrMapOvr>
    <a:masterClrMapping/>
  </p:clrMapOvr>
  <p:extLst mod="1">
    <p:ext uri="{DCECCB84-F9BA-43D5-87BE-67443E8EF086}">
      <p15:sldGuideLst xmlns:p15="http://schemas.microsoft.com/office/powerpoint/2012/main">
        <p15:guide id="1" orient="horz" pos="595">
          <p15:clr>
            <a:srgbClr val="FBAE40"/>
          </p15:clr>
        </p15:guide>
        <p15:guide id="0" orient="horz" pos="663">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8#仅标题（两行标题）">
    <p:spTree>
      <p:nvGrpSpPr>
        <p:cNvPr id="1" name=""/>
        <p:cNvGrpSpPr/>
        <p:nvPr/>
      </p:nvGrpSpPr>
      <p:grpSpPr>
        <a:xfrm>
          <a:off x="0" y="0"/>
          <a:ext cx="0" cy="0"/>
          <a:chOff x="0" y="0"/>
          <a:chExt cx="0" cy="0"/>
        </a:xfrm>
      </p:grpSpPr>
      <p:sp>
        <p:nvSpPr>
          <p:cNvPr id="3" name="标题 1"/>
          <p:cNvSpPr>
            <a:spLocks noGrp="1"/>
          </p:cNvSpPr>
          <p:nvPr>
            <p:ph type="title" hasCustomPrompt="1"/>
          </p:nvPr>
        </p:nvSpPr>
        <p:spPr>
          <a:xfrm>
            <a:off x="455613" y="447468"/>
            <a:ext cx="11293475" cy="1001920"/>
          </a:xfrm>
          <a:prstGeom prst="rect">
            <a:avLst/>
          </a:prstGeom>
        </p:spPr>
        <p:txBody>
          <a:bodyPr lIns="0" tIns="0" rIns="0" bIns="0" anchor="t">
            <a:normAutofit/>
          </a:bodyPr>
          <a:lstStyle>
            <a:lvl1pPr>
              <a:defRPr lang="zh-CN" altLang="en-US" baseline="0" dirty="0"/>
            </a:lvl1pPr>
          </a:lstStyle>
          <a:p>
            <a:pPr marL="0" lvl="0" indent="0" defTabSz="1187798">
              <a:lnSpc>
                <a:spcPts val="3430"/>
              </a:lnSpc>
              <a:spcBef>
                <a:spcPts val="0"/>
              </a:spcBef>
              <a:buFont typeface="Arial" panose="020B0604020202020204" pitchFamily="34" charset="0"/>
            </a:pPr>
            <a:r>
              <a:rPr lang="en-US" altLang="zh-CN" dirty="0"/>
              <a:t>Title</a:t>
            </a:r>
            <a:endParaRPr lang="zh-CN" altLang="en-US" dirty="0"/>
          </a:p>
        </p:txBody>
      </p:sp>
    </p:spTree>
    <p:extLst>
      <p:ext uri="{BB962C8B-B14F-4D97-AF65-F5344CB8AC3E}">
        <p14:creationId xmlns:p14="http://schemas.microsoft.com/office/powerpoint/2010/main" val="175729950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8*#仅标题（一行标题）">
    <p:spTree>
      <p:nvGrpSpPr>
        <p:cNvPr id="1" name=""/>
        <p:cNvGrpSpPr/>
        <p:nvPr/>
      </p:nvGrpSpPr>
      <p:grpSpPr>
        <a:xfrm>
          <a:off x="0" y="0"/>
          <a:ext cx="0" cy="0"/>
          <a:chOff x="0" y="0"/>
          <a:chExt cx="0" cy="0"/>
        </a:xfrm>
      </p:grpSpPr>
      <p:sp>
        <p:nvSpPr>
          <p:cNvPr id="3" name="标题 1"/>
          <p:cNvSpPr>
            <a:spLocks noGrp="1"/>
          </p:cNvSpPr>
          <p:nvPr>
            <p:ph type="title" hasCustomPrompt="1"/>
          </p:nvPr>
        </p:nvSpPr>
        <p:spPr>
          <a:xfrm>
            <a:off x="455613" y="447468"/>
            <a:ext cx="11293475" cy="497095"/>
          </a:xfrm>
          <a:prstGeom prst="rect">
            <a:avLst/>
          </a:prstGeom>
        </p:spPr>
        <p:txBody>
          <a:bodyPr lIns="0" tIns="0" rIns="0" bIns="0" anchor="t">
            <a:normAutofit/>
          </a:bodyPr>
          <a:lstStyle>
            <a:lvl1pPr>
              <a:defRPr lang="zh-CN" altLang="en-US" baseline="0" dirty="0"/>
            </a:lvl1pPr>
          </a:lstStyle>
          <a:p>
            <a:pPr marL="0" lvl="0" indent="0" defTabSz="1187798">
              <a:lnSpc>
                <a:spcPts val="3430"/>
              </a:lnSpc>
              <a:spcBef>
                <a:spcPts val="0"/>
              </a:spcBef>
              <a:buFont typeface="Arial" panose="020B0604020202020204" pitchFamily="34" charset="0"/>
            </a:pPr>
            <a:r>
              <a:rPr lang="en-US" altLang="zh-CN" dirty="0"/>
              <a:t>Title</a:t>
            </a:r>
            <a:endParaRPr lang="zh-CN" altLang="en-US" dirty="0"/>
          </a:p>
        </p:txBody>
      </p:sp>
    </p:spTree>
    <p:extLst>
      <p:ext uri="{BB962C8B-B14F-4D97-AF65-F5344CB8AC3E}">
        <p14:creationId xmlns:p14="http://schemas.microsoft.com/office/powerpoint/2010/main" val="2029853704"/>
      </p:ext>
    </p:extLst>
  </p:cSld>
  <p:clrMapOvr>
    <a:masterClrMapping/>
  </p:clrMapOvr>
  <p:extLst mod="1">
    <p:ext uri="{DCECCB84-F9BA-43D5-87BE-67443E8EF086}">
      <p15:sldGuideLst xmlns:p15="http://schemas.microsoft.com/office/powerpoint/2012/main">
        <p15:guide id="1" orient="horz" pos="595">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9#全白背景">
    <p:spTree>
      <p:nvGrpSpPr>
        <p:cNvPr id="1" name=""/>
        <p:cNvGrpSpPr/>
        <p:nvPr/>
      </p:nvGrpSpPr>
      <p:grpSpPr>
        <a:xfrm>
          <a:off x="0" y="0"/>
          <a:ext cx="0" cy="0"/>
          <a:chOff x="0" y="0"/>
          <a:chExt cx="0" cy="0"/>
        </a:xfrm>
      </p:grpSpPr>
    </p:spTree>
    <p:extLst>
      <p:ext uri="{BB962C8B-B14F-4D97-AF65-F5344CB8AC3E}">
        <p14:creationId xmlns:p14="http://schemas.microsoft.com/office/powerpoint/2010/main" val="125045530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_15#谢谢">
    <p:bg bwMode="gray">
      <p:bgPr>
        <a:solidFill>
          <a:srgbClr val="FFFFFF"/>
        </a:solidFill>
        <a:effectLst/>
      </p:bgPr>
    </p:bg>
    <p:spTree>
      <p:nvGrpSpPr>
        <p:cNvPr id="1" name=""/>
        <p:cNvGrpSpPr/>
        <p:nvPr/>
      </p:nvGrpSpPr>
      <p:grpSpPr>
        <a:xfrm>
          <a:off x="0" y="0"/>
          <a:ext cx="0" cy="0"/>
          <a:chOff x="0" y="0"/>
          <a:chExt cx="0" cy="0"/>
        </a:xfrm>
      </p:grpSpPr>
      <p:sp>
        <p:nvSpPr>
          <p:cNvPr id="3" name="TextBox 3">
            <a:extLst>
              <a:ext uri="{FF2B5EF4-FFF2-40B4-BE49-F238E27FC236}">
                <a16:creationId xmlns:a16="http://schemas.microsoft.com/office/drawing/2014/main" id="{42AF307D-40F4-EC4C-9108-79E948007529}"/>
              </a:ext>
            </a:extLst>
          </p:cNvPr>
          <p:cNvSpPr txBox="1"/>
          <p:nvPr userDrawn="1"/>
        </p:nvSpPr>
        <p:spPr>
          <a:xfrm>
            <a:off x="607486" y="1402064"/>
            <a:ext cx="3921034" cy="854717"/>
          </a:xfrm>
          <a:prstGeom prst="rect">
            <a:avLst/>
          </a:prstGeom>
          <a:noFill/>
        </p:spPr>
        <p:txBody>
          <a:bodyPr wrap="square" rtlCol="0">
            <a:spAutoFit/>
          </a:bodyPr>
          <a:lstStyle/>
          <a:p>
            <a:pPr algn="l"/>
            <a:r>
              <a:rPr lang="en-US" sz="4940" dirty="0">
                <a:solidFill>
                  <a:schemeClr val="tx1"/>
                </a:solidFill>
              </a:rPr>
              <a:t>Thank you.</a:t>
            </a:r>
          </a:p>
        </p:txBody>
      </p:sp>
    </p:spTree>
    <p:extLst>
      <p:ext uri="{BB962C8B-B14F-4D97-AF65-F5344CB8AC3E}">
        <p14:creationId xmlns:p14="http://schemas.microsoft.com/office/powerpoint/2010/main" val="40226713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1#修订记录">
    <p:spTree>
      <p:nvGrpSpPr>
        <p:cNvPr id="1" name=""/>
        <p:cNvGrpSpPr/>
        <p:nvPr/>
      </p:nvGrpSpPr>
      <p:grpSpPr>
        <a:xfrm>
          <a:off x="0" y="0"/>
          <a:ext cx="0" cy="0"/>
          <a:chOff x="0" y="0"/>
          <a:chExt cx="0" cy="0"/>
        </a:xfrm>
      </p:grpSpPr>
      <p:sp>
        <p:nvSpPr>
          <p:cNvPr id="31" name="Rectangle 2"/>
          <p:cNvSpPr>
            <a:spLocks noChangeArrowheads="1"/>
          </p:cNvSpPr>
          <p:nvPr userDrawn="1"/>
        </p:nvSpPr>
        <p:spPr bwMode="auto">
          <a:xfrm>
            <a:off x="952501" y="368660"/>
            <a:ext cx="3368597" cy="479425"/>
          </a:xfrm>
          <a:prstGeom prst="rect">
            <a:avLst/>
          </a:prstGeom>
          <a:noFill/>
          <a:ln w="9525">
            <a:noFill/>
            <a:miter lim="800000"/>
            <a:headEnd/>
            <a:tailEnd/>
          </a:ln>
        </p:spPr>
        <p:txBody>
          <a:bodyPr lIns="78258" tIns="39127" rIns="78258" bIns="39127" anchor="ctr"/>
          <a:lstStyle/>
          <a:p>
            <a:pPr marL="0" marR="0" lvl="0" indent="0" algn="l" defTabSz="1001624" rtl="0" eaLnBrk="0" fontAlgn="ctr" latinLnBrk="0" hangingPunct="0">
              <a:lnSpc>
                <a:spcPct val="100000"/>
              </a:lnSpc>
              <a:spcBef>
                <a:spcPct val="0"/>
              </a:spcBef>
              <a:spcAft>
                <a:spcPct val="0"/>
              </a:spcAft>
              <a:buClrTx/>
              <a:buSzTx/>
              <a:buFontTx/>
              <a:buNone/>
              <a:tabLst/>
              <a:defRPr/>
            </a:pPr>
            <a:r>
              <a:rPr lang="en-US" altLang="zh-CN" sz="3500" b="0" baseline="0" dirty="0">
                <a:solidFill>
                  <a:srgbClr val="404040"/>
                </a:solidFill>
                <a:latin typeface="Huawei Sans" panose="020C0503030203020204" pitchFamily="34" charset="0"/>
                <a:ea typeface="方正兰亭黑简体" panose="02000000000000000000" pitchFamily="2" charset="-122"/>
              </a:rPr>
              <a:t>Revision Record</a:t>
            </a:r>
            <a:endParaRPr lang="zh-CN" altLang="en-US" sz="3500" b="0" baseline="0" dirty="0">
              <a:solidFill>
                <a:srgbClr val="404040"/>
              </a:solidFill>
              <a:latin typeface="Huawei Sans" panose="020C0503030203020204" pitchFamily="34" charset="0"/>
              <a:ea typeface="方正兰亭黑简体" panose="02000000000000000000" pitchFamily="2" charset="-122"/>
            </a:endParaRPr>
          </a:p>
        </p:txBody>
      </p:sp>
      <p:sp>
        <p:nvSpPr>
          <p:cNvPr id="32" name="Text Box 58"/>
          <p:cNvSpPr txBox="1">
            <a:spLocks noChangeArrowheads="1"/>
          </p:cNvSpPr>
          <p:nvPr userDrawn="1"/>
        </p:nvSpPr>
        <p:spPr bwMode="auto">
          <a:xfrm>
            <a:off x="7487791" y="368660"/>
            <a:ext cx="3996445" cy="523220"/>
          </a:xfrm>
          <a:prstGeom prst="rect">
            <a:avLst/>
          </a:prstGeom>
          <a:noFill/>
          <a:ln w="9525" algn="ctr">
            <a:noFill/>
            <a:miter lim="800000"/>
            <a:headEnd/>
            <a:tailEnd/>
          </a:ln>
        </p:spPr>
        <p:txBody>
          <a:bodyPr wrap="square">
            <a:spAutoFit/>
          </a:bodyPr>
          <a:lstStyle/>
          <a:p>
            <a:pPr fontAlgn="ctr">
              <a:spcBef>
                <a:spcPct val="50000"/>
              </a:spcBef>
            </a:pPr>
            <a:r>
              <a:rPr lang="en-US" altLang="zh-CN" sz="2800" kern="1200" baseline="0" dirty="0">
                <a:solidFill>
                  <a:srgbClr val="404040"/>
                </a:solidFill>
                <a:latin typeface="Huawei Sans" panose="020C0503030203020204" pitchFamily="34" charset="0"/>
                <a:ea typeface="方正兰亭黑简体" panose="02000000000000000000" pitchFamily="2" charset="-122"/>
                <a:cs typeface="+mn-cs"/>
              </a:rPr>
              <a:t>Do Not Print this Page</a:t>
            </a:r>
            <a:endParaRPr lang="zh-CN" altLang="en-US" sz="2800" kern="1200" baseline="0" dirty="0">
              <a:solidFill>
                <a:srgbClr val="404040"/>
              </a:solidFill>
              <a:latin typeface="Huawei Sans" panose="020C0503030203020204" pitchFamily="34" charset="0"/>
              <a:ea typeface="方正兰亭黑简体" panose="02000000000000000000" pitchFamily="2" charset="-122"/>
              <a:cs typeface="+mn-cs"/>
            </a:endParaRPr>
          </a:p>
        </p:txBody>
      </p:sp>
      <p:graphicFrame>
        <p:nvGraphicFramePr>
          <p:cNvPr id="33" name="Group 3"/>
          <p:cNvGraphicFramePr>
            <a:graphicFrameLocks noGrp="1"/>
          </p:cNvGraphicFramePr>
          <p:nvPr userDrawn="1">
            <p:extLst/>
          </p:nvPr>
        </p:nvGraphicFramePr>
        <p:xfrm>
          <a:off x="1007534" y="1383305"/>
          <a:ext cx="10165988" cy="1082675"/>
        </p:xfrm>
        <a:graphic>
          <a:graphicData uri="http://schemas.openxmlformats.org/drawingml/2006/table">
            <a:tbl>
              <a:tblPr/>
              <a:tblGrid>
                <a:gridCol w="3059004">
                  <a:extLst>
                    <a:ext uri="{9D8B030D-6E8A-4147-A177-3AD203B41FA5}">
                      <a16:colId xmlns:a16="http://schemas.microsoft.com/office/drawing/2014/main" val="20000"/>
                    </a:ext>
                  </a:extLst>
                </a:gridCol>
                <a:gridCol w="2155444">
                  <a:extLst>
                    <a:ext uri="{9D8B030D-6E8A-4147-A177-3AD203B41FA5}">
                      <a16:colId xmlns:a16="http://schemas.microsoft.com/office/drawing/2014/main" val="20001"/>
                    </a:ext>
                  </a:extLst>
                </a:gridCol>
                <a:gridCol w="2873927">
                  <a:extLst>
                    <a:ext uri="{9D8B030D-6E8A-4147-A177-3AD203B41FA5}">
                      <a16:colId xmlns:a16="http://schemas.microsoft.com/office/drawing/2014/main" val="20002"/>
                    </a:ext>
                  </a:extLst>
                </a:gridCol>
                <a:gridCol w="2077613">
                  <a:extLst>
                    <a:ext uri="{9D8B030D-6E8A-4147-A177-3AD203B41FA5}">
                      <a16:colId xmlns:a16="http://schemas.microsoft.com/office/drawing/2014/main" val="20003"/>
                    </a:ext>
                  </a:extLst>
                </a:gridCol>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Course Code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Product</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Product Version</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8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Course Version</a:t>
                      </a:r>
                    </a:p>
                  </a:txBody>
                  <a:tcPr marL="102699" marR="10269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34" name="Group 21"/>
          <p:cNvGraphicFramePr>
            <a:graphicFrameLocks noGrp="1"/>
          </p:cNvGraphicFramePr>
          <p:nvPr userDrawn="1">
            <p:extLst/>
          </p:nvPr>
        </p:nvGraphicFramePr>
        <p:xfrm>
          <a:off x="1007533" y="2680416"/>
          <a:ext cx="10177140" cy="3038475"/>
        </p:xfrm>
        <a:graphic>
          <a:graphicData uri="http://schemas.openxmlformats.org/drawingml/2006/table">
            <a:tbl>
              <a:tblPr/>
              <a:tblGrid>
                <a:gridCol w="3085809">
                  <a:extLst>
                    <a:ext uri="{9D8B030D-6E8A-4147-A177-3AD203B41FA5}">
                      <a16:colId xmlns:a16="http://schemas.microsoft.com/office/drawing/2014/main" val="20000"/>
                    </a:ext>
                  </a:extLst>
                </a:gridCol>
                <a:gridCol w="2155920">
                  <a:extLst>
                    <a:ext uri="{9D8B030D-6E8A-4147-A177-3AD203B41FA5}">
                      <a16:colId xmlns:a16="http://schemas.microsoft.com/office/drawing/2014/main" val="20001"/>
                    </a:ext>
                  </a:extLst>
                </a:gridCol>
                <a:gridCol w="2912127">
                  <a:extLst>
                    <a:ext uri="{9D8B030D-6E8A-4147-A177-3AD203B41FA5}">
                      <a16:colId xmlns:a16="http://schemas.microsoft.com/office/drawing/2014/main" val="20002"/>
                    </a:ext>
                  </a:extLst>
                </a:gridCol>
                <a:gridCol w="2023284">
                  <a:extLst>
                    <a:ext uri="{9D8B030D-6E8A-4147-A177-3AD203B41FA5}">
                      <a16:colId xmlns:a16="http://schemas.microsoft.com/office/drawing/2014/main" val="20003"/>
                    </a:ext>
                  </a:extLst>
                </a:gridCol>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Author/ID</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Date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Reviewer/ID</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New</a:t>
                      </a:r>
                      <a:r>
                        <a:rPr kumimoji="1" lang="zh-CN"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a:t>
                      </a: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 Update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bl>
          </a:graphicData>
        </a:graphic>
      </p:graphicFrame>
      <p:sp>
        <p:nvSpPr>
          <p:cNvPr id="35" name="文本占位符 7"/>
          <p:cNvSpPr>
            <a:spLocks noGrp="1"/>
          </p:cNvSpPr>
          <p:nvPr>
            <p:ph type="body" sz="quarter" idx="17" hasCustomPrompt="1"/>
          </p:nvPr>
        </p:nvSpPr>
        <p:spPr>
          <a:xfrm>
            <a:off x="1007535" y="1954509"/>
            <a:ext cx="3024237"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Course Code</a:t>
            </a:r>
          </a:p>
        </p:txBody>
      </p:sp>
      <p:sp>
        <p:nvSpPr>
          <p:cNvPr id="36" name="文本占位符 7"/>
          <p:cNvSpPr>
            <a:spLocks noGrp="1"/>
          </p:cNvSpPr>
          <p:nvPr>
            <p:ph type="body" sz="quarter" idx="18" hasCustomPrompt="1"/>
          </p:nvPr>
        </p:nvSpPr>
        <p:spPr>
          <a:xfrm>
            <a:off x="4079776" y="1954509"/>
            <a:ext cx="21100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Product</a:t>
            </a:r>
          </a:p>
        </p:txBody>
      </p:sp>
      <p:sp>
        <p:nvSpPr>
          <p:cNvPr id="37" name="文本占位符 7"/>
          <p:cNvSpPr>
            <a:spLocks noGrp="1"/>
          </p:cNvSpPr>
          <p:nvPr>
            <p:ph type="body" sz="quarter" idx="19" hasCustomPrompt="1"/>
          </p:nvPr>
        </p:nvSpPr>
        <p:spPr>
          <a:xfrm>
            <a:off x="6239934" y="1954509"/>
            <a:ext cx="284439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V5R2</a:t>
            </a:r>
          </a:p>
        </p:txBody>
      </p:sp>
      <p:sp>
        <p:nvSpPr>
          <p:cNvPr id="38" name="文本占位符 7"/>
          <p:cNvSpPr>
            <a:spLocks noGrp="1"/>
          </p:cNvSpPr>
          <p:nvPr>
            <p:ph type="body" sz="quarter" idx="20" hasCustomPrompt="1"/>
          </p:nvPr>
        </p:nvSpPr>
        <p:spPr>
          <a:xfrm>
            <a:off x="9084333" y="1954509"/>
            <a:ext cx="2089190"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V1.0</a:t>
            </a:r>
          </a:p>
        </p:txBody>
      </p:sp>
      <p:sp>
        <p:nvSpPr>
          <p:cNvPr id="39" name="文本占位符 7"/>
          <p:cNvSpPr>
            <a:spLocks noGrp="1"/>
          </p:cNvSpPr>
          <p:nvPr>
            <p:ph type="body" sz="quarter" idx="13" hasCustomPrompt="1"/>
          </p:nvPr>
        </p:nvSpPr>
        <p:spPr>
          <a:xfrm>
            <a:off x="1007533" y="3239574"/>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0" name="文本占位符 7"/>
          <p:cNvSpPr>
            <a:spLocks noGrp="1"/>
          </p:cNvSpPr>
          <p:nvPr>
            <p:ph type="body" sz="quarter" idx="14" hasCustomPrompt="1"/>
          </p:nvPr>
        </p:nvSpPr>
        <p:spPr>
          <a:xfrm>
            <a:off x="4079776" y="3239574"/>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1" name="文本占位符 7"/>
          <p:cNvSpPr>
            <a:spLocks noGrp="1"/>
          </p:cNvSpPr>
          <p:nvPr>
            <p:ph type="body" sz="quarter" idx="15" hasCustomPrompt="1"/>
          </p:nvPr>
        </p:nvSpPr>
        <p:spPr>
          <a:xfrm>
            <a:off x="6239933" y="3239574"/>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42" name="文本占位符 7"/>
          <p:cNvSpPr>
            <a:spLocks noGrp="1"/>
          </p:cNvSpPr>
          <p:nvPr>
            <p:ph type="body" sz="quarter" idx="16" hasCustomPrompt="1"/>
          </p:nvPr>
        </p:nvSpPr>
        <p:spPr>
          <a:xfrm>
            <a:off x="9168341" y="3239574"/>
            <a:ext cx="20107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43" name="文本占位符 7">
            <a:extLst>
              <a:ext uri="{FF2B5EF4-FFF2-40B4-BE49-F238E27FC236}">
                <a16:creationId xmlns:a16="http://schemas.microsoft.com/office/drawing/2014/main" id="{44F86C3E-C49E-485B-8EB0-960F41282238}"/>
              </a:ext>
            </a:extLst>
          </p:cNvPr>
          <p:cNvSpPr>
            <a:spLocks noGrp="1"/>
          </p:cNvSpPr>
          <p:nvPr>
            <p:ph type="body" sz="quarter" idx="21" hasCustomPrompt="1"/>
          </p:nvPr>
        </p:nvSpPr>
        <p:spPr>
          <a:xfrm>
            <a:off x="1019436" y="3758738"/>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4" name="文本占位符 7">
            <a:extLst>
              <a:ext uri="{FF2B5EF4-FFF2-40B4-BE49-F238E27FC236}">
                <a16:creationId xmlns:a16="http://schemas.microsoft.com/office/drawing/2014/main" id="{DB3D228B-4BFD-4782-B68D-12F66EA8C589}"/>
              </a:ext>
            </a:extLst>
          </p:cNvPr>
          <p:cNvSpPr>
            <a:spLocks noGrp="1"/>
          </p:cNvSpPr>
          <p:nvPr>
            <p:ph type="body" sz="quarter" idx="22" hasCustomPrompt="1"/>
          </p:nvPr>
        </p:nvSpPr>
        <p:spPr>
          <a:xfrm>
            <a:off x="4091679" y="3758738"/>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5" name="文本占位符 7">
            <a:extLst>
              <a:ext uri="{FF2B5EF4-FFF2-40B4-BE49-F238E27FC236}">
                <a16:creationId xmlns:a16="http://schemas.microsoft.com/office/drawing/2014/main" id="{FECCD724-6B1F-4104-8A9B-6B6764A3F859}"/>
              </a:ext>
            </a:extLst>
          </p:cNvPr>
          <p:cNvSpPr>
            <a:spLocks noGrp="1"/>
          </p:cNvSpPr>
          <p:nvPr>
            <p:ph type="body" sz="quarter" idx="23" hasCustomPrompt="1"/>
          </p:nvPr>
        </p:nvSpPr>
        <p:spPr>
          <a:xfrm>
            <a:off x="6251836" y="3758738"/>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46" name="文本占位符 7">
            <a:extLst>
              <a:ext uri="{FF2B5EF4-FFF2-40B4-BE49-F238E27FC236}">
                <a16:creationId xmlns:a16="http://schemas.microsoft.com/office/drawing/2014/main" id="{57E1C633-41F6-4A25-9DB3-D6799CE610DD}"/>
              </a:ext>
            </a:extLst>
          </p:cNvPr>
          <p:cNvSpPr>
            <a:spLocks noGrp="1"/>
          </p:cNvSpPr>
          <p:nvPr>
            <p:ph type="body" sz="quarter" idx="24" hasCustomPrompt="1"/>
          </p:nvPr>
        </p:nvSpPr>
        <p:spPr>
          <a:xfrm>
            <a:off x="9180244" y="3758738"/>
            <a:ext cx="2016166"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47" name="文本占位符 7">
            <a:extLst>
              <a:ext uri="{FF2B5EF4-FFF2-40B4-BE49-F238E27FC236}">
                <a16:creationId xmlns:a16="http://schemas.microsoft.com/office/drawing/2014/main" id="{C68CBD59-B896-4217-9781-389A1B11CE8D}"/>
              </a:ext>
            </a:extLst>
          </p:cNvPr>
          <p:cNvSpPr>
            <a:spLocks noGrp="1"/>
          </p:cNvSpPr>
          <p:nvPr>
            <p:ph type="body" sz="quarter" idx="25" hasCustomPrompt="1"/>
          </p:nvPr>
        </p:nvSpPr>
        <p:spPr>
          <a:xfrm>
            <a:off x="995796" y="4227621"/>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8" name="文本占位符 7">
            <a:extLst>
              <a:ext uri="{FF2B5EF4-FFF2-40B4-BE49-F238E27FC236}">
                <a16:creationId xmlns:a16="http://schemas.microsoft.com/office/drawing/2014/main" id="{791E82EE-AF55-486C-953D-3BD5CEE81CE4}"/>
              </a:ext>
            </a:extLst>
          </p:cNvPr>
          <p:cNvSpPr>
            <a:spLocks noGrp="1"/>
          </p:cNvSpPr>
          <p:nvPr>
            <p:ph type="body" sz="quarter" idx="26" hasCustomPrompt="1"/>
          </p:nvPr>
        </p:nvSpPr>
        <p:spPr>
          <a:xfrm>
            <a:off x="4068039" y="4227621"/>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9" name="文本占位符 7">
            <a:extLst>
              <a:ext uri="{FF2B5EF4-FFF2-40B4-BE49-F238E27FC236}">
                <a16:creationId xmlns:a16="http://schemas.microsoft.com/office/drawing/2014/main" id="{0F4FBCD0-2E04-4942-AFAF-B2774F425FB6}"/>
              </a:ext>
            </a:extLst>
          </p:cNvPr>
          <p:cNvSpPr>
            <a:spLocks noGrp="1"/>
          </p:cNvSpPr>
          <p:nvPr>
            <p:ph type="body" sz="quarter" idx="27" hasCustomPrompt="1"/>
          </p:nvPr>
        </p:nvSpPr>
        <p:spPr>
          <a:xfrm>
            <a:off x="6228196" y="4227621"/>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0" name="文本占位符 7">
            <a:extLst>
              <a:ext uri="{FF2B5EF4-FFF2-40B4-BE49-F238E27FC236}">
                <a16:creationId xmlns:a16="http://schemas.microsoft.com/office/drawing/2014/main" id="{701F8BDF-8D3E-4528-8B32-92CDA38CF25C}"/>
              </a:ext>
            </a:extLst>
          </p:cNvPr>
          <p:cNvSpPr>
            <a:spLocks noGrp="1"/>
          </p:cNvSpPr>
          <p:nvPr>
            <p:ph type="body" sz="quarter" idx="28" hasCustomPrompt="1"/>
          </p:nvPr>
        </p:nvSpPr>
        <p:spPr>
          <a:xfrm>
            <a:off x="9156604" y="4227621"/>
            <a:ext cx="2039806"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1" name="文本占位符 7">
            <a:extLst>
              <a:ext uri="{FF2B5EF4-FFF2-40B4-BE49-F238E27FC236}">
                <a16:creationId xmlns:a16="http://schemas.microsoft.com/office/drawing/2014/main" id="{2DAE044E-F1B2-424B-BDD0-3E92A10C4695}"/>
              </a:ext>
            </a:extLst>
          </p:cNvPr>
          <p:cNvSpPr>
            <a:spLocks noGrp="1"/>
          </p:cNvSpPr>
          <p:nvPr>
            <p:ph type="body" sz="quarter" idx="29" hasCustomPrompt="1"/>
          </p:nvPr>
        </p:nvSpPr>
        <p:spPr>
          <a:xfrm>
            <a:off x="1019436" y="4731677"/>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52" name="文本占位符 7">
            <a:extLst>
              <a:ext uri="{FF2B5EF4-FFF2-40B4-BE49-F238E27FC236}">
                <a16:creationId xmlns:a16="http://schemas.microsoft.com/office/drawing/2014/main" id="{19929436-360F-44DC-A864-1DA42B59198F}"/>
              </a:ext>
            </a:extLst>
          </p:cNvPr>
          <p:cNvSpPr>
            <a:spLocks noGrp="1"/>
          </p:cNvSpPr>
          <p:nvPr>
            <p:ph type="body" sz="quarter" idx="30" hasCustomPrompt="1"/>
          </p:nvPr>
        </p:nvSpPr>
        <p:spPr>
          <a:xfrm>
            <a:off x="4091679" y="4731677"/>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53" name="文本占位符 7">
            <a:extLst>
              <a:ext uri="{FF2B5EF4-FFF2-40B4-BE49-F238E27FC236}">
                <a16:creationId xmlns:a16="http://schemas.microsoft.com/office/drawing/2014/main" id="{E3F04EDE-0D87-45F2-9033-289878AAF2FA}"/>
              </a:ext>
            </a:extLst>
          </p:cNvPr>
          <p:cNvSpPr>
            <a:spLocks noGrp="1"/>
          </p:cNvSpPr>
          <p:nvPr>
            <p:ph type="body" sz="quarter" idx="31" hasCustomPrompt="1"/>
          </p:nvPr>
        </p:nvSpPr>
        <p:spPr>
          <a:xfrm>
            <a:off x="6251836" y="4731677"/>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4" name="文本占位符 7">
            <a:extLst>
              <a:ext uri="{FF2B5EF4-FFF2-40B4-BE49-F238E27FC236}">
                <a16:creationId xmlns:a16="http://schemas.microsoft.com/office/drawing/2014/main" id="{3F9FD2BB-87FB-42F0-8418-F87E96763F68}"/>
              </a:ext>
            </a:extLst>
          </p:cNvPr>
          <p:cNvSpPr>
            <a:spLocks noGrp="1"/>
          </p:cNvSpPr>
          <p:nvPr>
            <p:ph type="body" sz="quarter" idx="32" hasCustomPrompt="1"/>
          </p:nvPr>
        </p:nvSpPr>
        <p:spPr>
          <a:xfrm>
            <a:off x="9180244" y="4731677"/>
            <a:ext cx="2004429"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5" name="文本占位符 7">
            <a:extLst>
              <a:ext uri="{FF2B5EF4-FFF2-40B4-BE49-F238E27FC236}">
                <a16:creationId xmlns:a16="http://schemas.microsoft.com/office/drawing/2014/main" id="{450C36C1-EC46-4EAC-8A54-EFB2EF58F730}"/>
              </a:ext>
            </a:extLst>
          </p:cNvPr>
          <p:cNvSpPr>
            <a:spLocks noGrp="1"/>
          </p:cNvSpPr>
          <p:nvPr>
            <p:ph type="body" sz="quarter" idx="33" hasCustomPrompt="1"/>
          </p:nvPr>
        </p:nvSpPr>
        <p:spPr>
          <a:xfrm>
            <a:off x="995796" y="5199729"/>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56" name="文本占位符 7">
            <a:extLst>
              <a:ext uri="{FF2B5EF4-FFF2-40B4-BE49-F238E27FC236}">
                <a16:creationId xmlns:a16="http://schemas.microsoft.com/office/drawing/2014/main" id="{06E305FB-6351-4BDD-B27A-CA91C0B55424}"/>
              </a:ext>
            </a:extLst>
          </p:cNvPr>
          <p:cNvSpPr>
            <a:spLocks noGrp="1"/>
          </p:cNvSpPr>
          <p:nvPr>
            <p:ph type="body" sz="quarter" idx="34" hasCustomPrompt="1"/>
          </p:nvPr>
        </p:nvSpPr>
        <p:spPr>
          <a:xfrm>
            <a:off x="4068039" y="5199729"/>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57" name="文本占位符 7">
            <a:extLst>
              <a:ext uri="{FF2B5EF4-FFF2-40B4-BE49-F238E27FC236}">
                <a16:creationId xmlns:a16="http://schemas.microsoft.com/office/drawing/2014/main" id="{986CE630-9BBE-44AB-B3AC-29A48255E185}"/>
              </a:ext>
            </a:extLst>
          </p:cNvPr>
          <p:cNvSpPr>
            <a:spLocks noGrp="1"/>
          </p:cNvSpPr>
          <p:nvPr>
            <p:ph type="body" sz="quarter" idx="35" hasCustomPrompt="1"/>
          </p:nvPr>
        </p:nvSpPr>
        <p:spPr>
          <a:xfrm>
            <a:off x="6228196" y="5199729"/>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8" name="文本占位符 7">
            <a:extLst>
              <a:ext uri="{FF2B5EF4-FFF2-40B4-BE49-F238E27FC236}">
                <a16:creationId xmlns:a16="http://schemas.microsoft.com/office/drawing/2014/main" id="{4DDD786F-E21B-4BBC-A377-D2EC3EE50688}"/>
              </a:ext>
            </a:extLst>
          </p:cNvPr>
          <p:cNvSpPr>
            <a:spLocks noGrp="1"/>
          </p:cNvSpPr>
          <p:nvPr>
            <p:ph type="body" sz="quarter" idx="36" hasCustomPrompt="1"/>
          </p:nvPr>
        </p:nvSpPr>
        <p:spPr>
          <a:xfrm>
            <a:off x="9156604" y="5199729"/>
            <a:ext cx="2016221"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Tree>
    <p:extLst>
      <p:ext uri="{BB962C8B-B14F-4D97-AF65-F5344CB8AC3E}">
        <p14:creationId xmlns:p14="http://schemas.microsoft.com/office/powerpoint/2010/main" val="1047716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3#前言">
    <p:bg>
      <p:bgPr>
        <a:solidFill>
          <a:srgbClr val="EBEBEB"/>
        </a:solidFill>
        <a:effectLst/>
      </p:bgPr>
    </p:bg>
    <p:spTree>
      <p:nvGrpSpPr>
        <p:cNvPr id="1" name=""/>
        <p:cNvGrpSpPr/>
        <p:nvPr/>
      </p:nvGrpSpPr>
      <p:grpSpPr>
        <a:xfrm>
          <a:off x="0" y="0"/>
          <a:ext cx="0" cy="0"/>
          <a:chOff x="0" y="0"/>
          <a:chExt cx="0" cy="0"/>
        </a:xfrm>
      </p:grpSpPr>
      <p:sp>
        <p:nvSpPr>
          <p:cNvPr id="15" name="文本占位符 6"/>
          <p:cNvSpPr>
            <a:spLocks noGrp="1"/>
          </p:cNvSpPr>
          <p:nvPr>
            <p:ph type="body" sz="quarter" idx="10" hasCustomPrompt="1"/>
          </p:nvPr>
        </p:nvSpPr>
        <p:spPr>
          <a:xfrm>
            <a:off x="1019174" y="1844675"/>
            <a:ext cx="10153651" cy="4082668"/>
          </a:xfrm>
          <a:prstGeom prst="rect">
            <a:avLst/>
          </a:prstGeom>
        </p:spPr>
        <p:txBody>
          <a:bodyPr/>
          <a:lstStyle>
            <a:lvl1pPr marL="302279" indent="-302279" algn="just" eaLnBrk="1" fontAlgn="ctr" hangingPunct="1">
              <a:buClrTx/>
              <a:buSzPct val="50000"/>
              <a:buFont typeface="Wingdings" panose="05000000000000000000" pitchFamily="2" charset="2"/>
              <a:buChar char="l"/>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marL="654938" indent="-251899" fontAlgn="ctr">
              <a:buClrTx/>
              <a:buSzPct val="50000"/>
              <a:buFont typeface="Wingdings" panose="05000000000000000000" pitchFamily="2" charset="2"/>
              <a:buChar char="p"/>
              <a:defRPr baseline="0">
                <a:solidFill>
                  <a:schemeClr val="tx1"/>
                </a:solidFill>
                <a:latin typeface="Huawei Sans" panose="020C0503030203020204" pitchFamily="34" charset="0"/>
                <a:ea typeface="方正兰亭黑简体" panose="02000000000000000000" pitchFamily="2" charset="-122"/>
              </a:defRPr>
            </a:lvl2pPr>
            <a:lvl3pPr marL="1003998" indent="-201519" fontAlgn="ctr">
              <a:buSzPct val="50000"/>
              <a:buFont typeface="Wingdings" panose="05000000000000000000" pitchFamily="2" charset="2"/>
              <a:buChar char="n"/>
              <a:defRPr lang="zh-CN" altLang="en-US" baseline="0" dirty="0" smtClean="0">
                <a:solidFill>
                  <a:schemeClr val="tx1"/>
                </a:solidFill>
                <a:latin typeface="Huawei Sans" panose="020C0503030203020204" pitchFamily="34" charset="0"/>
                <a:ea typeface="方正兰亭黑简体" panose="02000000000000000000" pitchFamily="2" charset="-122"/>
              </a:defRPr>
            </a:lvl3pPr>
            <a:lvl4pPr fontAlgn="ctr">
              <a:defRPr baseline="0">
                <a:latin typeface="Huawei Sans" panose="020C0503030203020204" pitchFamily="34" charset="0"/>
                <a:ea typeface="方正兰亭黑简体" panose="02000000000000000000" pitchFamily="2" charset="-122"/>
              </a:defRPr>
            </a:lvl4pPr>
            <a:lvl5pPr marL="1802879" indent="-201519" fontAlgn="ctr">
              <a:buClrTx/>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5pPr>
          </a:lstStyle>
          <a:p>
            <a:pPr eaLnBrk="1" hangingPunct="1"/>
            <a:r>
              <a:rPr lang="en-US" altLang="zh-CN" dirty="0"/>
              <a:t>The chapter describes ...</a:t>
            </a:r>
            <a:endParaRPr lang="zh-CN" altLang="en-US" dirty="0"/>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a:p>
            <a:pPr eaLnBrk="1" hangingPunct="1"/>
            <a:endParaRPr lang="en-US" altLang="zh-CN" dirty="0"/>
          </a:p>
        </p:txBody>
      </p:sp>
      <p:cxnSp>
        <p:nvCxnSpPr>
          <p:cNvPr id="14" name="直线连接符 14">
            <a:extLst>
              <a:ext uri="{FF2B5EF4-FFF2-40B4-BE49-F238E27FC236}">
                <a16:creationId xmlns:a16="http://schemas.microsoft.com/office/drawing/2014/main" id="{C79E9F57-49BC-DC4A-B843-36D48051C848}"/>
              </a:ext>
            </a:extLst>
          </p:cNvPr>
          <p:cNvCxnSpPr>
            <a:cxnSpLocks/>
          </p:cNvCxnSpPr>
          <p:nvPr userDrawn="1"/>
        </p:nvCxnSpPr>
        <p:spPr>
          <a:xfrm flipH="1">
            <a:off x="1029917" y="1349255"/>
            <a:ext cx="2160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27" name="文本框 16">
            <a:extLst>
              <a:ext uri="{FF2B5EF4-FFF2-40B4-BE49-F238E27FC236}">
                <a16:creationId xmlns:a16="http://schemas.microsoft.com/office/drawing/2014/main" id="{568EC886-2612-1F43-AB51-21A76A078357}"/>
              </a:ext>
            </a:extLst>
          </p:cNvPr>
          <p:cNvSpPr txBox="1"/>
          <p:nvPr userDrawn="1"/>
        </p:nvSpPr>
        <p:spPr>
          <a:xfrm>
            <a:off x="918916" y="630373"/>
            <a:ext cx="2398413" cy="707886"/>
          </a:xfrm>
          <a:prstGeom prst="rect">
            <a:avLst/>
          </a:prstGeom>
          <a:noFill/>
        </p:spPr>
        <p:txBody>
          <a:bodyPr wrap="none" rtlCol="0">
            <a:spAutoFit/>
          </a:bodyPr>
          <a:lstStyle/>
          <a:p>
            <a:pPr marL="0" marR="0" lvl="0" indent="0" algn="l" defTabSz="914478" rtl="0" eaLnBrk="1" fontAlgn="auto" latinLnBrk="0" hangingPunct="1">
              <a:lnSpc>
                <a:spcPct val="100000"/>
              </a:lnSpc>
              <a:spcBef>
                <a:spcPts val="0"/>
              </a:spcBef>
              <a:spcAft>
                <a:spcPts val="0"/>
              </a:spcAft>
              <a:buClrTx/>
              <a:buSzTx/>
              <a:buFontTx/>
              <a:buNone/>
              <a:tabLst/>
              <a:defRPr/>
            </a:pPr>
            <a:r>
              <a:rPr lang="en-US" altLang="zh-CN" sz="4000" b="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Foreword</a:t>
            </a:r>
            <a:endParaRPr lang="zh-CN" altLang="en-US" sz="4000" b="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3123700192"/>
      </p:ext>
    </p:extLst>
  </p:cSld>
  <p:clrMapOvr>
    <a:masterClrMapping/>
  </p:clrMapOvr>
  <p:extLst mod="1">
    <p:ext uri="{DCECCB84-F9BA-43D5-87BE-67443E8EF086}">
      <p15:sldGuideLst xmlns:p15="http://schemas.microsoft.com/office/powerpoint/2012/main">
        <p15:guide id="1" pos="642">
          <p15:clr>
            <a:srgbClr val="FBAE40"/>
          </p15:clr>
        </p15:guide>
        <p15:guide id="2" pos="7038">
          <p15:clr>
            <a:srgbClr val="FBAE40"/>
          </p15:clr>
        </p15:guide>
        <p15:guide id="3" orient="horz" pos="1162">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4#目标">
    <p:bg>
      <p:bgPr>
        <a:solidFill>
          <a:srgbClr val="EBEBEB"/>
        </a:solidFill>
        <a:effectLst/>
      </p:bgPr>
    </p:bg>
    <p:spTree>
      <p:nvGrpSpPr>
        <p:cNvPr id="1" name=""/>
        <p:cNvGrpSpPr/>
        <p:nvPr/>
      </p:nvGrpSpPr>
      <p:grpSpPr>
        <a:xfrm>
          <a:off x="0" y="0"/>
          <a:ext cx="0" cy="0"/>
          <a:chOff x="0" y="0"/>
          <a:chExt cx="0" cy="0"/>
        </a:xfrm>
      </p:grpSpPr>
      <p:sp>
        <p:nvSpPr>
          <p:cNvPr id="15" name="文本占位符 6"/>
          <p:cNvSpPr>
            <a:spLocks noGrp="1"/>
          </p:cNvSpPr>
          <p:nvPr>
            <p:ph type="body" sz="quarter" idx="10" hasCustomPrompt="1"/>
          </p:nvPr>
        </p:nvSpPr>
        <p:spPr>
          <a:xfrm>
            <a:off x="1019174" y="1844675"/>
            <a:ext cx="10153651" cy="4082668"/>
          </a:xfrm>
          <a:prstGeom prst="rect">
            <a:avLst/>
          </a:prstGeom>
        </p:spPr>
        <p:txBody>
          <a:bodyPr/>
          <a:lstStyle>
            <a:lvl1pPr marL="0" marR="0" indent="0" algn="just" defTabSz="914034" rtl="0" eaLnBrk="1" fontAlgn="ctr" latinLnBrk="0" hangingPunct="1">
              <a:lnSpc>
                <a:spcPct val="140000"/>
              </a:lnSpc>
              <a:spcBef>
                <a:spcPts val="792"/>
              </a:spcBef>
              <a:spcAft>
                <a:spcPts val="0"/>
              </a:spcAft>
              <a:buClrTx/>
              <a:buSzPct val="50000"/>
              <a:buFont typeface="Wingdings" panose="05000000000000000000" pitchFamily="2" charset="2"/>
              <a:buNone/>
              <a:tabLst/>
              <a:defRPr kumimoji="0" lang="en-US" altLang="zh-CN" sz="2200" b="0" i="0" u="none" strike="noStrike" kern="0" cap="none" spc="0" normalizeH="0" baseline="0" noProof="0" smtClean="0">
                <a:ln>
                  <a:noFill/>
                </a:ln>
                <a:solidFill>
                  <a:srgbClr val="000000"/>
                </a:solidFill>
                <a:effectLst/>
                <a:uLnTx/>
                <a:uFillTx/>
              </a:defRPr>
            </a:lvl1pPr>
            <a:lvl2pPr marL="654938" indent="-251899" fontAlgn="ctr">
              <a:buClrTx/>
              <a:buSzPct val="50000"/>
              <a:buFont typeface="Wingdings" panose="05000000000000000000" pitchFamily="2" charset="2"/>
              <a:buChar char="p"/>
              <a:defRPr baseline="0">
                <a:solidFill>
                  <a:schemeClr val="tx1"/>
                </a:solidFill>
                <a:latin typeface="Huawei Sans" panose="020C0503030203020204" pitchFamily="34" charset="0"/>
                <a:ea typeface="方正兰亭黑简体" panose="02000000000000000000" pitchFamily="2" charset="-122"/>
              </a:defRPr>
            </a:lvl2pPr>
            <a:lvl3pPr marL="1003998" indent="-201519" fontAlgn="ctr">
              <a:buSzPct val="50000"/>
              <a:buFont typeface="Wingdings" panose="05000000000000000000" pitchFamily="2" charset="2"/>
              <a:buChar char="n"/>
              <a:defRPr lang="zh-CN" altLang="en-US" baseline="0" dirty="0" smtClean="0">
                <a:solidFill>
                  <a:schemeClr val="tx1"/>
                </a:solidFill>
                <a:latin typeface="Huawei Sans" panose="020C0503030203020204" pitchFamily="34" charset="0"/>
                <a:ea typeface="方正兰亭黑简体" panose="02000000000000000000" pitchFamily="2" charset="-122"/>
              </a:defRPr>
            </a:lvl3pPr>
            <a:lvl4pPr fontAlgn="ctr">
              <a:defRPr baseline="0">
                <a:latin typeface="Huawei Sans" panose="020C0503030203020204" pitchFamily="34" charset="0"/>
                <a:ea typeface="方正兰亭黑简体" panose="02000000000000000000" pitchFamily="2" charset="-122"/>
              </a:defRPr>
            </a:lvl4pPr>
            <a:lvl5pPr marL="1802879" indent="-201519" fontAlgn="ctr">
              <a:buClrTx/>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5pPr>
          </a:lstStyle>
          <a:p>
            <a:pPr marL="302279" marR="0" lvl="0" indent="-302279" algn="just" defTabSz="914034" rtl="0" eaLnBrk="1" fontAlgn="ctr" latinLnBrk="0" hangingPunct="1">
              <a:lnSpc>
                <a:spcPct val="140000"/>
              </a:lnSpc>
              <a:spcBef>
                <a:spcPts val="792"/>
              </a:spcBef>
              <a:spcAft>
                <a:spcPts val="0"/>
              </a:spcAft>
              <a:buClrTx/>
              <a:buSzPct val="50000"/>
              <a:buFont typeface="Wingdings" panose="05000000000000000000" pitchFamily="2" charset="2"/>
              <a:buChar char="l"/>
              <a:tabLst/>
              <a:defRPr/>
            </a:pPr>
            <a:r>
              <a:rPr kumimoji="0" lang="en-US" altLang="zh-CN" sz="2200" b="0" i="0" u="none" strike="noStrike" kern="0" cap="none" spc="0" normalizeH="0" baseline="0" noProof="0" dirty="0">
                <a:ln>
                  <a:noFill/>
                </a:ln>
                <a:solidFill>
                  <a:srgbClr val="000000"/>
                </a:solidFill>
                <a:effectLst/>
                <a:uLnTx/>
                <a:uFillTx/>
                <a:latin typeface="+mn-lt"/>
                <a:ea typeface="+mn-ea"/>
                <a:cs typeface="+mn-cs"/>
              </a:rPr>
              <a:t>On completion of this course, you will be able to:</a:t>
            </a:r>
            <a:endParaRPr lang="en-US" altLang="zh-CN" dirty="0"/>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a:p>
            <a:pPr eaLnBrk="1" hangingPunct="1"/>
            <a:endParaRPr lang="en-US" altLang="zh-CN" dirty="0"/>
          </a:p>
        </p:txBody>
      </p:sp>
      <p:cxnSp>
        <p:nvCxnSpPr>
          <p:cNvPr id="14" name="直线连接符 14">
            <a:extLst>
              <a:ext uri="{FF2B5EF4-FFF2-40B4-BE49-F238E27FC236}">
                <a16:creationId xmlns:a16="http://schemas.microsoft.com/office/drawing/2014/main" id="{C79E9F57-49BC-DC4A-B843-36D48051C848}"/>
              </a:ext>
            </a:extLst>
          </p:cNvPr>
          <p:cNvCxnSpPr>
            <a:cxnSpLocks/>
          </p:cNvCxnSpPr>
          <p:nvPr userDrawn="1"/>
        </p:nvCxnSpPr>
        <p:spPr>
          <a:xfrm flipH="1">
            <a:off x="1029917" y="1349255"/>
            <a:ext cx="2340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27" name="文本框 16">
            <a:extLst>
              <a:ext uri="{FF2B5EF4-FFF2-40B4-BE49-F238E27FC236}">
                <a16:creationId xmlns:a16="http://schemas.microsoft.com/office/drawing/2014/main" id="{568EC886-2612-1F43-AB51-21A76A078357}"/>
              </a:ext>
            </a:extLst>
          </p:cNvPr>
          <p:cNvSpPr txBox="1"/>
          <p:nvPr userDrawn="1"/>
        </p:nvSpPr>
        <p:spPr>
          <a:xfrm>
            <a:off x="918916" y="630373"/>
            <a:ext cx="2576346" cy="707886"/>
          </a:xfrm>
          <a:prstGeom prst="rect">
            <a:avLst/>
          </a:prstGeom>
          <a:noFill/>
        </p:spPr>
        <p:txBody>
          <a:bodyPr wrap="none" rtlCol="0">
            <a:spAutoFit/>
          </a:bodyPr>
          <a:lstStyle/>
          <a:p>
            <a:pPr lvl="0" fontAlgn="ctr"/>
            <a:r>
              <a:rPr lang="en-US" altLang="zh-CN" sz="400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Objectives</a:t>
            </a:r>
          </a:p>
        </p:txBody>
      </p:sp>
    </p:spTree>
    <p:extLst>
      <p:ext uri="{BB962C8B-B14F-4D97-AF65-F5344CB8AC3E}">
        <p14:creationId xmlns:p14="http://schemas.microsoft.com/office/powerpoint/2010/main" val="4229766390"/>
      </p:ext>
    </p:extLst>
  </p:cSld>
  <p:clrMapOvr>
    <a:masterClrMapping/>
  </p:clrMapOvr>
  <p:extLst mod="1">
    <p:ext uri="{DCECCB84-F9BA-43D5-87BE-67443E8EF086}">
      <p15:sldGuideLst xmlns:p15="http://schemas.microsoft.com/office/powerpoint/2012/main">
        <p15:guide id="1" pos="642">
          <p15:clr>
            <a:srgbClr val="FBAE40"/>
          </p15:clr>
        </p15:guide>
        <p15:guide id="2" pos="7038">
          <p15:clr>
            <a:srgbClr val="FBAE40"/>
          </p15:clr>
        </p15:guide>
        <p15:guide id="3" orient="horz" pos="1162">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5#目录">
    <p:bg>
      <p:bgPr>
        <a:solidFill>
          <a:srgbClr val="EBEBEB"/>
        </a:solidFill>
        <a:effectLst/>
      </p:bgPr>
    </p:bg>
    <p:spTree>
      <p:nvGrpSpPr>
        <p:cNvPr id="1" name=""/>
        <p:cNvGrpSpPr/>
        <p:nvPr/>
      </p:nvGrpSpPr>
      <p:grpSpPr>
        <a:xfrm>
          <a:off x="0" y="0"/>
          <a:ext cx="0" cy="0"/>
          <a:chOff x="0" y="0"/>
          <a:chExt cx="0" cy="0"/>
        </a:xfrm>
      </p:grpSpPr>
      <p:sp>
        <p:nvSpPr>
          <p:cNvPr id="29" name="文本占位符 6"/>
          <p:cNvSpPr>
            <a:spLocks noGrp="1"/>
          </p:cNvSpPr>
          <p:nvPr>
            <p:ph type="body" sz="quarter" idx="10" hasCustomPrompt="1"/>
          </p:nvPr>
        </p:nvSpPr>
        <p:spPr>
          <a:xfrm>
            <a:off x="1019175" y="1844675"/>
            <a:ext cx="10153650" cy="4068811"/>
          </a:xfrm>
          <a:prstGeom prst="rect">
            <a:avLst/>
          </a:prstGeom>
        </p:spPr>
        <p:txBody>
          <a:bodyPr/>
          <a:lstStyle>
            <a:lvl1pPr marL="457017" marR="0" indent="-457017" algn="just" defTabSz="801367" rtl="0" eaLnBrk="1" fontAlgn="ctr" latinLnBrk="0" hangingPunct="1">
              <a:lnSpc>
                <a:spcPct val="140000"/>
              </a:lnSpc>
              <a:spcBef>
                <a:spcPct val="30000"/>
              </a:spcBef>
              <a:spcAft>
                <a:spcPct val="0"/>
              </a:spcAft>
              <a:buClrTx/>
              <a:buSzPct val="100000"/>
              <a:buFont typeface="+mj-lt"/>
              <a:buAutoNum type="arabicPeriod"/>
              <a:tabLst/>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fontAlgn="ctr">
              <a:buClrTx/>
              <a:buSzPct val="100000"/>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2pPr>
            <a:lvl3pPr>
              <a:defRPr/>
            </a:lvl3pPr>
            <a:lvl5pPr>
              <a:buNone/>
              <a:defRPr/>
            </a:lvl5pPr>
          </a:lstStyle>
          <a:p>
            <a:pPr marL="457200" indent="-457200">
              <a:buSzPct val="100000"/>
              <a:buFont typeface="+mj-lt"/>
              <a:buAutoNum type="arabicPeriod"/>
            </a:pPr>
            <a:r>
              <a:rPr lang="zh-CN" altLang="en-US" dirty="0"/>
              <a:t>一级目录一</a:t>
            </a:r>
            <a:endParaRPr lang="en-US" altLang="zh-CN" dirty="0"/>
          </a:p>
          <a:p>
            <a:pPr marL="653788" lvl="1" indent="-457017">
              <a:buSzPct val="100000"/>
              <a:buFont typeface="+mj-lt"/>
              <a:buAutoNum type="arabicPeriod"/>
            </a:pPr>
            <a:endParaRPr lang="en-US" altLang="zh-CN" dirty="0"/>
          </a:p>
          <a:p>
            <a:pPr marL="457200" indent="-457200">
              <a:buSzPct val="100000"/>
              <a:buFont typeface="+mj-lt"/>
              <a:buAutoNum type="arabicPeriod"/>
            </a:pPr>
            <a:r>
              <a:rPr lang="zh-CN" altLang="en-US" dirty="0"/>
              <a:t>一级目录二</a:t>
            </a:r>
            <a:endParaRPr lang="en-US" altLang="zh-CN" dirty="0"/>
          </a:p>
          <a:p>
            <a:pPr marL="457200" indent="-457200">
              <a:buSzPct val="100000"/>
              <a:buFont typeface="+mj-lt"/>
              <a:buAutoNum type="arabicPeriod"/>
            </a:pPr>
            <a:r>
              <a:rPr lang="zh-CN" altLang="en-US" dirty="0"/>
              <a:t>一级目录三</a:t>
            </a:r>
            <a:endParaRPr lang="en-US" altLang="zh-CN" dirty="0"/>
          </a:p>
          <a:p>
            <a:pPr marL="457200" indent="-457200">
              <a:buSzPct val="100000"/>
              <a:buFont typeface="+mj-lt"/>
              <a:buAutoNum type="arabicPeriod"/>
            </a:pPr>
            <a:r>
              <a:rPr lang="zh-CN" altLang="en-US" dirty="0"/>
              <a:t>一级目录四</a:t>
            </a:r>
            <a:endParaRPr lang="en-US" altLang="zh-CN" dirty="0"/>
          </a:p>
          <a:p>
            <a:endParaRPr lang="zh-CN" altLang="en-US" dirty="0"/>
          </a:p>
        </p:txBody>
      </p:sp>
      <p:cxnSp>
        <p:nvCxnSpPr>
          <p:cNvPr id="28" name="直线连接符 14">
            <a:extLst>
              <a:ext uri="{FF2B5EF4-FFF2-40B4-BE49-F238E27FC236}">
                <a16:creationId xmlns:a16="http://schemas.microsoft.com/office/drawing/2014/main" id="{C79E9F57-49BC-DC4A-B843-36D48051C848}"/>
              </a:ext>
            </a:extLst>
          </p:cNvPr>
          <p:cNvCxnSpPr>
            <a:cxnSpLocks/>
          </p:cNvCxnSpPr>
          <p:nvPr userDrawn="1"/>
        </p:nvCxnSpPr>
        <p:spPr>
          <a:xfrm flipH="1">
            <a:off x="1029917" y="1349255"/>
            <a:ext cx="2016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30" name="文本框 16">
            <a:extLst>
              <a:ext uri="{FF2B5EF4-FFF2-40B4-BE49-F238E27FC236}">
                <a16:creationId xmlns:a16="http://schemas.microsoft.com/office/drawing/2014/main" id="{568EC886-2612-1F43-AB51-21A76A078357}"/>
              </a:ext>
            </a:extLst>
          </p:cNvPr>
          <p:cNvSpPr txBox="1"/>
          <p:nvPr userDrawn="1"/>
        </p:nvSpPr>
        <p:spPr>
          <a:xfrm>
            <a:off x="918916" y="630373"/>
            <a:ext cx="2252540" cy="707886"/>
          </a:xfrm>
          <a:prstGeom prst="rect">
            <a:avLst/>
          </a:prstGeom>
          <a:noFill/>
        </p:spPr>
        <p:txBody>
          <a:bodyPr wrap="none" rtlCol="0">
            <a:spAutoFit/>
          </a:bodyPr>
          <a:lstStyle>
            <a:defPPr>
              <a:defRPr lang="en-US"/>
            </a:defPPr>
            <a:lvl1pPr defTabSz="1001223" eaLnBrk="0" fontAlgn="ctr" hangingPunct="0">
              <a:defRPr sz="3640" b="0" baseline="0">
                <a:solidFill>
                  <a:schemeClr val="tx1">
                    <a:lumMod val="75000"/>
                    <a:lumOff val="25000"/>
                  </a:schemeClr>
                </a:solidFill>
                <a:latin typeface="Huawei Sans" panose="020C0503030203020204" pitchFamily="34" charset="0"/>
                <a:ea typeface="方正兰亭黑简体" panose="02000000000000000000" pitchFamily="2" charset="-122"/>
                <a:cs typeface="Huawei Sans" panose="020C0503030203020204" pitchFamily="34" charset="0"/>
              </a:defRPr>
            </a:lvl1pPr>
          </a:lstStyle>
          <a:p>
            <a:pPr algn="l" defTabSz="1001624" eaLnBrk="0" fontAlgn="ctr" hangingPunct="0"/>
            <a:r>
              <a:rPr lang="en-US" altLang="zh-CN" sz="4000" b="0" kern="12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Contents</a:t>
            </a:r>
          </a:p>
        </p:txBody>
      </p:sp>
    </p:spTree>
    <p:extLst>
      <p:ext uri="{BB962C8B-B14F-4D97-AF65-F5344CB8AC3E}">
        <p14:creationId xmlns:p14="http://schemas.microsoft.com/office/powerpoint/2010/main" val="393799760"/>
      </p:ext>
    </p:extLst>
  </p:cSld>
  <p:clrMapOvr>
    <a:masterClrMapping/>
  </p:clrMapOvr>
  <p:extLst mod="1">
    <p:ext uri="{DCECCB84-F9BA-43D5-87BE-67443E8EF086}">
      <p15:sldGuideLst xmlns:p15="http://schemas.microsoft.com/office/powerpoint/2012/main">
        <p15:guide id="1" pos="642">
          <p15:clr>
            <a:srgbClr val="FBAE40"/>
          </p15:clr>
        </p15:guide>
        <p15:guide id="2" pos="7038">
          <p15:clr>
            <a:srgbClr val="FBAE40"/>
          </p15:clr>
        </p15:guide>
        <p15:guide id="3" orient="horz" pos="1162">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6#本节概述和学习目标(可选)">
    <p:bg>
      <p:bgPr>
        <a:solidFill>
          <a:srgbClr val="EBEBEB"/>
        </a:solidFill>
        <a:effectLst/>
      </p:bgPr>
    </p:bg>
    <p:spTree>
      <p:nvGrpSpPr>
        <p:cNvPr id="1" name=""/>
        <p:cNvGrpSpPr/>
        <p:nvPr/>
      </p:nvGrpSpPr>
      <p:grpSpPr>
        <a:xfrm>
          <a:off x="0" y="0"/>
          <a:ext cx="0" cy="0"/>
          <a:chOff x="0" y="0"/>
          <a:chExt cx="0" cy="0"/>
        </a:xfrm>
      </p:grpSpPr>
      <p:sp>
        <p:nvSpPr>
          <p:cNvPr id="15" name="文本占位符 6"/>
          <p:cNvSpPr>
            <a:spLocks noGrp="1"/>
          </p:cNvSpPr>
          <p:nvPr>
            <p:ph type="body" sz="quarter" idx="10"/>
          </p:nvPr>
        </p:nvSpPr>
        <p:spPr>
          <a:xfrm>
            <a:off x="1019174" y="1844675"/>
            <a:ext cx="10153651" cy="4082668"/>
          </a:xfrm>
          <a:prstGeom prst="rect">
            <a:avLst/>
          </a:prstGeom>
        </p:spPr>
        <p:txBody>
          <a:bodyPr/>
          <a:lstStyle>
            <a:lvl1pPr marL="302279" indent="-302279" algn="just" fontAlgn="ctr">
              <a:buClrTx/>
              <a:buSzPct val="50000"/>
              <a:buFont typeface="Wingdings" panose="05000000000000000000" pitchFamily="2" charset="2"/>
              <a:buChar char="l"/>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marL="654938" indent="-251899" fontAlgn="ctr">
              <a:buClrTx/>
              <a:buSzPct val="50000"/>
              <a:buFont typeface="Wingdings" panose="05000000000000000000" pitchFamily="2" charset="2"/>
              <a:buChar char="p"/>
              <a:defRPr baseline="0">
                <a:solidFill>
                  <a:schemeClr val="tx1"/>
                </a:solidFill>
                <a:latin typeface="Huawei Sans" panose="020C0503030203020204" pitchFamily="34" charset="0"/>
                <a:ea typeface="方正兰亭黑简体" panose="02000000000000000000" pitchFamily="2" charset="-122"/>
              </a:defRPr>
            </a:lvl2pPr>
            <a:lvl3pPr marL="1003998" indent="-201519" fontAlgn="ctr">
              <a:buSzPct val="50000"/>
              <a:buFont typeface="Wingdings" panose="05000000000000000000" pitchFamily="2" charset="2"/>
              <a:buChar char="n"/>
              <a:defRPr lang="zh-CN" altLang="en-US" baseline="0" dirty="0" smtClean="0">
                <a:solidFill>
                  <a:schemeClr val="tx1"/>
                </a:solidFill>
                <a:latin typeface="Huawei Sans" panose="020C0503030203020204" pitchFamily="34" charset="0"/>
                <a:ea typeface="方正兰亭黑简体" panose="02000000000000000000" pitchFamily="2" charset="-122"/>
              </a:defRPr>
            </a:lvl3pPr>
            <a:lvl4pPr fontAlgn="ctr">
              <a:defRPr baseline="0">
                <a:latin typeface="Huawei Sans" panose="020C0503030203020204" pitchFamily="34" charset="0"/>
                <a:ea typeface="方正兰亭黑简体" panose="02000000000000000000" pitchFamily="2" charset="-122"/>
              </a:defRPr>
            </a:lvl4pPr>
            <a:lvl5pPr marL="1802879" indent="-201519" fontAlgn="ctr">
              <a:buClrTx/>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a:p>
            <a:pPr eaLnBrk="1" hangingPunct="1"/>
            <a:endParaRPr lang="en-US" altLang="zh-CN" dirty="0"/>
          </a:p>
        </p:txBody>
      </p:sp>
      <p:cxnSp>
        <p:nvCxnSpPr>
          <p:cNvPr id="14" name="直线连接符 14">
            <a:extLst>
              <a:ext uri="{FF2B5EF4-FFF2-40B4-BE49-F238E27FC236}">
                <a16:creationId xmlns:a16="http://schemas.microsoft.com/office/drawing/2014/main" id="{C79E9F57-49BC-DC4A-B843-36D48051C848}"/>
              </a:ext>
            </a:extLst>
          </p:cNvPr>
          <p:cNvCxnSpPr>
            <a:cxnSpLocks/>
          </p:cNvCxnSpPr>
          <p:nvPr userDrawn="1"/>
        </p:nvCxnSpPr>
        <p:spPr>
          <a:xfrm flipH="1">
            <a:off x="1029917" y="1349255"/>
            <a:ext cx="5688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27" name="文本框 16">
            <a:extLst>
              <a:ext uri="{FF2B5EF4-FFF2-40B4-BE49-F238E27FC236}">
                <a16:creationId xmlns:a16="http://schemas.microsoft.com/office/drawing/2014/main" id="{568EC886-2612-1F43-AB51-21A76A078357}"/>
              </a:ext>
            </a:extLst>
          </p:cNvPr>
          <p:cNvSpPr txBox="1"/>
          <p:nvPr userDrawn="1"/>
        </p:nvSpPr>
        <p:spPr>
          <a:xfrm>
            <a:off x="918916" y="630373"/>
            <a:ext cx="5950668" cy="707886"/>
          </a:xfrm>
          <a:prstGeom prst="rect">
            <a:avLst/>
          </a:prstGeom>
          <a:noFill/>
        </p:spPr>
        <p:txBody>
          <a:bodyPr wrap="none" rtlCol="0">
            <a:spAutoFit/>
          </a:bodyPr>
          <a:lstStyle/>
          <a:p>
            <a:pPr lvl="0" fontAlgn="ctr"/>
            <a:r>
              <a:rPr lang="en-US" altLang="zh-CN" sz="40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Overview and Objectives</a:t>
            </a:r>
          </a:p>
        </p:txBody>
      </p:sp>
    </p:spTree>
    <p:extLst>
      <p:ext uri="{BB962C8B-B14F-4D97-AF65-F5344CB8AC3E}">
        <p14:creationId xmlns:p14="http://schemas.microsoft.com/office/powerpoint/2010/main" val="2355713938"/>
      </p:ext>
    </p:extLst>
  </p:cSld>
  <p:clrMapOvr>
    <a:masterClrMapping/>
  </p:clrMapOvr>
  <p:extLst mod="1">
    <p:ext uri="{DCECCB84-F9BA-43D5-87BE-67443E8EF086}">
      <p15:sldGuideLst xmlns:p15="http://schemas.microsoft.com/office/powerpoint/2012/main">
        <p15:guide id="1" pos="642">
          <p15:clr>
            <a:srgbClr val="FBAE40"/>
          </p15:clr>
        </p15:guide>
        <p15:guide id="2" pos="7038">
          <p15:clr>
            <a:srgbClr val="FBAE40"/>
          </p15:clr>
        </p15:guide>
        <p15:guide id="3" orient="horz" pos="1162">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_10#思考题">
    <p:spTree>
      <p:nvGrpSpPr>
        <p:cNvPr id="1" name=""/>
        <p:cNvGrpSpPr/>
        <p:nvPr/>
      </p:nvGrpSpPr>
      <p:grpSpPr>
        <a:xfrm>
          <a:off x="0" y="0"/>
          <a:ext cx="0" cy="0"/>
          <a:chOff x="0" y="0"/>
          <a:chExt cx="0" cy="0"/>
        </a:xfrm>
      </p:grpSpPr>
      <p:sp>
        <p:nvSpPr>
          <p:cNvPr id="4" name="文本占位符 6"/>
          <p:cNvSpPr>
            <a:spLocks noGrp="1"/>
          </p:cNvSpPr>
          <p:nvPr>
            <p:ph type="body" sz="quarter" idx="10" hasCustomPrompt="1"/>
          </p:nvPr>
        </p:nvSpPr>
        <p:spPr>
          <a:xfrm>
            <a:off x="1019176" y="1844675"/>
            <a:ext cx="10153650" cy="4068812"/>
          </a:xfrm>
          <a:prstGeom prst="rect">
            <a:avLst/>
          </a:prstGeom>
        </p:spPr>
        <p:txBody>
          <a:bodyPr/>
          <a:lstStyle>
            <a:lvl1pPr marL="457200" marR="0" indent="-457200" algn="just" defTabSz="801688" rtl="0" eaLnBrk="1" fontAlgn="ctr" latinLnBrk="0" hangingPunct="1">
              <a:lnSpc>
                <a:spcPct val="140000"/>
              </a:lnSpc>
              <a:spcBef>
                <a:spcPct val="30000"/>
              </a:spcBef>
              <a:spcAft>
                <a:spcPct val="0"/>
              </a:spcAft>
              <a:buClr>
                <a:schemeClr val="tx1"/>
              </a:buClr>
              <a:buSzPct val="100000"/>
              <a:buFont typeface="+mj-lt"/>
              <a:buAutoNum type="arabicPeriod"/>
              <a:tabLst/>
              <a:defRPr sz="2000" baseline="0">
                <a:latin typeface="Huawei Sans" panose="020C0503030203020204" pitchFamily="34" charset="0"/>
                <a:ea typeface="方正兰亭黑简体" panose="02000000000000000000" pitchFamily="2" charset="-122"/>
                <a:cs typeface="Huawei Sans" panose="020C0503030203020204" pitchFamily="34" charset="0"/>
              </a:defRPr>
            </a:lvl1pPr>
            <a:lvl2pPr marL="744537" indent="-342900" algn="just" fontAlgn="ctr">
              <a:buSzPct val="100000"/>
              <a:buFont typeface="+mj-lt"/>
              <a:buAutoNum type="alphaUcPeriod"/>
              <a:defRPr sz="1800" baseline="0">
                <a:latin typeface="Huawei Sans" panose="020C0503030203020204" pitchFamily="34" charset="0"/>
              </a:defRPr>
            </a:lvl2pPr>
            <a:lvl3pPr>
              <a:defRPr/>
            </a:lvl3pPr>
            <a:lvl5pPr>
              <a:buNone/>
              <a:defRPr/>
            </a:lvl5pPr>
          </a:lstStyle>
          <a:p>
            <a:pPr marL="457200" marR="0" lvl="0" indent="-457200" algn="just" defTabSz="801688">
              <a:spcBef>
                <a:spcPct val="30000"/>
              </a:spcBef>
              <a:spcAft>
                <a:spcPct val="0"/>
              </a:spcAft>
              <a:buClr>
                <a:schemeClr val="tx1"/>
              </a:buClr>
              <a:buSzPct val="100000"/>
              <a:buFont typeface="+mj-lt"/>
              <a:buAutoNum type="arabicPeriod"/>
              <a:tabLst/>
            </a:pPr>
            <a:r>
              <a:rPr lang="en-US" altLang="zh-CN" dirty="0"/>
              <a:t>Question description.</a:t>
            </a:r>
          </a:p>
          <a:p>
            <a:pPr lvl="1"/>
            <a:endParaRPr lang="en-US" altLang="zh-CN" dirty="0"/>
          </a:p>
        </p:txBody>
      </p:sp>
      <p:cxnSp>
        <p:nvCxnSpPr>
          <p:cNvPr id="5" name="直线连接符 14">
            <a:extLst>
              <a:ext uri="{FF2B5EF4-FFF2-40B4-BE49-F238E27FC236}">
                <a16:creationId xmlns:a16="http://schemas.microsoft.com/office/drawing/2014/main" id="{C79E9F57-49BC-DC4A-B843-36D48051C848}"/>
              </a:ext>
            </a:extLst>
          </p:cNvPr>
          <p:cNvCxnSpPr>
            <a:cxnSpLocks/>
          </p:cNvCxnSpPr>
          <p:nvPr userDrawn="1"/>
        </p:nvCxnSpPr>
        <p:spPr>
          <a:xfrm flipH="1">
            <a:off x="1029917" y="1349255"/>
            <a:ext cx="1044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6" name="文本框 16">
            <a:extLst>
              <a:ext uri="{FF2B5EF4-FFF2-40B4-BE49-F238E27FC236}">
                <a16:creationId xmlns:a16="http://schemas.microsoft.com/office/drawing/2014/main" id="{568EC886-2612-1F43-AB51-21A76A078357}"/>
              </a:ext>
            </a:extLst>
          </p:cNvPr>
          <p:cNvSpPr txBox="1"/>
          <p:nvPr userDrawn="1"/>
        </p:nvSpPr>
        <p:spPr>
          <a:xfrm>
            <a:off x="918916" y="630373"/>
            <a:ext cx="1258678" cy="707886"/>
          </a:xfrm>
          <a:prstGeom prst="rect">
            <a:avLst/>
          </a:prstGeom>
          <a:noFill/>
        </p:spPr>
        <p:txBody>
          <a:bodyPr wrap="none" rtlCol="0">
            <a:spAutoFit/>
          </a:bodyPr>
          <a:lstStyle/>
          <a:p>
            <a:pPr lvl="0" fontAlgn="ctr"/>
            <a:r>
              <a:rPr lang="en-US" altLang="zh-CN" sz="40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Quiz</a:t>
            </a:r>
          </a:p>
        </p:txBody>
      </p:sp>
    </p:spTree>
    <p:extLst>
      <p:ext uri="{BB962C8B-B14F-4D97-AF65-F5344CB8AC3E}">
        <p14:creationId xmlns:p14="http://schemas.microsoft.com/office/powerpoint/2010/main" val="396967352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11#本节小结（可选）">
    <p:spTree>
      <p:nvGrpSpPr>
        <p:cNvPr id="1" name=""/>
        <p:cNvGrpSpPr/>
        <p:nvPr/>
      </p:nvGrpSpPr>
      <p:grpSpPr>
        <a:xfrm>
          <a:off x="0" y="0"/>
          <a:ext cx="0" cy="0"/>
          <a:chOff x="0" y="0"/>
          <a:chExt cx="0" cy="0"/>
        </a:xfrm>
      </p:grpSpPr>
      <p:sp>
        <p:nvSpPr>
          <p:cNvPr id="10" name="内容占位符 6"/>
          <p:cNvSpPr>
            <a:spLocks noGrp="1"/>
          </p:cNvSpPr>
          <p:nvPr>
            <p:ph sz="quarter" idx="10" hasCustomPrompt="1"/>
          </p:nvPr>
        </p:nvSpPr>
        <p:spPr>
          <a:xfrm>
            <a:off x="1019175" y="1844675"/>
            <a:ext cx="10153650" cy="4082880"/>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2pPr>
            <a:lvl3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3pPr>
            <a:lvl4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4pPr>
            <a:lvl5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5pPr>
          </a:lstStyle>
          <a:p>
            <a:r>
              <a:rPr lang="en-US" altLang="zh-CN" dirty="0"/>
              <a:t>Click here to edit summary</a:t>
            </a:r>
            <a:endParaRPr lang="zh-CN" altLang="en-US" dirty="0"/>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cxnSp>
        <p:nvCxnSpPr>
          <p:cNvPr id="11" name="直线连接符 14">
            <a:extLst>
              <a:ext uri="{FF2B5EF4-FFF2-40B4-BE49-F238E27FC236}">
                <a16:creationId xmlns:a16="http://schemas.microsoft.com/office/drawing/2014/main" id="{C79E9F57-49BC-DC4A-B843-36D48051C848}"/>
              </a:ext>
            </a:extLst>
          </p:cNvPr>
          <p:cNvCxnSpPr>
            <a:cxnSpLocks/>
          </p:cNvCxnSpPr>
          <p:nvPr userDrawn="1"/>
        </p:nvCxnSpPr>
        <p:spPr>
          <a:xfrm flipH="1">
            <a:off x="1029917" y="1349255"/>
            <a:ext cx="4032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12" name="文本框 16">
            <a:extLst>
              <a:ext uri="{FF2B5EF4-FFF2-40B4-BE49-F238E27FC236}">
                <a16:creationId xmlns:a16="http://schemas.microsoft.com/office/drawing/2014/main" id="{568EC886-2612-1F43-AB51-21A76A078357}"/>
              </a:ext>
            </a:extLst>
          </p:cNvPr>
          <p:cNvSpPr txBox="1"/>
          <p:nvPr userDrawn="1"/>
        </p:nvSpPr>
        <p:spPr>
          <a:xfrm>
            <a:off x="918916" y="630373"/>
            <a:ext cx="4265911" cy="707886"/>
          </a:xfrm>
          <a:prstGeom prst="rect">
            <a:avLst/>
          </a:prstGeom>
          <a:noFill/>
        </p:spPr>
        <p:txBody>
          <a:bodyPr wrap="none" rtlCol="0">
            <a:spAutoFit/>
          </a:bodyPr>
          <a:lstStyle/>
          <a:p>
            <a:pPr lvl="0" fontAlgn="ctr"/>
            <a:r>
              <a:rPr lang="en-US" altLang="zh-CN" sz="40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Section Summary</a:t>
            </a:r>
          </a:p>
        </p:txBody>
      </p:sp>
    </p:spTree>
    <p:extLst>
      <p:ext uri="{BB962C8B-B14F-4D97-AF65-F5344CB8AC3E}">
        <p14:creationId xmlns:p14="http://schemas.microsoft.com/office/powerpoint/2010/main" val="3496068853"/>
      </p:ext>
    </p:extLst>
  </p:cSld>
  <p:clrMapOvr>
    <a:masterClrMapping/>
  </p:clrMapOvr>
  <p:extLst mod="1">
    <p:ext uri="{DCECCB84-F9BA-43D5-87BE-67443E8EF086}">
      <p15:sldGuideLst xmlns:p15="http://schemas.microsoft.com/office/powerpoint/2012/main"/>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12#本章总结">
    <p:spTree>
      <p:nvGrpSpPr>
        <p:cNvPr id="1" name=""/>
        <p:cNvGrpSpPr/>
        <p:nvPr/>
      </p:nvGrpSpPr>
      <p:grpSpPr>
        <a:xfrm>
          <a:off x="0" y="0"/>
          <a:ext cx="0" cy="0"/>
          <a:chOff x="0" y="0"/>
          <a:chExt cx="0" cy="0"/>
        </a:xfrm>
      </p:grpSpPr>
      <p:sp>
        <p:nvSpPr>
          <p:cNvPr id="10" name="内容占位符 6"/>
          <p:cNvSpPr>
            <a:spLocks noGrp="1"/>
          </p:cNvSpPr>
          <p:nvPr>
            <p:ph sz="quarter" idx="10" hasCustomPrompt="1"/>
          </p:nvPr>
        </p:nvSpPr>
        <p:spPr>
          <a:xfrm>
            <a:off x="1019175" y="1844675"/>
            <a:ext cx="10153650" cy="4082880"/>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2pPr>
            <a:lvl3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3pPr>
            <a:lvl4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4pPr>
            <a:lvl5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5pPr>
          </a:lstStyle>
          <a:p>
            <a:pPr lvl="0"/>
            <a:r>
              <a:rPr lang="en-US" altLang="zh-CN" dirty="0"/>
              <a:t>Click to edit</a:t>
            </a:r>
            <a:endParaRPr lang="zh-CN" altLang="en-US" dirty="0"/>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cxnSp>
        <p:nvCxnSpPr>
          <p:cNvPr id="9" name="直线连接符 14">
            <a:extLst>
              <a:ext uri="{FF2B5EF4-FFF2-40B4-BE49-F238E27FC236}">
                <a16:creationId xmlns:a16="http://schemas.microsoft.com/office/drawing/2014/main" id="{C79E9F57-49BC-DC4A-B843-36D48051C848}"/>
              </a:ext>
            </a:extLst>
          </p:cNvPr>
          <p:cNvCxnSpPr>
            <a:cxnSpLocks/>
          </p:cNvCxnSpPr>
          <p:nvPr userDrawn="1"/>
        </p:nvCxnSpPr>
        <p:spPr>
          <a:xfrm flipH="1">
            <a:off x="1029917" y="1349255"/>
            <a:ext cx="2196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11" name="文本框 16">
            <a:extLst>
              <a:ext uri="{FF2B5EF4-FFF2-40B4-BE49-F238E27FC236}">
                <a16:creationId xmlns:a16="http://schemas.microsoft.com/office/drawing/2014/main" id="{568EC886-2612-1F43-AB51-21A76A078357}"/>
              </a:ext>
            </a:extLst>
          </p:cNvPr>
          <p:cNvSpPr txBox="1"/>
          <p:nvPr userDrawn="1"/>
        </p:nvSpPr>
        <p:spPr>
          <a:xfrm>
            <a:off x="918916" y="630373"/>
            <a:ext cx="2417650" cy="707886"/>
          </a:xfrm>
          <a:prstGeom prst="rect">
            <a:avLst/>
          </a:prstGeom>
          <a:noFill/>
        </p:spPr>
        <p:txBody>
          <a:bodyPr wrap="none" rtlCol="0">
            <a:spAutoFit/>
          </a:bodyPr>
          <a:lstStyle/>
          <a:p>
            <a:pPr algn="l" defTabSz="1001624" rtl="0" eaLnBrk="0" fontAlgn="ctr" hangingPunct="0">
              <a:spcBef>
                <a:spcPct val="0"/>
              </a:spcBef>
              <a:spcAft>
                <a:spcPct val="0"/>
              </a:spcAft>
            </a:pPr>
            <a:r>
              <a:rPr lang="en-US" altLang="zh-CN" sz="4000" b="0" kern="12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Summary</a:t>
            </a:r>
          </a:p>
        </p:txBody>
      </p:sp>
    </p:spTree>
    <p:extLst>
      <p:ext uri="{BB962C8B-B14F-4D97-AF65-F5344CB8AC3E}">
        <p14:creationId xmlns:p14="http://schemas.microsoft.com/office/powerpoint/2010/main" val="467636489"/>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9.xml"/><Relationship Id="rId3" Type="http://schemas.openxmlformats.org/officeDocument/2006/relationships/slideLayout" Target="../slideLayouts/slideLayout4.xml"/><Relationship Id="rId7" Type="http://schemas.openxmlformats.org/officeDocument/2006/relationships/slideLayout" Target="../slideLayouts/slideLayout8.xml"/><Relationship Id="rId12" Type="http://schemas.openxmlformats.org/officeDocument/2006/relationships/image" Target="../media/image3.png"/><Relationship Id="rId2" Type="http://schemas.openxmlformats.org/officeDocument/2006/relationships/slideLayout" Target="../slideLayouts/slideLayout3.xml"/><Relationship Id="rId1" Type="http://schemas.openxmlformats.org/officeDocument/2006/relationships/slideLayout" Target="../slideLayouts/slideLayout2.xml"/><Relationship Id="rId6" Type="http://schemas.openxmlformats.org/officeDocument/2006/relationships/slideLayout" Target="../slideLayouts/slideLayout7.xml"/><Relationship Id="rId11" Type="http://schemas.openxmlformats.org/officeDocument/2006/relationships/theme" Target="../theme/theme2.xml"/><Relationship Id="rId5" Type="http://schemas.openxmlformats.org/officeDocument/2006/relationships/slideLayout" Target="../slideLayouts/slideLayout6.xml"/><Relationship Id="rId10" Type="http://schemas.openxmlformats.org/officeDocument/2006/relationships/slideLayout" Target="../slideLayouts/slideLayout11.xml"/><Relationship Id="rId4" Type="http://schemas.openxmlformats.org/officeDocument/2006/relationships/slideLayout" Target="../slideLayouts/slideLayout5.xml"/><Relationship Id="rId9" Type="http://schemas.openxmlformats.org/officeDocument/2006/relationships/slideLayout" Target="../slideLayouts/slideLayout10.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14.xml"/><Relationship Id="rId7" Type="http://schemas.openxmlformats.org/officeDocument/2006/relationships/image" Target="../media/image3.png"/><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theme" Target="../theme/theme3.xml"/><Relationship Id="rId5" Type="http://schemas.openxmlformats.org/officeDocument/2006/relationships/slideLayout" Target="../slideLayouts/slideLayout16.xml"/><Relationship Id="rId4" Type="http://schemas.openxmlformats.org/officeDocument/2006/relationships/slideLayout" Target="../slideLayouts/slideLayout15.xml"/></Relationships>
</file>

<file path=ppt/slideMasters/_rels/slideMaster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4.xml"/><Relationship Id="rId1" Type="http://schemas.openxmlformats.org/officeDocument/2006/relationships/slideLayout" Target="../slideLayouts/slideLayout1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8" name="图片 7"/>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203089" y="5976169"/>
            <a:ext cx="2257507" cy="482533"/>
          </a:xfrm>
          <a:prstGeom prst="rect">
            <a:avLst/>
          </a:prstGeom>
        </p:spPr>
      </p:pic>
      <p:grpSp>
        <p:nvGrpSpPr>
          <p:cNvPr id="30" name="Group 87">
            <a:extLst>
              <a:ext uri="{FF2B5EF4-FFF2-40B4-BE49-F238E27FC236}">
                <a16:creationId xmlns:a16="http://schemas.microsoft.com/office/drawing/2014/main" id="{37333705-F8D6-2847-B3CB-F2FAB51E2A3B}"/>
              </a:ext>
            </a:extLst>
          </p:cNvPr>
          <p:cNvGrpSpPr>
            <a:grpSpLocks noChangeAspect="1"/>
          </p:cNvGrpSpPr>
          <p:nvPr userDrawn="1"/>
        </p:nvGrpSpPr>
        <p:grpSpPr>
          <a:xfrm>
            <a:off x="12290471" y="2625389"/>
            <a:ext cx="1963323" cy="4233515"/>
            <a:chOff x="5343885" y="-48857"/>
            <a:chExt cx="3263586" cy="7037279"/>
          </a:xfrm>
        </p:grpSpPr>
        <p:sp>
          <p:nvSpPr>
            <p:cNvPr id="31" name="矩形 13">
              <a:extLst>
                <a:ext uri="{FF2B5EF4-FFF2-40B4-BE49-F238E27FC236}">
                  <a16:creationId xmlns:a16="http://schemas.microsoft.com/office/drawing/2014/main" id="{B14DFA89-D483-CF47-82CC-DD86D7CAB09E}"/>
                </a:ext>
              </a:extLst>
            </p:cNvPr>
            <p:cNvSpPr/>
            <p:nvPr userDrawn="1"/>
          </p:nvSpPr>
          <p:spPr>
            <a:xfrm>
              <a:off x="5356401" y="1934171"/>
              <a:ext cx="791510" cy="664397"/>
            </a:xfrm>
            <a:prstGeom prst="rect">
              <a:avLst/>
            </a:prstGeom>
            <a:solidFill>
              <a:srgbClr val="C4005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196/0/84</a:t>
              </a:r>
            </a:p>
          </p:txBody>
        </p:sp>
        <p:sp>
          <p:nvSpPr>
            <p:cNvPr id="32" name="文本框 15">
              <a:extLst>
                <a:ext uri="{FF2B5EF4-FFF2-40B4-BE49-F238E27FC236}">
                  <a16:creationId xmlns:a16="http://schemas.microsoft.com/office/drawing/2014/main" id="{8223ADA0-340A-794B-93B7-24AFF612A719}"/>
                </a:ext>
              </a:extLst>
            </p:cNvPr>
            <p:cNvSpPr txBox="1"/>
            <p:nvPr userDrawn="1"/>
          </p:nvSpPr>
          <p:spPr>
            <a:xfrm>
              <a:off x="5352723" y="1694497"/>
              <a:ext cx="1052647"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公司辅助色</a:t>
              </a:r>
            </a:p>
          </p:txBody>
        </p:sp>
        <p:sp>
          <p:nvSpPr>
            <p:cNvPr id="33" name="矩形 13">
              <a:extLst>
                <a:ext uri="{FF2B5EF4-FFF2-40B4-BE49-F238E27FC236}">
                  <a16:creationId xmlns:a16="http://schemas.microsoft.com/office/drawing/2014/main" id="{5F63E0E3-4F22-7948-AB1A-40A84ECA92EC}"/>
                </a:ext>
              </a:extLst>
            </p:cNvPr>
            <p:cNvSpPr/>
            <p:nvPr userDrawn="1"/>
          </p:nvSpPr>
          <p:spPr>
            <a:xfrm>
              <a:off x="6184680" y="1934171"/>
              <a:ext cx="791510" cy="664397"/>
            </a:xfrm>
            <a:prstGeom prst="rect">
              <a:avLst/>
            </a:prstGeom>
            <a:solidFill>
              <a:srgbClr val="CB377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203/55/120</a:t>
              </a:r>
            </a:p>
          </p:txBody>
        </p:sp>
        <p:sp>
          <p:nvSpPr>
            <p:cNvPr id="34" name="矩形 13">
              <a:extLst>
                <a:ext uri="{FF2B5EF4-FFF2-40B4-BE49-F238E27FC236}">
                  <a16:creationId xmlns:a16="http://schemas.microsoft.com/office/drawing/2014/main" id="{29C4A3C6-7C7B-7140-8F73-591E9F49143F}"/>
                </a:ext>
              </a:extLst>
            </p:cNvPr>
            <p:cNvSpPr/>
            <p:nvPr userDrawn="1"/>
          </p:nvSpPr>
          <p:spPr>
            <a:xfrm>
              <a:off x="5356401" y="3403061"/>
              <a:ext cx="791510" cy="664397"/>
            </a:xfrm>
            <a:prstGeom prst="rect">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237/109/0</a:t>
              </a:r>
            </a:p>
          </p:txBody>
        </p:sp>
        <p:sp>
          <p:nvSpPr>
            <p:cNvPr id="35" name="矩形 13">
              <a:extLst>
                <a:ext uri="{FF2B5EF4-FFF2-40B4-BE49-F238E27FC236}">
                  <a16:creationId xmlns:a16="http://schemas.microsoft.com/office/drawing/2014/main" id="{BE4C9A8D-46B0-5B40-BC47-DB6C4899227F}"/>
                </a:ext>
              </a:extLst>
            </p:cNvPr>
            <p:cNvSpPr/>
            <p:nvPr userDrawn="1"/>
          </p:nvSpPr>
          <p:spPr>
            <a:xfrm>
              <a:off x="6184680" y="2673360"/>
              <a:ext cx="791510" cy="664397"/>
            </a:xfrm>
            <a:prstGeom prst="rect">
              <a:avLst/>
            </a:prstGeom>
            <a:solidFill>
              <a:srgbClr val="99363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153/54/54</a:t>
              </a:r>
            </a:p>
          </p:txBody>
        </p:sp>
        <p:sp>
          <p:nvSpPr>
            <p:cNvPr id="36" name="矩形 13">
              <a:extLst>
                <a:ext uri="{FF2B5EF4-FFF2-40B4-BE49-F238E27FC236}">
                  <a16:creationId xmlns:a16="http://schemas.microsoft.com/office/drawing/2014/main" id="{612F2ED4-F7A4-9E48-95E1-8D07B3BBE962}"/>
                </a:ext>
              </a:extLst>
            </p:cNvPr>
            <p:cNvSpPr/>
            <p:nvPr userDrawn="1"/>
          </p:nvSpPr>
          <p:spPr>
            <a:xfrm>
              <a:off x="5356401" y="4866463"/>
              <a:ext cx="791510" cy="664397"/>
            </a:xfrm>
            <a:prstGeom prst="rect">
              <a:avLst/>
            </a:prstGeom>
            <a:solidFill>
              <a:srgbClr val="62B23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98/178/48</a:t>
              </a:r>
            </a:p>
          </p:txBody>
        </p:sp>
        <p:sp>
          <p:nvSpPr>
            <p:cNvPr id="37" name="矩形 13">
              <a:extLst>
                <a:ext uri="{FF2B5EF4-FFF2-40B4-BE49-F238E27FC236}">
                  <a16:creationId xmlns:a16="http://schemas.microsoft.com/office/drawing/2014/main" id="{A9E1D476-C288-8945-A68A-1F20C557294B}"/>
                </a:ext>
              </a:extLst>
            </p:cNvPr>
            <p:cNvSpPr/>
            <p:nvPr userDrawn="1"/>
          </p:nvSpPr>
          <p:spPr>
            <a:xfrm>
              <a:off x="6184680" y="3415851"/>
              <a:ext cx="791510" cy="664397"/>
            </a:xfrm>
            <a:prstGeom prst="rect">
              <a:avLst/>
            </a:prstGeom>
            <a:solidFill>
              <a:srgbClr val="F2894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242/137/68</a:t>
              </a:r>
              <a:endParaRPr kumimoji="1" lang="mr-IN" altLang="zh-CN" sz="500" b="1" dirty="0">
                <a:solidFill>
                  <a:srgbClr val="FFFFFF"/>
                </a:solidFill>
                <a:latin typeface="Arial" charset="0"/>
                <a:ea typeface="Arial" charset="0"/>
                <a:cs typeface="Arial" charset="0"/>
              </a:endParaRPr>
            </a:p>
          </p:txBody>
        </p:sp>
        <p:sp>
          <p:nvSpPr>
            <p:cNvPr id="38" name="矩形 13">
              <a:extLst>
                <a:ext uri="{FF2B5EF4-FFF2-40B4-BE49-F238E27FC236}">
                  <a16:creationId xmlns:a16="http://schemas.microsoft.com/office/drawing/2014/main" id="{42823EBB-E62E-F149-AC9A-09950051F283}"/>
                </a:ext>
              </a:extLst>
            </p:cNvPr>
            <p:cNvSpPr/>
            <p:nvPr userDrawn="1"/>
          </p:nvSpPr>
          <p:spPr>
            <a:xfrm>
              <a:off x="5353240" y="184963"/>
              <a:ext cx="791510" cy="664397"/>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185C</a:t>
              </a:r>
            </a:p>
            <a:p>
              <a:pPr algn="ctr">
                <a:lnSpc>
                  <a:spcPts val="620"/>
                </a:lnSpc>
                <a:spcBef>
                  <a:spcPts val="0"/>
                </a:spcBef>
              </a:pPr>
              <a:r>
                <a:rPr kumimoji="1" lang="en-US" altLang="zh-CN" sz="500" b="1" dirty="0">
                  <a:solidFill>
                    <a:schemeClr val="tx2"/>
                  </a:solidFill>
                  <a:latin typeface="Arial" charset="0"/>
                  <a:ea typeface="Arial" charset="0"/>
                  <a:cs typeface="Arial" charset="0"/>
                </a:rPr>
                <a:t>RGB </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199/0/11  </a:t>
              </a:r>
            </a:p>
          </p:txBody>
        </p:sp>
        <p:sp>
          <p:nvSpPr>
            <p:cNvPr id="39" name="文本框 15">
              <a:extLst>
                <a:ext uri="{FF2B5EF4-FFF2-40B4-BE49-F238E27FC236}">
                  <a16:creationId xmlns:a16="http://schemas.microsoft.com/office/drawing/2014/main" id="{EA01C299-6FF2-3642-AAEC-A1DF62D9C654}"/>
                </a:ext>
              </a:extLst>
            </p:cNvPr>
            <p:cNvSpPr txBox="1"/>
            <p:nvPr userDrawn="1"/>
          </p:nvSpPr>
          <p:spPr>
            <a:xfrm>
              <a:off x="5343885" y="-48857"/>
              <a:ext cx="726488"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公司色</a:t>
              </a:r>
            </a:p>
          </p:txBody>
        </p:sp>
        <p:sp>
          <p:nvSpPr>
            <p:cNvPr id="40" name="矩形 13">
              <a:extLst>
                <a:ext uri="{FF2B5EF4-FFF2-40B4-BE49-F238E27FC236}">
                  <a16:creationId xmlns:a16="http://schemas.microsoft.com/office/drawing/2014/main" id="{B84AB502-165F-764A-9621-65CA8CBBEAEA}"/>
                </a:ext>
              </a:extLst>
            </p:cNvPr>
            <p:cNvSpPr/>
            <p:nvPr userDrawn="1"/>
          </p:nvSpPr>
          <p:spPr>
            <a:xfrm>
              <a:off x="5352600" y="918047"/>
              <a:ext cx="791510" cy="664397"/>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186C</a:t>
              </a:r>
            </a:p>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200/16/46  </a:t>
              </a:r>
            </a:p>
          </p:txBody>
        </p:sp>
        <p:sp>
          <p:nvSpPr>
            <p:cNvPr id="41" name="矩形 13">
              <a:extLst>
                <a:ext uri="{FF2B5EF4-FFF2-40B4-BE49-F238E27FC236}">
                  <a16:creationId xmlns:a16="http://schemas.microsoft.com/office/drawing/2014/main" id="{CB8870E8-3E95-764C-B621-A168E194CC7A}"/>
                </a:ext>
              </a:extLst>
            </p:cNvPr>
            <p:cNvSpPr/>
            <p:nvPr userDrawn="1"/>
          </p:nvSpPr>
          <p:spPr>
            <a:xfrm>
              <a:off x="5354164" y="2665974"/>
              <a:ext cx="791510" cy="664397"/>
            </a:xfrm>
            <a:prstGeom prst="rect">
              <a:avLst/>
            </a:prstGeom>
            <a:solidFill>
              <a:srgbClr val="7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127/0/1</a:t>
              </a:r>
            </a:p>
          </p:txBody>
        </p:sp>
        <p:sp>
          <p:nvSpPr>
            <p:cNvPr id="42" name="矩形 13">
              <a:extLst>
                <a:ext uri="{FF2B5EF4-FFF2-40B4-BE49-F238E27FC236}">
                  <a16:creationId xmlns:a16="http://schemas.microsoft.com/office/drawing/2014/main" id="{356EF69A-1936-544F-A95F-0664F4E186D5}"/>
                </a:ext>
              </a:extLst>
            </p:cNvPr>
            <p:cNvSpPr/>
            <p:nvPr userDrawn="1"/>
          </p:nvSpPr>
          <p:spPr>
            <a:xfrm>
              <a:off x="5354164" y="4134866"/>
              <a:ext cx="791510" cy="664397"/>
            </a:xfrm>
            <a:prstGeom prst="rect">
              <a:avLst/>
            </a:prstGeom>
            <a:solidFill>
              <a:srgbClr val="FCC8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52/200/0</a:t>
              </a:r>
            </a:p>
          </p:txBody>
        </p:sp>
        <p:sp>
          <p:nvSpPr>
            <p:cNvPr id="43" name="矩形 13">
              <a:extLst>
                <a:ext uri="{FF2B5EF4-FFF2-40B4-BE49-F238E27FC236}">
                  <a16:creationId xmlns:a16="http://schemas.microsoft.com/office/drawing/2014/main" id="{03EBAB43-95A5-1C4A-8458-B86EB3D51FCA}"/>
                </a:ext>
              </a:extLst>
            </p:cNvPr>
            <p:cNvSpPr/>
            <p:nvPr userDrawn="1"/>
          </p:nvSpPr>
          <p:spPr>
            <a:xfrm>
              <a:off x="5354164" y="5596166"/>
              <a:ext cx="791510" cy="664397"/>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48/181/197</a:t>
              </a:r>
            </a:p>
          </p:txBody>
        </p:sp>
        <p:sp>
          <p:nvSpPr>
            <p:cNvPr id="44" name="矩形 13">
              <a:extLst>
                <a:ext uri="{FF2B5EF4-FFF2-40B4-BE49-F238E27FC236}">
                  <a16:creationId xmlns:a16="http://schemas.microsoft.com/office/drawing/2014/main" id="{371A8520-F934-304C-B57F-B49F768694E2}"/>
                </a:ext>
              </a:extLst>
            </p:cNvPr>
            <p:cNvSpPr/>
            <p:nvPr userDrawn="1"/>
          </p:nvSpPr>
          <p:spPr>
            <a:xfrm>
              <a:off x="6194511" y="4866463"/>
              <a:ext cx="791510" cy="664397"/>
            </a:xfrm>
            <a:prstGeom prst="rect">
              <a:avLst/>
            </a:prstGeom>
            <a:solidFill>
              <a:srgbClr val="81C15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129/193/95</a:t>
              </a:r>
            </a:p>
          </p:txBody>
        </p:sp>
        <p:sp>
          <p:nvSpPr>
            <p:cNvPr id="45" name="矩形 13">
              <a:extLst>
                <a:ext uri="{FF2B5EF4-FFF2-40B4-BE49-F238E27FC236}">
                  <a16:creationId xmlns:a16="http://schemas.microsoft.com/office/drawing/2014/main" id="{B83004D7-279B-C14E-9FCF-870FA1B74FDF}"/>
                </a:ext>
              </a:extLst>
            </p:cNvPr>
            <p:cNvSpPr/>
            <p:nvPr userDrawn="1"/>
          </p:nvSpPr>
          <p:spPr>
            <a:xfrm>
              <a:off x="6192274" y="4134866"/>
              <a:ext cx="791510" cy="664397"/>
            </a:xfrm>
            <a:prstGeom prst="rect">
              <a:avLst/>
            </a:prstGeom>
            <a:solidFill>
              <a:srgbClr val="FDD35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253/211/81</a:t>
              </a:r>
            </a:p>
          </p:txBody>
        </p:sp>
        <p:sp>
          <p:nvSpPr>
            <p:cNvPr id="46" name="矩形 13">
              <a:extLst>
                <a:ext uri="{FF2B5EF4-FFF2-40B4-BE49-F238E27FC236}">
                  <a16:creationId xmlns:a16="http://schemas.microsoft.com/office/drawing/2014/main" id="{99635968-4E69-CC41-9D78-6DF253FE3035}"/>
                </a:ext>
              </a:extLst>
            </p:cNvPr>
            <p:cNvSpPr/>
            <p:nvPr userDrawn="1"/>
          </p:nvSpPr>
          <p:spPr>
            <a:xfrm>
              <a:off x="6192274" y="5596166"/>
              <a:ext cx="791510" cy="664397"/>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86/196/210</a:t>
              </a:r>
            </a:p>
          </p:txBody>
        </p:sp>
        <p:sp>
          <p:nvSpPr>
            <p:cNvPr id="47" name="矩形 13">
              <a:extLst>
                <a:ext uri="{FF2B5EF4-FFF2-40B4-BE49-F238E27FC236}">
                  <a16:creationId xmlns:a16="http://schemas.microsoft.com/office/drawing/2014/main" id="{BDBE4949-07B7-F046-AD95-68E4B0C11CCD}"/>
                </a:ext>
              </a:extLst>
            </p:cNvPr>
            <p:cNvSpPr/>
            <p:nvPr/>
          </p:nvSpPr>
          <p:spPr>
            <a:xfrm>
              <a:off x="6186245" y="184963"/>
              <a:ext cx="791510" cy="664397"/>
            </a:xfrm>
            <a:prstGeom prst="rect">
              <a:avLst/>
            </a:prstGeom>
            <a:solidFill>
              <a:srgbClr val="D3394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211/57/65</a:t>
              </a:r>
            </a:p>
          </p:txBody>
        </p:sp>
        <p:sp>
          <p:nvSpPr>
            <p:cNvPr id="48" name="矩形 13">
              <a:extLst>
                <a:ext uri="{FF2B5EF4-FFF2-40B4-BE49-F238E27FC236}">
                  <a16:creationId xmlns:a16="http://schemas.microsoft.com/office/drawing/2014/main" id="{AA9F9E00-6A31-F14B-A2E4-79908835FD14}"/>
                </a:ext>
              </a:extLst>
            </p:cNvPr>
            <p:cNvSpPr/>
            <p:nvPr/>
          </p:nvSpPr>
          <p:spPr>
            <a:xfrm>
              <a:off x="6185604" y="918047"/>
              <a:ext cx="791510" cy="664397"/>
            </a:xfrm>
            <a:prstGeom prst="rect">
              <a:avLst/>
            </a:prstGeom>
            <a:solidFill>
              <a:srgbClr val="D3385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211/56/89</a:t>
              </a:r>
            </a:p>
          </p:txBody>
        </p:sp>
        <p:sp>
          <p:nvSpPr>
            <p:cNvPr id="49" name="矩形 13">
              <a:extLst>
                <a:ext uri="{FF2B5EF4-FFF2-40B4-BE49-F238E27FC236}">
                  <a16:creationId xmlns:a16="http://schemas.microsoft.com/office/drawing/2014/main" id="{38715A31-485E-B744-B409-43F9F04B48F7}"/>
                </a:ext>
              </a:extLst>
            </p:cNvPr>
            <p:cNvSpPr/>
            <p:nvPr/>
          </p:nvSpPr>
          <p:spPr>
            <a:xfrm>
              <a:off x="6996262" y="1934171"/>
              <a:ext cx="791510" cy="664397"/>
            </a:xfrm>
            <a:prstGeom prst="rect">
              <a:avLst/>
            </a:prstGeom>
            <a:solidFill>
              <a:srgbClr val="DD80A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221/128/170</a:t>
              </a:r>
            </a:p>
          </p:txBody>
        </p:sp>
        <p:sp>
          <p:nvSpPr>
            <p:cNvPr id="50" name="矩形 13">
              <a:extLst>
                <a:ext uri="{FF2B5EF4-FFF2-40B4-BE49-F238E27FC236}">
                  <a16:creationId xmlns:a16="http://schemas.microsoft.com/office/drawing/2014/main" id="{4AE1609B-25DD-2C4A-B05B-D18ADBC39C71}"/>
                </a:ext>
              </a:extLst>
            </p:cNvPr>
            <p:cNvSpPr/>
            <p:nvPr/>
          </p:nvSpPr>
          <p:spPr>
            <a:xfrm>
              <a:off x="6996262" y="2673360"/>
              <a:ext cx="791510" cy="664397"/>
            </a:xfrm>
            <a:prstGeom prst="rect">
              <a:avLst/>
            </a:prstGeom>
            <a:solidFill>
              <a:srgbClr val="BF808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191/128/130</a:t>
              </a:r>
            </a:p>
          </p:txBody>
        </p:sp>
        <p:sp>
          <p:nvSpPr>
            <p:cNvPr id="51" name="矩形 13">
              <a:extLst>
                <a:ext uri="{FF2B5EF4-FFF2-40B4-BE49-F238E27FC236}">
                  <a16:creationId xmlns:a16="http://schemas.microsoft.com/office/drawing/2014/main" id="{ECE90F9F-DBBC-0B49-A42C-8B62397E473E}"/>
                </a:ext>
              </a:extLst>
            </p:cNvPr>
            <p:cNvSpPr/>
            <p:nvPr/>
          </p:nvSpPr>
          <p:spPr>
            <a:xfrm>
              <a:off x="6996262" y="3415851"/>
              <a:ext cx="791510" cy="664397"/>
            </a:xfrm>
            <a:prstGeom prst="rect">
              <a:avLst/>
            </a:prstGeom>
            <a:solidFill>
              <a:srgbClr val="F6B78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246/183/140</a:t>
              </a:r>
              <a:endParaRPr kumimoji="1" lang="mr-IN" altLang="zh-CN" sz="500" b="1" dirty="0">
                <a:solidFill>
                  <a:srgbClr val="595757"/>
                </a:solidFill>
                <a:latin typeface="Arial" charset="0"/>
                <a:ea typeface="Arial" charset="0"/>
                <a:cs typeface="Arial" charset="0"/>
              </a:endParaRPr>
            </a:p>
          </p:txBody>
        </p:sp>
        <p:sp>
          <p:nvSpPr>
            <p:cNvPr id="52" name="矩形 13">
              <a:extLst>
                <a:ext uri="{FF2B5EF4-FFF2-40B4-BE49-F238E27FC236}">
                  <a16:creationId xmlns:a16="http://schemas.microsoft.com/office/drawing/2014/main" id="{D5B387BA-F8B8-B54E-966E-F24E271747C4}"/>
                </a:ext>
              </a:extLst>
            </p:cNvPr>
            <p:cNvSpPr/>
            <p:nvPr/>
          </p:nvSpPr>
          <p:spPr>
            <a:xfrm>
              <a:off x="7006093" y="4866463"/>
              <a:ext cx="791510" cy="664397"/>
            </a:xfrm>
            <a:prstGeom prst="rect">
              <a:avLst/>
            </a:prstGeom>
            <a:solidFill>
              <a:srgbClr val="AFD89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176/216/156</a:t>
              </a:r>
            </a:p>
          </p:txBody>
        </p:sp>
        <p:sp>
          <p:nvSpPr>
            <p:cNvPr id="53" name="矩形 13">
              <a:extLst>
                <a:ext uri="{FF2B5EF4-FFF2-40B4-BE49-F238E27FC236}">
                  <a16:creationId xmlns:a16="http://schemas.microsoft.com/office/drawing/2014/main" id="{E6C9B99E-8C1C-2B49-B82E-3C754B8E5C02}"/>
                </a:ext>
              </a:extLst>
            </p:cNvPr>
            <p:cNvSpPr/>
            <p:nvPr/>
          </p:nvSpPr>
          <p:spPr>
            <a:xfrm>
              <a:off x="7003856" y="4134866"/>
              <a:ext cx="791510" cy="664397"/>
            </a:xfrm>
            <a:prstGeom prst="rect">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253/227/181</a:t>
              </a:r>
            </a:p>
          </p:txBody>
        </p:sp>
        <p:sp>
          <p:nvSpPr>
            <p:cNvPr id="54" name="矩形 13">
              <a:extLst>
                <a:ext uri="{FF2B5EF4-FFF2-40B4-BE49-F238E27FC236}">
                  <a16:creationId xmlns:a16="http://schemas.microsoft.com/office/drawing/2014/main" id="{0106BFA2-9DE1-3A42-A6C6-69BCE0FA34F4}"/>
                </a:ext>
              </a:extLst>
            </p:cNvPr>
            <p:cNvSpPr/>
            <p:nvPr/>
          </p:nvSpPr>
          <p:spPr>
            <a:xfrm>
              <a:off x="7003856" y="5596166"/>
              <a:ext cx="791510" cy="664397"/>
            </a:xfrm>
            <a:prstGeom prst="rect">
              <a:avLst/>
            </a:prstGeom>
            <a:solidFill>
              <a:srgbClr val="94DAE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148/218/226</a:t>
              </a:r>
            </a:p>
          </p:txBody>
        </p:sp>
        <p:sp>
          <p:nvSpPr>
            <p:cNvPr id="55" name="矩形 13">
              <a:extLst>
                <a:ext uri="{FF2B5EF4-FFF2-40B4-BE49-F238E27FC236}">
                  <a16:creationId xmlns:a16="http://schemas.microsoft.com/office/drawing/2014/main" id="{F760C1C5-4342-C346-A7D2-D101978EDF66}"/>
                </a:ext>
              </a:extLst>
            </p:cNvPr>
            <p:cNvSpPr/>
            <p:nvPr/>
          </p:nvSpPr>
          <p:spPr>
            <a:xfrm>
              <a:off x="6997826" y="184963"/>
              <a:ext cx="791510" cy="664397"/>
            </a:xfrm>
            <a:prstGeom prst="rect">
              <a:avLst/>
            </a:prstGeom>
            <a:solidFill>
              <a:srgbClr val="E281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226/129/137</a:t>
              </a:r>
            </a:p>
          </p:txBody>
        </p:sp>
        <p:sp>
          <p:nvSpPr>
            <p:cNvPr id="56" name="矩形 13">
              <a:extLst>
                <a:ext uri="{FF2B5EF4-FFF2-40B4-BE49-F238E27FC236}">
                  <a16:creationId xmlns:a16="http://schemas.microsoft.com/office/drawing/2014/main" id="{5BB50A4A-0B64-7E4C-824C-1EBCA1A992CF}"/>
                </a:ext>
              </a:extLst>
            </p:cNvPr>
            <p:cNvSpPr/>
            <p:nvPr/>
          </p:nvSpPr>
          <p:spPr>
            <a:xfrm>
              <a:off x="6997185" y="918047"/>
              <a:ext cx="791510" cy="664397"/>
            </a:xfrm>
            <a:prstGeom prst="rect">
              <a:avLst/>
            </a:prstGeom>
            <a:solidFill>
              <a:srgbClr val="E2819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226/129/152</a:t>
              </a:r>
            </a:p>
          </p:txBody>
        </p:sp>
        <p:sp>
          <p:nvSpPr>
            <p:cNvPr id="57" name="矩形 13">
              <a:extLst>
                <a:ext uri="{FF2B5EF4-FFF2-40B4-BE49-F238E27FC236}">
                  <a16:creationId xmlns:a16="http://schemas.microsoft.com/office/drawing/2014/main" id="{756A7E25-6C44-8A44-A8C5-61D19BC9EDAF}"/>
                </a:ext>
              </a:extLst>
            </p:cNvPr>
            <p:cNvSpPr/>
            <p:nvPr userDrawn="1"/>
          </p:nvSpPr>
          <p:spPr>
            <a:xfrm>
              <a:off x="7806130" y="1934171"/>
              <a:ext cx="791510" cy="664397"/>
            </a:xfrm>
            <a:prstGeom prst="rect">
              <a:avLst/>
            </a:prstGeom>
            <a:solidFill>
              <a:srgbClr val="EBB3C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235/179/204</a:t>
              </a:r>
            </a:p>
          </p:txBody>
        </p:sp>
        <p:sp>
          <p:nvSpPr>
            <p:cNvPr id="58" name="矩形 13">
              <a:extLst>
                <a:ext uri="{FF2B5EF4-FFF2-40B4-BE49-F238E27FC236}">
                  <a16:creationId xmlns:a16="http://schemas.microsoft.com/office/drawing/2014/main" id="{96588389-39CD-DF4E-B9AC-92091E25724E}"/>
                </a:ext>
              </a:extLst>
            </p:cNvPr>
            <p:cNvSpPr/>
            <p:nvPr/>
          </p:nvSpPr>
          <p:spPr>
            <a:xfrm>
              <a:off x="7806130" y="2673360"/>
              <a:ext cx="791510" cy="664397"/>
            </a:xfrm>
            <a:prstGeom prst="rect">
              <a:avLst/>
            </a:prstGeom>
            <a:solidFill>
              <a:srgbClr val="D8B3B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216/179/179</a:t>
              </a:r>
            </a:p>
          </p:txBody>
        </p:sp>
        <p:sp>
          <p:nvSpPr>
            <p:cNvPr id="59" name="矩形 13">
              <a:extLst>
                <a:ext uri="{FF2B5EF4-FFF2-40B4-BE49-F238E27FC236}">
                  <a16:creationId xmlns:a16="http://schemas.microsoft.com/office/drawing/2014/main" id="{20725C9F-31AE-DB44-B70A-B4ECDEC0BC00}"/>
                </a:ext>
              </a:extLst>
            </p:cNvPr>
            <p:cNvSpPr/>
            <p:nvPr/>
          </p:nvSpPr>
          <p:spPr>
            <a:xfrm>
              <a:off x="7806130" y="3415851"/>
              <a:ext cx="791510" cy="664397"/>
            </a:xfrm>
            <a:prstGeom prst="rect">
              <a:avLst/>
            </a:prstGeom>
            <a:solidFill>
              <a:srgbClr val="FAD3B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250/211/187</a:t>
              </a:r>
              <a:endParaRPr kumimoji="1" lang="mr-IN" altLang="zh-CN" sz="500" b="1" dirty="0">
                <a:solidFill>
                  <a:srgbClr val="595757"/>
                </a:solidFill>
                <a:latin typeface="Arial" charset="0"/>
                <a:ea typeface="Arial" charset="0"/>
                <a:cs typeface="Arial" charset="0"/>
              </a:endParaRPr>
            </a:p>
          </p:txBody>
        </p:sp>
        <p:sp>
          <p:nvSpPr>
            <p:cNvPr id="60" name="矩形 13">
              <a:extLst>
                <a:ext uri="{FF2B5EF4-FFF2-40B4-BE49-F238E27FC236}">
                  <a16:creationId xmlns:a16="http://schemas.microsoft.com/office/drawing/2014/main" id="{AC5BCC27-B68D-0743-8E0B-E25F8D01C3A4}"/>
                </a:ext>
              </a:extLst>
            </p:cNvPr>
            <p:cNvSpPr/>
            <p:nvPr/>
          </p:nvSpPr>
          <p:spPr>
            <a:xfrm>
              <a:off x="7815961" y="4866463"/>
              <a:ext cx="791510" cy="664397"/>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208/232/196</a:t>
              </a:r>
            </a:p>
          </p:txBody>
        </p:sp>
        <p:sp>
          <p:nvSpPr>
            <p:cNvPr id="61" name="矩形 13">
              <a:extLst>
                <a:ext uri="{FF2B5EF4-FFF2-40B4-BE49-F238E27FC236}">
                  <a16:creationId xmlns:a16="http://schemas.microsoft.com/office/drawing/2014/main" id="{51C2E83A-C975-6945-B2FD-5B22BBB53DB7}"/>
                </a:ext>
              </a:extLst>
            </p:cNvPr>
            <p:cNvSpPr/>
            <p:nvPr/>
          </p:nvSpPr>
          <p:spPr>
            <a:xfrm>
              <a:off x="7813724" y="4134866"/>
              <a:ext cx="791510" cy="664397"/>
            </a:xfrm>
            <a:prstGeom prst="rect">
              <a:avLst/>
            </a:prstGeom>
            <a:solidFill>
              <a:srgbClr val="FEEE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254/238/193</a:t>
              </a:r>
            </a:p>
          </p:txBody>
        </p:sp>
        <p:sp>
          <p:nvSpPr>
            <p:cNvPr id="62" name="矩形 13">
              <a:extLst>
                <a:ext uri="{FF2B5EF4-FFF2-40B4-BE49-F238E27FC236}">
                  <a16:creationId xmlns:a16="http://schemas.microsoft.com/office/drawing/2014/main" id="{BEE9A95F-6965-354F-A2C7-2E8C81DDA52F}"/>
                </a:ext>
              </a:extLst>
            </p:cNvPr>
            <p:cNvSpPr/>
            <p:nvPr/>
          </p:nvSpPr>
          <p:spPr>
            <a:xfrm>
              <a:off x="7813724" y="5596166"/>
              <a:ext cx="791510" cy="664397"/>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190/23/238</a:t>
              </a:r>
            </a:p>
          </p:txBody>
        </p:sp>
        <p:sp>
          <p:nvSpPr>
            <p:cNvPr id="63" name="矩形 13">
              <a:extLst>
                <a:ext uri="{FF2B5EF4-FFF2-40B4-BE49-F238E27FC236}">
                  <a16:creationId xmlns:a16="http://schemas.microsoft.com/office/drawing/2014/main" id="{509164EB-3DC4-7A4F-9E7C-06EBC981CD0A}"/>
                </a:ext>
              </a:extLst>
            </p:cNvPr>
            <p:cNvSpPr/>
            <p:nvPr/>
          </p:nvSpPr>
          <p:spPr>
            <a:xfrm>
              <a:off x="7807694" y="184963"/>
              <a:ext cx="791510" cy="664397"/>
            </a:xfrm>
            <a:prstGeom prst="rect">
              <a:avLst/>
            </a:prstGeom>
            <a:solidFill>
              <a:srgbClr val="EEB3B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239/178/184</a:t>
              </a:r>
            </a:p>
          </p:txBody>
        </p:sp>
        <p:sp>
          <p:nvSpPr>
            <p:cNvPr id="64" name="矩形 13">
              <a:extLst>
                <a:ext uri="{FF2B5EF4-FFF2-40B4-BE49-F238E27FC236}">
                  <a16:creationId xmlns:a16="http://schemas.microsoft.com/office/drawing/2014/main" id="{667867DD-D3E6-3040-A7B5-39345C0CE2E3}"/>
                </a:ext>
              </a:extLst>
            </p:cNvPr>
            <p:cNvSpPr/>
            <p:nvPr/>
          </p:nvSpPr>
          <p:spPr>
            <a:xfrm>
              <a:off x="7807054" y="918047"/>
              <a:ext cx="791510" cy="664397"/>
            </a:xfrm>
            <a:prstGeom prst="rect">
              <a:avLst/>
            </a:prstGeom>
            <a:solidFill>
              <a:srgbClr val="EEB3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238/179/193</a:t>
              </a:r>
            </a:p>
          </p:txBody>
        </p:sp>
        <p:sp>
          <p:nvSpPr>
            <p:cNvPr id="65" name="矩形 13">
              <a:extLst>
                <a:ext uri="{FF2B5EF4-FFF2-40B4-BE49-F238E27FC236}">
                  <a16:creationId xmlns:a16="http://schemas.microsoft.com/office/drawing/2014/main" id="{9EE10597-3782-AB46-8453-89FA049C6C46}"/>
                </a:ext>
              </a:extLst>
            </p:cNvPr>
            <p:cNvSpPr/>
            <p:nvPr userDrawn="1"/>
          </p:nvSpPr>
          <p:spPr>
            <a:xfrm>
              <a:off x="5354169" y="6324025"/>
              <a:ext cx="513579" cy="664397"/>
            </a:xfrm>
            <a:prstGeom prst="rect">
              <a:avLst/>
            </a:prstGeom>
            <a:solidFill>
              <a:srgbClr val="22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35/24/21</a:t>
              </a:r>
            </a:p>
          </p:txBody>
        </p:sp>
        <p:sp>
          <p:nvSpPr>
            <p:cNvPr id="66" name="矩形 13">
              <a:extLst>
                <a:ext uri="{FF2B5EF4-FFF2-40B4-BE49-F238E27FC236}">
                  <a16:creationId xmlns:a16="http://schemas.microsoft.com/office/drawing/2014/main" id="{966B3529-B594-884C-BED0-5887B34BBBB8}"/>
                </a:ext>
              </a:extLst>
            </p:cNvPr>
            <p:cNvSpPr/>
            <p:nvPr userDrawn="1"/>
          </p:nvSpPr>
          <p:spPr>
            <a:xfrm>
              <a:off x="5900626" y="6324025"/>
              <a:ext cx="513579" cy="664397"/>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89/87/87</a:t>
              </a:r>
            </a:p>
          </p:txBody>
        </p:sp>
        <p:sp>
          <p:nvSpPr>
            <p:cNvPr id="67" name="矩形 13">
              <a:extLst>
                <a:ext uri="{FF2B5EF4-FFF2-40B4-BE49-F238E27FC236}">
                  <a16:creationId xmlns:a16="http://schemas.microsoft.com/office/drawing/2014/main" id="{0B0545C9-147F-584F-80D2-EF13876D7D33}"/>
                </a:ext>
              </a:extLst>
            </p:cNvPr>
            <p:cNvSpPr/>
            <p:nvPr userDrawn="1"/>
          </p:nvSpPr>
          <p:spPr>
            <a:xfrm>
              <a:off x="6450318" y="6324025"/>
              <a:ext cx="513579" cy="664397"/>
            </a:xfrm>
            <a:prstGeom prst="rect">
              <a:avLst/>
            </a:prstGeom>
            <a:solidFill>
              <a:srgbClr val="88888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137/137/</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137</a:t>
              </a:r>
            </a:p>
          </p:txBody>
        </p:sp>
        <p:sp>
          <p:nvSpPr>
            <p:cNvPr id="68" name="矩形 13">
              <a:extLst>
                <a:ext uri="{FF2B5EF4-FFF2-40B4-BE49-F238E27FC236}">
                  <a16:creationId xmlns:a16="http://schemas.microsoft.com/office/drawing/2014/main" id="{44FD0A0B-0D45-3340-A523-465AC24134BF}"/>
                </a:ext>
              </a:extLst>
            </p:cNvPr>
            <p:cNvSpPr/>
            <p:nvPr userDrawn="1"/>
          </p:nvSpPr>
          <p:spPr>
            <a:xfrm>
              <a:off x="6998296" y="6324025"/>
              <a:ext cx="513579" cy="664397"/>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181/181/</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181</a:t>
              </a:r>
            </a:p>
          </p:txBody>
        </p:sp>
        <p:sp>
          <p:nvSpPr>
            <p:cNvPr id="69" name="矩形 13">
              <a:extLst>
                <a:ext uri="{FF2B5EF4-FFF2-40B4-BE49-F238E27FC236}">
                  <a16:creationId xmlns:a16="http://schemas.microsoft.com/office/drawing/2014/main" id="{2C404A07-276B-3648-BB25-4EDB5905448C}"/>
                </a:ext>
              </a:extLst>
            </p:cNvPr>
            <p:cNvSpPr/>
            <p:nvPr userDrawn="1"/>
          </p:nvSpPr>
          <p:spPr>
            <a:xfrm>
              <a:off x="7541580" y="6324025"/>
              <a:ext cx="513579" cy="664397"/>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221/221/</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221</a:t>
              </a:r>
            </a:p>
          </p:txBody>
        </p:sp>
        <p:sp>
          <p:nvSpPr>
            <p:cNvPr id="70" name="矩形 13">
              <a:extLst>
                <a:ext uri="{FF2B5EF4-FFF2-40B4-BE49-F238E27FC236}">
                  <a16:creationId xmlns:a16="http://schemas.microsoft.com/office/drawing/2014/main" id="{72B0F29C-A346-8946-9B8E-8F1B9DFF7AD0}"/>
                </a:ext>
              </a:extLst>
            </p:cNvPr>
            <p:cNvSpPr/>
            <p:nvPr userDrawn="1"/>
          </p:nvSpPr>
          <p:spPr>
            <a:xfrm>
              <a:off x="8083608" y="6324025"/>
              <a:ext cx="513579" cy="664397"/>
            </a:xfrm>
            <a:prstGeom prst="rect">
              <a:avLst/>
            </a:prstGeom>
            <a:solidFill>
              <a:srgbClr val="FFFFFF"/>
            </a:solidFill>
            <a:ln w="6350">
              <a:solidFill>
                <a:srgbClr val="B5B5B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p>
            <a:p>
              <a:pPr algn="ctr">
                <a:lnSpc>
                  <a:spcPts val="620"/>
                </a:lnSpc>
              </a:pPr>
              <a:r>
                <a:rPr kumimoji="1" lang="en-US" altLang="zh-CN" sz="500" b="1" dirty="0">
                  <a:solidFill>
                    <a:srgbClr val="595757"/>
                  </a:solidFill>
                  <a:latin typeface="Arial" charset="0"/>
                  <a:ea typeface="Arial" charset="0"/>
                  <a:cs typeface="Arial" charset="0"/>
                </a:rPr>
                <a:t>255/255/</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255</a:t>
              </a:r>
            </a:p>
          </p:txBody>
        </p:sp>
      </p:grpSp>
    </p:spTree>
    <p:extLst>
      <p:ext uri="{BB962C8B-B14F-4D97-AF65-F5344CB8AC3E}">
        <p14:creationId xmlns:p14="http://schemas.microsoft.com/office/powerpoint/2010/main" val="4148540426"/>
      </p:ext>
    </p:extLst>
  </p:cSld>
  <p:clrMap bg1="lt1" tx1="dk1" bg2="lt2" tx2="dk2" accent1="accent1" accent2="accent2" accent3="accent3" accent4="accent4" accent5="accent5" accent6="accent6" hlink="hlink" folHlink="folHlink"/>
  <p:sldLayoutIdLst>
    <p:sldLayoutId id="2147483877"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2800" kern="1200" baseline="0">
          <a:solidFill>
            <a:schemeClr val="tx1"/>
          </a:solidFill>
          <a:latin typeface="Huawei Sans" panose="020C0503030203020204" pitchFamily="34" charset="0"/>
          <a:ea typeface="方正兰亭黑简体" panose="02000000000000000000" pitchFamily="2"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3906">
          <p15:clr>
            <a:srgbClr val="F26B43"/>
          </p15:clr>
        </p15:guide>
        <p15:guide id="2" pos="574">
          <p15:clr>
            <a:srgbClr val="F26B43"/>
          </p15:clr>
        </p15:guide>
        <p15:guide id="3" orient="horz" pos="572">
          <p15:clr>
            <a:srgbClr val="F26B43"/>
          </p15:clr>
        </p15:guide>
        <p15:guide id="4" orient="horz" pos="1230">
          <p15:clr>
            <a:srgbClr val="F26B43"/>
          </p15:clr>
        </p15:guide>
        <p15:guide id="5" orient="horz" pos="2160">
          <p15:clr>
            <a:srgbClr val="F26B43"/>
          </p15:clr>
        </p15:guide>
        <p15:guide id="6" pos="3840">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bwMode="gray">
      <p:bgPr>
        <a:solidFill>
          <a:srgbClr val="EBEBEB"/>
        </a:solidFill>
        <a:effectLst/>
      </p:bgPr>
    </p:bg>
    <p:spTree>
      <p:nvGrpSpPr>
        <p:cNvPr id="1" name=""/>
        <p:cNvGrpSpPr/>
        <p:nvPr/>
      </p:nvGrpSpPr>
      <p:grpSpPr>
        <a:xfrm>
          <a:off x="0" y="0"/>
          <a:ext cx="0" cy="0"/>
          <a:chOff x="0" y="0"/>
          <a:chExt cx="0" cy="0"/>
        </a:xfrm>
      </p:grpSpPr>
      <p:sp>
        <p:nvSpPr>
          <p:cNvPr id="23" name="TextBox 2">
            <a:extLst>
              <a:ext uri="{FF2B5EF4-FFF2-40B4-BE49-F238E27FC236}">
                <a16:creationId xmlns:a16="http://schemas.microsoft.com/office/drawing/2014/main" id="{6785A3D6-1271-D247-9E96-1B376F4BE7BE}"/>
              </a:ext>
            </a:extLst>
          </p:cNvPr>
          <p:cNvSpPr txBox="1"/>
          <p:nvPr userDrawn="1"/>
        </p:nvSpPr>
        <p:spPr>
          <a:xfrm>
            <a:off x="1095467" y="6356939"/>
            <a:ext cx="1463467" cy="242864"/>
          </a:xfrm>
          <a:prstGeom prst="rect">
            <a:avLst/>
          </a:prstGeom>
          <a:noFill/>
        </p:spPr>
        <p:txBody>
          <a:bodyPr wrap="square" rtlCol="0">
            <a:spAutoFit/>
          </a:bodyPr>
          <a:lstStyle/>
          <a:p>
            <a:r>
              <a:rPr lang="en-US" sz="974" b="0" baseline="0" dirty="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rPr>
              <a:t>Huawei Confidential</a:t>
            </a:r>
          </a:p>
        </p:txBody>
      </p:sp>
      <p:sp>
        <p:nvSpPr>
          <p:cNvPr id="24" name="TextBox 3">
            <a:extLst>
              <a:ext uri="{FF2B5EF4-FFF2-40B4-BE49-F238E27FC236}">
                <a16:creationId xmlns:a16="http://schemas.microsoft.com/office/drawing/2014/main" id="{EABEE2EE-BF4D-7A4A-B3C6-9E47668CCD98}"/>
              </a:ext>
            </a:extLst>
          </p:cNvPr>
          <p:cNvSpPr txBox="1"/>
          <p:nvPr userDrawn="1"/>
        </p:nvSpPr>
        <p:spPr>
          <a:xfrm>
            <a:off x="734131" y="6402806"/>
            <a:ext cx="499729" cy="150296"/>
          </a:xfrm>
          <a:prstGeom prst="rect">
            <a:avLst/>
          </a:prstGeom>
          <a:noFill/>
        </p:spPr>
        <p:txBody>
          <a:bodyPr wrap="square" lIns="0" tIns="0" rIns="0" bIns="0" rtlCol="0">
            <a:spAutoFit/>
          </a:bodyPr>
          <a:lstStyle/>
          <a:p>
            <a:pPr marL="0" marR="0" lvl="0" indent="0" algn="l" defTabSz="890849" rtl="0" eaLnBrk="1" fontAlgn="auto" latinLnBrk="0" hangingPunct="1">
              <a:lnSpc>
                <a:spcPct val="100000"/>
              </a:lnSpc>
              <a:spcBef>
                <a:spcPts val="0"/>
              </a:spcBef>
              <a:spcAft>
                <a:spcPts val="0"/>
              </a:spcAft>
              <a:buClrTx/>
              <a:buSzTx/>
              <a:buFontTx/>
              <a:buNone/>
              <a:tabLst/>
              <a:defRPr/>
            </a:pPr>
            <a:fld id="{C3837181-38C6-AD4F-B8BA-B444770388BB}" type="slidenum">
              <a:rPr lang="en-US" sz="974" baseline="0" smtClean="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rPr>
              <a:pPr marL="0" marR="0" lvl="0" indent="0" algn="l" defTabSz="890849" rtl="0" eaLnBrk="1" fontAlgn="auto" latinLnBrk="0" hangingPunct="1">
                <a:lnSpc>
                  <a:spcPct val="100000"/>
                </a:lnSpc>
                <a:spcBef>
                  <a:spcPts val="0"/>
                </a:spcBef>
                <a:spcAft>
                  <a:spcPts val="0"/>
                </a:spcAft>
                <a:buClrTx/>
                <a:buSzTx/>
                <a:buFontTx/>
                <a:buNone/>
                <a:tabLst/>
                <a:defRPr/>
              </a:pPr>
              <a:t>‹#›</a:t>
            </a:fld>
            <a:endParaRPr lang="en-US" sz="974" baseline="0" dirty="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endParaRPr>
          </a:p>
        </p:txBody>
      </p:sp>
      <p:pic>
        <p:nvPicPr>
          <p:cNvPr id="25" name="图片 24"/>
          <p:cNvPicPr>
            <a:picLocks noChangeAspect="1"/>
          </p:cNvPicPr>
          <p:nvPr userDrawn="1"/>
        </p:nvPicPr>
        <p:blipFill>
          <a:blip r:embed="rId12" cstate="print">
            <a:extLst>
              <a:ext uri="{28A0092B-C50C-407E-A947-70E740481C1C}">
                <a14:useLocalDpi xmlns:a14="http://schemas.microsoft.com/office/drawing/2010/main" val="0"/>
              </a:ext>
            </a:extLst>
          </a:blip>
          <a:stretch>
            <a:fillRect/>
          </a:stretch>
        </p:blipFill>
        <p:spPr>
          <a:xfrm>
            <a:off x="10195999" y="6319870"/>
            <a:ext cx="1269075" cy="271153"/>
          </a:xfrm>
          <a:prstGeom prst="rect">
            <a:avLst/>
          </a:prstGeom>
        </p:spPr>
      </p:pic>
      <p:grpSp>
        <p:nvGrpSpPr>
          <p:cNvPr id="27" name="Group 87">
            <a:extLst>
              <a:ext uri="{FF2B5EF4-FFF2-40B4-BE49-F238E27FC236}">
                <a16:creationId xmlns:a16="http://schemas.microsoft.com/office/drawing/2014/main" id="{37333705-F8D6-2847-B3CB-F2FAB51E2A3B}"/>
              </a:ext>
            </a:extLst>
          </p:cNvPr>
          <p:cNvGrpSpPr>
            <a:grpSpLocks noChangeAspect="1"/>
          </p:cNvGrpSpPr>
          <p:nvPr userDrawn="1"/>
        </p:nvGrpSpPr>
        <p:grpSpPr>
          <a:xfrm>
            <a:off x="12290471" y="2625389"/>
            <a:ext cx="1963323" cy="4233515"/>
            <a:chOff x="5343885" y="-48857"/>
            <a:chExt cx="3263586" cy="7037279"/>
          </a:xfrm>
        </p:grpSpPr>
        <p:sp>
          <p:nvSpPr>
            <p:cNvPr id="28" name="矩形 13">
              <a:extLst>
                <a:ext uri="{FF2B5EF4-FFF2-40B4-BE49-F238E27FC236}">
                  <a16:creationId xmlns:a16="http://schemas.microsoft.com/office/drawing/2014/main" id="{B14DFA89-D483-CF47-82CC-DD86D7CAB09E}"/>
                </a:ext>
              </a:extLst>
            </p:cNvPr>
            <p:cNvSpPr/>
            <p:nvPr userDrawn="1"/>
          </p:nvSpPr>
          <p:spPr>
            <a:xfrm>
              <a:off x="5356401" y="1934171"/>
              <a:ext cx="791510" cy="664397"/>
            </a:xfrm>
            <a:prstGeom prst="rect">
              <a:avLst/>
            </a:prstGeom>
            <a:solidFill>
              <a:srgbClr val="C4005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196/0/84</a:t>
              </a:r>
            </a:p>
          </p:txBody>
        </p:sp>
        <p:sp>
          <p:nvSpPr>
            <p:cNvPr id="29" name="文本框 15">
              <a:extLst>
                <a:ext uri="{FF2B5EF4-FFF2-40B4-BE49-F238E27FC236}">
                  <a16:creationId xmlns:a16="http://schemas.microsoft.com/office/drawing/2014/main" id="{8223ADA0-340A-794B-93B7-24AFF612A719}"/>
                </a:ext>
              </a:extLst>
            </p:cNvPr>
            <p:cNvSpPr txBox="1"/>
            <p:nvPr userDrawn="1"/>
          </p:nvSpPr>
          <p:spPr>
            <a:xfrm>
              <a:off x="5352723" y="1694497"/>
              <a:ext cx="1052647"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公司辅助色</a:t>
              </a:r>
            </a:p>
          </p:txBody>
        </p:sp>
        <p:sp>
          <p:nvSpPr>
            <p:cNvPr id="30" name="矩形 13">
              <a:extLst>
                <a:ext uri="{FF2B5EF4-FFF2-40B4-BE49-F238E27FC236}">
                  <a16:creationId xmlns:a16="http://schemas.microsoft.com/office/drawing/2014/main" id="{5F63E0E3-4F22-7948-AB1A-40A84ECA92EC}"/>
                </a:ext>
              </a:extLst>
            </p:cNvPr>
            <p:cNvSpPr/>
            <p:nvPr userDrawn="1"/>
          </p:nvSpPr>
          <p:spPr>
            <a:xfrm>
              <a:off x="6184680" y="1934171"/>
              <a:ext cx="791510" cy="664397"/>
            </a:xfrm>
            <a:prstGeom prst="rect">
              <a:avLst/>
            </a:prstGeom>
            <a:solidFill>
              <a:srgbClr val="CB377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203/55/120</a:t>
              </a:r>
            </a:p>
          </p:txBody>
        </p:sp>
        <p:sp>
          <p:nvSpPr>
            <p:cNvPr id="31" name="矩形 13">
              <a:extLst>
                <a:ext uri="{FF2B5EF4-FFF2-40B4-BE49-F238E27FC236}">
                  <a16:creationId xmlns:a16="http://schemas.microsoft.com/office/drawing/2014/main" id="{29C4A3C6-7C7B-7140-8F73-591E9F49143F}"/>
                </a:ext>
              </a:extLst>
            </p:cNvPr>
            <p:cNvSpPr/>
            <p:nvPr userDrawn="1"/>
          </p:nvSpPr>
          <p:spPr>
            <a:xfrm>
              <a:off x="5356401" y="3403061"/>
              <a:ext cx="791510" cy="664397"/>
            </a:xfrm>
            <a:prstGeom prst="rect">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237/109/0</a:t>
              </a:r>
            </a:p>
          </p:txBody>
        </p:sp>
        <p:sp>
          <p:nvSpPr>
            <p:cNvPr id="32" name="矩形 13">
              <a:extLst>
                <a:ext uri="{FF2B5EF4-FFF2-40B4-BE49-F238E27FC236}">
                  <a16:creationId xmlns:a16="http://schemas.microsoft.com/office/drawing/2014/main" id="{BE4C9A8D-46B0-5B40-BC47-DB6C4899227F}"/>
                </a:ext>
              </a:extLst>
            </p:cNvPr>
            <p:cNvSpPr/>
            <p:nvPr userDrawn="1"/>
          </p:nvSpPr>
          <p:spPr>
            <a:xfrm>
              <a:off x="6184680" y="2673360"/>
              <a:ext cx="791510" cy="664397"/>
            </a:xfrm>
            <a:prstGeom prst="rect">
              <a:avLst/>
            </a:prstGeom>
            <a:solidFill>
              <a:srgbClr val="99363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153/54/54</a:t>
              </a:r>
            </a:p>
          </p:txBody>
        </p:sp>
        <p:sp>
          <p:nvSpPr>
            <p:cNvPr id="33" name="矩形 13">
              <a:extLst>
                <a:ext uri="{FF2B5EF4-FFF2-40B4-BE49-F238E27FC236}">
                  <a16:creationId xmlns:a16="http://schemas.microsoft.com/office/drawing/2014/main" id="{612F2ED4-F7A4-9E48-95E1-8D07B3BBE962}"/>
                </a:ext>
              </a:extLst>
            </p:cNvPr>
            <p:cNvSpPr/>
            <p:nvPr userDrawn="1"/>
          </p:nvSpPr>
          <p:spPr>
            <a:xfrm>
              <a:off x="5356401" y="4866463"/>
              <a:ext cx="791510" cy="664397"/>
            </a:xfrm>
            <a:prstGeom prst="rect">
              <a:avLst/>
            </a:prstGeom>
            <a:solidFill>
              <a:srgbClr val="62B23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98/178/48</a:t>
              </a:r>
            </a:p>
          </p:txBody>
        </p:sp>
        <p:sp>
          <p:nvSpPr>
            <p:cNvPr id="34" name="矩形 13">
              <a:extLst>
                <a:ext uri="{FF2B5EF4-FFF2-40B4-BE49-F238E27FC236}">
                  <a16:creationId xmlns:a16="http://schemas.microsoft.com/office/drawing/2014/main" id="{A9E1D476-C288-8945-A68A-1F20C557294B}"/>
                </a:ext>
              </a:extLst>
            </p:cNvPr>
            <p:cNvSpPr/>
            <p:nvPr userDrawn="1"/>
          </p:nvSpPr>
          <p:spPr>
            <a:xfrm>
              <a:off x="6184680" y="3415851"/>
              <a:ext cx="791510" cy="664397"/>
            </a:xfrm>
            <a:prstGeom prst="rect">
              <a:avLst/>
            </a:prstGeom>
            <a:solidFill>
              <a:srgbClr val="F2894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242/137/68</a:t>
              </a:r>
              <a:endParaRPr kumimoji="1" lang="mr-IN" altLang="zh-CN" sz="500" b="1" dirty="0">
                <a:solidFill>
                  <a:srgbClr val="FFFFFF"/>
                </a:solidFill>
                <a:latin typeface="Arial" charset="0"/>
                <a:ea typeface="Arial" charset="0"/>
                <a:cs typeface="Arial" charset="0"/>
              </a:endParaRPr>
            </a:p>
          </p:txBody>
        </p:sp>
        <p:sp>
          <p:nvSpPr>
            <p:cNvPr id="35" name="矩形 13">
              <a:extLst>
                <a:ext uri="{FF2B5EF4-FFF2-40B4-BE49-F238E27FC236}">
                  <a16:creationId xmlns:a16="http://schemas.microsoft.com/office/drawing/2014/main" id="{42823EBB-E62E-F149-AC9A-09950051F283}"/>
                </a:ext>
              </a:extLst>
            </p:cNvPr>
            <p:cNvSpPr/>
            <p:nvPr userDrawn="1"/>
          </p:nvSpPr>
          <p:spPr>
            <a:xfrm>
              <a:off x="5353240" y="184963"/>
              <a:ext cx="791510" cy="664397"/>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185C</a:t>
              </a:r>
            </a:p>
            <a:p>
              <a:pPr algn="ctr">
                <a:lnSpc>
                  <a:spcPts val="620"/>
                </a:lnSpc>
                <a:spcBef>
                  <a:spcPts val="0"/>
                </a:spcBef>
              </a:pPr>
              <a:r>
                <a:rPr kumimoji="1" lang="en-US" altLang="zh-CN" sz="500" b="1" dirty="0">
                  <a:solidFill>
                    <a:schemeClr val="tx2"/>
                  </a:solidFill>
                  <a:latin typeface="Arial" charset="0"/>
                  <a:ea typeface="Arial" charset="0"/>
                  <a:cs typeface="Arial" charset="0"/>
                </a:rPr>
                <a:t>RGB </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199/0/11  </a:t>
              </a:r>
            </a:p>
          </p:txBody>
        </p:sp>
        <p:sp>
          <p:nvSpPr>
            <p:cNvPr id="36" name="文本框 15">
              <a:extLst>
                <a:ext uri="{FF2B5EF4-FFF2-40B4-BE49-F238E27FC236}">
                  <a16:creationId xmlns:a16="http://schemas.microsoft.com/office/drawing/2014/main" id="{EA01C299-6FF2-3642-AAEC-A1DF62D9C654}"/>
                </a:ext>
              </a:extLst>
            </p:cNvPr>
            <p:cNvSpPr txBox="1"/>
            <p:nvPr userDrawn="1"/>
          </p:nvSpPr>
          <p:spPr>
            <a:xfrm>
              <a:off x="5343885" y="-48857"/>
              <a:ext cx="726488"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公司色</a:t>
              </a:r>
            </a:p>
          </p:txBody>
        </p:sp>
        <p:sp>
          <p:nvSpPr>
            <p:cNvPr id="37" name="矩形 13">
              <a:extLst>
                <a:ext uri="{FF2B5EF4-FFF2-40B4-BE49-F238E27FC236}">
                  <a16:creationId xmlns:a16="http://schemas.microsoft.com/office/drawing/2014/main" id="{B84AB502-165F-764A-9621-65CA8CBBEAEA}"/>
                </a:ext>
              </a:extLst>
            </p:cNvPr>
            <p:cNvSpPr/>
            <p:nvPr userDrawn="1"/>
          </p:nvSpPr>
          <p:spPr>
            <a:xfrm>
              <a:off x="5352600" y="918047"/>
              <a:ext cx="791510" cy="664397"/>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186C</a:t>
              </a:r>
            </a:p>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200/16/46  </a:t>
              </a:r>
            </a:p>
          </p:txBody>
        </p:sp>
        <p:sp>
          <p:nvSpPr>
            <p:cNvPr id="38" name="矩形 13">
              <a:extLst>
                <a:ext uri="{FF2B5EF4-FFF2-40B4-BE49-F238E27FC236}">
                  <a16:creationId xmlns:a16="http://schemas.microsoft.com/office/drawing/2014/main" id="{CB8870E8-3E95-764C-B621-A168E194CC7A}"/>
                </a:ext>
              </a:extLst>
            </p:cNvPr>
            <p:cNvSpPr/>
            <p:nvPr userDrawn="1"/>
          </p:nvSpPr>
          <p:spPr>
            <a:xfrm>
              <a:off x="5354164" y="2665974"/>
              <a:ext cx="791510" cy="664397"/>
            </a:xfrm>
            <a:prstGeom prst="rect">
              <a:avLst/>
            </a:prstGeom>
            <a:solidFill>
              <a:srgbClr val="7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127/0/1</a:t>
              </a:r>
            </a:p>
          </p:txBody>
        </p:sp>
        <p:sp>
          <p:nvSpPr>
            <p:cNvPr id="39" name="矩形 13">
              <a:extLst>
                <a:ext uri="{FF2B5EF4-FFF2-40B4-BE49-F238E27FC236}">
                  <a16:creationId xmlns:a16="http://schemas.microsoft.com/office/drawing/2014/main" id="{356EF69A-1936-544F-A95F-0664F4E186D5}"/>
                </a:ext>
              </a:extLst>
            </p:cNvPr>
            <p:cNvSpPr/>
            <p:nvPr userDrawn="1"/>
          </p:nvSpPr>
          <p:spPr>
            <a:xfrm>
              <a:off x="5354164" y="4134866"/>
              <a:ext cx="791510" cy="664397"/>
            </a:xfrm>
            <a:prstGeom prst="rect">
              <a:avLst/>
            </a:prstGeom>
            <a:solidFill>
              <a:srgbClr val="FCC8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52/200/0</a:t>
              </a:r>
            </a:p>
          </p:txBody>
        </p:sp>
        <p:sp>
          <p:nvSpPr>
            <p:cNvPr id="40" name="矩形 13">
              <a:extLst>
                <a:ext uri="{FF2B5EF4-FFF2-40B4-BE49-F238E27FC236}">
                  <a16:creationId xmlns:a16="http://schemas.microsoft.com/office/drawing/2014/main" id="{03EBAB43-95A5-1C4A-8458-B86EB3D51FCA}"/>
                </a:ext>
              </a:extLst>
            </p:cNvPr>
            <p:cNvSpPr/>
            <p:nvPr userDrawn="1"/>
          </p:nvSpPr>
          <p:spPr>
            <a:xfrm>
              <a:off x="5354164" y="5596166"/>
              <a:ext cx="791510" cy="664397"/>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48/181/197</a:t>
              </a:r>
            </a:p>
          </p:txBody>
        </p:sp>
        <p:sp>
          <p:nvSpPr>
            <p:cNvPr id="41" name="矩形 13">
              <a:extLst>
                <a:ext uri="{FF2B5EF4-FFF2-40B4-BE49-F238E27FC236}">
                  <a16:creationId xmlns:a16="http://schemas.microsoft.com/office/drawing/2014/main" id="{371A8520-F934-304C-B57F-B49F768694E2}"/>
                </a:ext>
              </a:extLst>
            </p:cNvPr>
            <p:cNvSpPr/>
            <p:nvPr userDrawn="1"/>
          </p:nvSpPr>
          <p:spPr>
            <a:xfrm>
              <a:off x="6194511" y="4866463"/>
              <a:ext cx="791510" cy="664397"/>
            </a:xfrm>
            <a:prstGeom prst="rect">
              <a:avLst/>
            </a:prstGeom>
            <a:solidFill>
              <a:srgbClr val="81C15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129/193/95</a:t>
              </a:r>
            </a:p>
          </p:txBody>
        </p:sp>
        <p:sp>
          <p:nvSpPr>
            <p:cNvPr id="42" name="矩形 13">
              <a:extLst>
                <a:ext uri="{FF2B5EF4-FFF2-40B4-BE49-F238E27FC236}">
                  <a16:creationId xmlns:a16="http://schemas.microsoft.com/office/drawing/2014/main" id="{B83004D7-279B-C14E-9FCF-870FA1B74FDF}"/>
                </a:ext>
              </a:extLst>
            </p:cNvPr>
            <p:cNvSpPr/>
            <p:nvPr userDrawn="1"/>
          </p:nvSpPr>
          <p:spPr>
            <a:xfrm>
              <a:off x="6192274" y="4134866"/>
              <a:ext cx="791510" cy="664397"/>
            </a:xfrm>
            <a:prstGeom prst="rect">
              <a:avLst/>
            </a:prstGeom>
            <a:solidFill>
              <a:srgbClr val="FDD35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253/211/81</a:t>
              </a:r>
            </a:p>
          </p:txBody>
        </p:sp>
        <p:sp>
          <p:nvSpPr>
            <p:cNvPr id="43" name="矩形 13">
              <a:extLst>
                <a:ext uri="{FF2B5EF4-FFF2-40B4-BE49-F238E27FC236}">
                  <a16:creationId xmlns:a16="http://schemas.microsoft.com/office/drawing/2014/main" id="{99635968-4E69-CC41-9D78-6DF253FE3035}"/>
                </a:ext>
              </a:extLst>
            </p:cNvPr>
            <p:cNvSpPr/>
            <p:nvPr userDrawn="1"/>
          </p:nvSpPr>
          <p:spPr>
            <a:xfrm>
              <a:off x="6192274" y="5596166"/>
              <a:ext cx="791510" cy="664397"/>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86/196/210</a:t>
              </a:r>
            </a:p>
          </p:txBody>
        </p:sp>
        <p:sp>
          <p:nvSpPr>
            <p:cNvPr id="44" name="矩形 13">
              <a:extLst>
                <a:ext uri="{FF2B5EF4-FFF2-40B4-BE49-F238E27FC236}">
                  <a16:creationId xmlns:a16="http://schemas.microsoft.com/office/drawing/2014/main" id="{BDBE4949-07B7-F046-AD95-68E4B0C11CCD}"/>
                </a:ext>
              </a:extLst>
            </p:cNvPr>
            <p:cNvSpPr/>
            <p:nvPr/>
          </p:nvSpPr>
          <p:spPr>
            <a:xfrm>
              <a:off x="6186245" y="184963"/>
              <a:ext cx="791510" cy="664397"/>
            </a:xfrm>
            <a:prstGeom prst="rect">
              <a:avLst/>
            </a:prstGeom>
            <a:solidFill>
              <a:srgbClr val="D3394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211/57/65</a:t>
              </a:r>
            </a:p>
          </p:txBody>
        </p:sp>
        <p:sp>
          <p:nvSpPr>
            <p:cNvPr id="65" name="矩形 13">
              <a:extLst>
                <a:ext uri="{FF2B5EF4-FFF2-40B4-BE49-F238E27FC236}">
                  <a16:creationId xmlns:a16="http://schemas.microsoft.com/office/drawing/2014/main" id="{AA9F9E00-6A31-F14B-A2E4-79908835FD14}"/>
                </a:ext>
              </a:extLst>
            </p:cNvPr>
            <p:cNvSpPr/>
            <p:nvPr/>
          </p:nvSpPr>
          <p:spPr>
            <a:xfrm>
              <a:off x="6185604" y="918047"/>
              <a:ext cx="791510" cy="664397"/>
            </a:xfrm>
            <a:prstGeom prst="rect">
              <a:avLst/>
            </a:prstGeom>
            <a:solidFill>
              <a:srgbClr val="D3385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211/56/89</a:t>
              </a:r>
            </a:p>
          </p:txBody>
        </p:sp>
        <p:sp>
          <p:nvSpPr>
            <p:cNvPr id="66" name="矩形 13">
              <a:extLst>
                <a:ext uri="{FF2B5EF4-FFF2-40B4-BE49-F238E27FC236}">
                  <a16:creationId xmlns:a16="http://schemas.microsoft.com/office/drawing/2014/main" id="{38715A31-485E-B744-B409-43F9F04B48F7}"/>
                </a:ext>
              </a:extLst>
            </p:cNvPr>
            <p:cNvSpPr/>
            <p:nvPr/>
          </p:nvSpPr>
          <p:spPr>
            <a:xfrm>
              <a:off x="6996262" y="1934171"/>
              <a:ext cx="791510" cy="664397"/>
            </a:xfrm>
            <a:prstGeom prst="rect">
              <a:avLst/>
            </a:prstGeom>
            <a:solidFill>
              <a:srgbClr val="DD80A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221/128/170</a:t>
              </a:r>
            </a:p>
          </p:txBody>
        </p:sp>
        <p:sp>
          <p:nvSpPr>
            <p:cNvPr id="67" name="矩形 13">
              <a:extLst>
                <a:ext uri="{FF2B5EF4-FFF2-40B4-BE49-F238E27FC236}">
                  <a16:creationId xmlns:a16="http://schemas.microsoft.com/office/drawing/2014/main" id="{4AE1609B-25DD-2C4A-B05B-D18ADBC39C71}"/>
                </a:ext>
              </a:extLst>
            </p:cNvPr>
            <p:cNvSpPr/>
            <p:nvPr/>
          </p:nvSpPr>
          <p:spPr>
            <a:xfrm>
              <a:off x="6996262" y="2673360"/>
              <a:ext cx="791510" cy="664397"/>
            </a:xfrm>
            <a:prstGeom prst="rect">
              <a:avLst/>
            </a:prstGeom>
            <a:solidFill>
              <a:srgbClr val="BF808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191/128/130</a:t>
              </a:r>
            </a:p>
          </p:txBody>
        </p:sp>
        <p:sp>
          <p:nvSpPr>
            <p:cNvPr id="68" name="矩形 13">
              <a:extLst>
                <a:ext uri="{FF2B5EF4-FFF2-40B4-BE49-F238E27FC236}">
                  <a16:creationId xmlns:a16="http://schemas.microsoft.com/office/drawing/2014/main" id="{ECE90F9F-DBBC-0B49-A42C-8B62397E473E}"/>
                </a:ext>
              </a:extLst>
            </p:cNvPr>
            <p:cNvSpPr/>
            <p:nvPr/>
          </p:nvSpPr>
          <p:spPr>
            <a:xfrm>
              <a:off x="6996262" y="3415851"/>
              <a:ext cx="791510" cy="664397"/>
            </a:xfrm>
            <a:prstGeom prst="rect">
              <a:avLst/>
            </a:prstGeom>
            <a:solidFill>
              <a:srgbClr val="F6B78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246/183/140</a:t>
              </a:r>
              <a:endParaRPr kumimoji="1" lang="mr-IN" altLang="zh-CN" sz="500" b="1" dirty="0">
                <a:solidFill>
                  <a:srgbClr val="595757"/>
                </a:solidFill>
                <a:latin typeface="Arial" charset="0"/>
                <a:ea typeface="Arial" charset="0"/>
                <a:cs typeface="Arial" charset="0"/>
              </a:endParaRPr>
            </a:p>
          </p:txBody>
        </p:sp>
        <p:sp>
          <p:nvSpPr>
            <p:cNvPr id="69" name="矩形 13">
              <a:extLst>
                <a:ext uri="{FF2B5EF4-FFF2-40B4-BE49-F238E27FC236}">
                  <a16:creationId xmlns:a16="http://schemas.microsoft.com/office/drawing/2014/main" id="{D5B387BA-F8B8-B54E-966E-F24E271747C4}"/>
                </a:ext>
              </a:extLst>
            </p:cNvPr>
            <p:cNvSpPr/>
            <p:nvPr/>
          </p:nvSpPr>
          <p:spPr>
            <a:xfrm>
              <a:off x="7006093" y="4866463"/>
              <a:ext cx="791510" cy="664397"/>
            </a:xfrm>
            <a:prstGeom prst="rect">
              <a:avLst/>
            </a:prstGeom>
            <a:solidFill>
              <a:srgbClr val="AFD89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176/216/156</a:t>
              </a:r>
            </a:p>
          </p:txBody>
        </p:sp>
        <p:sp>
          <p:nvSpPr>
            <p:cNvPr id="70" name="矩形 13">
              <a:extLst>
                <a:ext uri="{FF2B5EF4-FFF2-40B4-BE49-F238E27FC236}">
                  <a16:creationId xmlns:a16="http://schemas.microsoft.com/office/drawing/2014/main" id="{E6C9B99E-8C1C-2B49-B82E-3C754B8E5C02}"/>
                </a:ext>
              </a:extLst>
            </p:cNvPr>
            <p:cNvSpPr/>
            <p:nvPr/>
          </p:nvSpPr>
          <p:spPr>
            <a:xfrm>
              <a:off x="7003856" y="4134866"/>
              <a:ext cx="791510" cy="664397"/>
            </a:xfrm>
            <a:prstGeom prst="rect">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253/227/181</a:t>
              </a:r>
            </a:p>
          </p:txBody>
        </p:sp>
        <p:sp>
          <p:nvSpPr>
            <p:cNvPr id="71" name="矩形 13">
              <a:extLst>
                <a:ext uri="{FF2B5EF4-FFF2-40B4-BE49-F238E27FC236}">
                  <a16:creationId xmlns:a16="http://schemas.microsoft.com/office/drawing/2014/main" id="{0106BFA2-9DE1-3A42-A6C6-69BCE0FA34F4}"/>
                </a:ext>
              </a:extLst>
            </p:cNvPr>
            <p:cNvSpPr/>
            <p:nvPr/>
          </p:nvSpPr>
          <p:spPr>
            <a:xfrm>
              <a:off x="7003856" y="5596166"/>
              <a:ext cx="791510" cy="664397"/>
            </a:xfrm>
            <a:prstGeom prst="rect">
              <a:avLst/>
            </a:prstGeom>
            <a:solidFill>
              <a:srgbClr val="94DAE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148/218/226</a:t>
              </a:r>
            </a:p>
          </p:txBody>
        </p:sp>
        <p:sp>
          <p:nvSpPr>
            <p:cNvPr id="72" name="矩形 13">
              <a:extLst>
                <a:ext uri="{FF2B5EF4-FFF2-40B4-BE49-F238E27FC236}">
                  <a16:creationId xmlns:a16="http://schemas.microsoft.com/office/drawing/2014/main" id="{F760C1C5-4342-C346-A7D2-D101978EDF66}"/>
                </a:ext>
              </a:extLst>
            </p:cNvPr>
            <p:cNvSpPr/>
            <p:nvPr/>
          </p:nvSpPr>
          <p:spPr>
            <a:xfrm>
              <a:off x="6997826" y="184963"/>
              <a:ext cx="791510" cy="664397"/>
            </a:xfrm>
            <a:prstGeom prst="rect">
              <a:avLst/>
            </a:prstGeom>
            <a:solidFill>
              <a:srgbClr val="E281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226/129/137</a:t>
              </a:r>
            </a:p>
          </p:txBody>
        </p:sp>
        <p:sp>
          <p:nvSpPr>
            <p:cNvPr id="73" name="矩形 13">
              <a:extLst>
                <a:ext uri="{FF2B5EF4-FFF2-40B4-BE49-F238E27FC236}">
                  <a16:creationId xmlns:a16="http://schemas.microsoft.com/office/drawing/2014/main" id="{5BB50A4A-0B64-7E4C-824C-1EBCA1A992CF}"/>
                </a:ext>
              </a:extLst>
            </p:cNvPr>
            <p:cNvSpPr/>
            <p:nvPr/>
          </p:nvSpPr>
          <p:spPr>
            <a:xfrm>
              <a:off x="6997185" y="918047"/>
              <a:ext cx="791510" cy="664397"/>
            </a:xfrm>
            <a:prstGeom prst="rect">
              <a:avLst/>
            </a:prstGeom>
            <a:solidFill>
              <a:srgbClr val="E2819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226/129/152</a:t>
              </a:r>
            </a:p>
          </p:txBody>
        </p:sp>
        <p:sp>
          <p:nvSpPr>
            <p:cNvPr id="74" name="矩形 13">
              <a:extLst>
                <a:ext uri="{FF2B5EF4-FFF2-40B4-BE49-F238E27FC236}">
                  <a16:creationId xmlns:a16="http://schemas.microsoft.com/office/drawing/2014/main" id="{756A7E25-6C44-8A44-A8C5-61D19BC9EDAF}"/>
                </a:ext>
              </a:extLst>
            </p:cNvPr>
            <p:cNvSpPr/>
            <p:nvPr userDrawn="1"/>
          </p:nvSpPr>
          <p:spPr>
            <a:xfrm>
              <a:off x="7806130" y="1934171"/>
              <a:ext cx="791510" cy="664397"/>
            </a:xfrm>
            <a:prstGeom prst="rect">
              <a:avLst/>
            </a:prstGeom>
            <a:solidFill>
              <a:srgbClr val="EBB3C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235/179/204</a:t>
              </a:r>
            </a:p>
          </p:txBody>
        </p:sp>
        <p:sp>
          <p:nvSpPr>
            <p:cNvPr id="75" name="矩形 13">
              <a:extLst>
                <a:ext uri="{FF2B5EF4-FFF2-40B4-BE49-F238E27FC236}">
                  <a16:creationId xmlns:a16="http://schemas.microsoft.com/office/drawing/2014/main" id="{96588389-39CD-DF4E-B9AC-92091E25724E}"/>
                </a:ext>
              </a:extLst>
            </p:cNvPr>
            <p:cNvSpPr/>
            <p:nvPr/>
          </p:nvSpPr>
          <p:spPr>
            <a:xfrm>
              <a:off x="7806130" y="2673360"/>
              <a:ext cx="791510" cy="664397"/>
            </a:xfrm>
            <a:prstGeom prst="rect">
              <a:avLst/>
            </a:prstGeom>
            <a:solidFill>
              <a:srgbClr val="D8B3B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216/179/179</a:t>
              </a:r>
            </a:p>
          </p:txBody>
        </p:sp>
        <p:sp>
          <p:nvSpPr>
            <p:cNvPr id="76" name="矩形 13">
              <a:extLst>
                <a:ext uri="{FF2B5EF4-FFF2-40B4-BE49-F238E27FC236}">
                  <a16:creationId xmlns:a16="http://schemas.microsoft.com/office/drawing/2014/main" id="{20725C9F-31AE-DB44-B70A-B4ECDEC0BC00}"/>
                </a:ext>
              </a:extLst>
            </p:cNvPr>
            <p:cNvSpPr/>
            <p:nvPr/>
          </p:nvSpPr>
          <p:spPr>
            <a:xfrm>
              <a:off x="7806130" y="3415851"/>
              <a:ext cx="791510" cy="664397"/>
            </a:xfrm>
            <a:prstGeom prst="rect">
              <a:avLst/>
            </a:prstGeom>
            <a:solidFill>
              <a:srgbClr val="FAD3B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250/211/187</a:t>
              </a:r>
              <a:endParaRPr kumimoji="1" lang="mr-IN" altLang="zh-CN" sz="500" b="1" dirty="0">
                <a:solidFill>
                  <a:srgbClr val="595757"/>
                </a:solidFill>
                <a:latin typeface="Arial" charset="0"/>
                <a:ea typeface="Arial" charset="0"/>
                <a:cs typeface="Arial" charset="0"/>
              </a:endParaRPr>
            </a:p>
          </p:txBody>
        </p:sp>
        <p:sp>
          <p:nvSpPr>
            <p:cNvPr id="77" name="矩形 13">
              <a:extLst>
                <a:ext uri="{FF2B5EF4-FFF2-40B4-BE49-F238E27FC236}">
                  <a16:creationId xmlns:a16="http://schemas.microsoft.com/office/drawing/2014/main" id="{AC5BCC27-B68D-0743-8E0B-E25F8D01C3A4}"/>
                </a:ext>
              </a:extLst>
            </p:cNvPr>
            <p:cNvSpPr/>
            <p:nvPr/>
          </p:nvSpPr>
          <p:spPr>
            <a:xfrm>
              <a:off x="7815961" y="4866463"/>
              <a:ext cx="791510" cy="664397"/>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208/232/196</a:t>
              </a:r>
            </a:p>
          </p:txBody>
        </p:sp>
        <p:sp>
          <p:nvSpPr>
            <p:cNvPr id="78" name="矩形 13">
              <a:extLst>
                <a:ext uri="{FF2B5EF4-FFF2-40B4-BE49-F238E27FC236}">
                  <a16:creationId xmlns:a16="http://schemas.microsoft.com/office/drawing/2014/main" id="{51C2E83A-C975-6945-B2FD-5B22BBB53DB7}"/>
                </a:ext>
              </a:extLst>
            </p:cNvPr>
            <p:cNvSpPr/>
            <p:nvPr/>
          </p:nvSpPr>
          <p:spPr>
            <a:xfrm>
              <a:off x="7813724" y="4134866"/>
              <a:ext cx="791510" cy="664397"/>
            </a:xfrm>
            <a:prstGeom prst="rect">
              <a:avLst/>
            </a:prstGeom>
            <a:solidFill>
              <a:srgbClr val="FEEE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254/238/193</a:t>
              </a:r>
            </a:p>
          </p:txBody>
        </p:sp>
        <p:sp>
          <p:nvSpPr>
            <p:cNvPr id="79" name="矩形 13">
              <a:extLst>
                <a:ext uri="{FF2B5EF4-FFF2-40B4-BE49-F238E27FC236}">
                  <a16:creationId xmlns:a16="http://schemas.microsoft.com/office/drawing/2014/main" id="{BEE9A95F-6965-354F-A2C7-2E8C81DDA52F}"/>
                </a:ext>
              </a:extLst>
            </p:cNvPr>
            <p:cNvSpPr/>
            <p:nvPr/>
          </p:nvSpPr>
          <p:spPr>
            <a:xfrm>
              <a:off x="7813724" y="5596166"/>
              <a:ext cx="791510" cy="664397"/>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190/23/238</a:t>
              </a:r>
            </a:p>
          </p:txBody>
        </p:sp>
        <p:sp>
          <p:nvSpPr>
            <p:cNvPr id="80" name="矩形 13">
              <a:extLst>
                <a:ext uri="{FF2B5EF4-FFF2-40B4-BE49-F238E27FC236}">
                  <a16:creationId xmlns:a16="http://schemas.microsoft.com/office/drawing/2014/main" id="{509164EB-3DC4-7A4F-9E7C-06EBC981CD0A}"/>
                </a:ext>
              </a:extLst>
            </p:cNvPr>
            <p:cNvSpPr/>
            <p:nvPr/>
          </p:nvSpPr>
          <p:spPr>
            <a:xfrm>
              <a:off x="7807694" y="184963"/>
              <a:ext cx="791510" cy="664397"/>
            </a:xfrm>
            <a:prstGeom prst="rect">
              <a:avLst/>
            </a:prstGeom>
            <a:solidFill>
              <a:srgbClr val="EEB3B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239/178/184</a:t>
              </a:r>
            </a:p>
          </p:txBody>
        </p:sp>
        <p:sp>
          <p:nvSpPr>
            <p:cNvPr id="81" name="矩形 13">
              <a:extLst>
                <a:ext uri="{FF2B5EF4-FFF2-40B4-BE49-F238E27FC236}">
                  <a16:creationId xmlns:a16="http://schemas.microsoft.com/office/drawing/2014/main" id="{667867DD-D3E6-3040-A7B5-39345C0CE2E3}"/>
                </a:ext>
              </a:extLst>
            </p:cNvPr>
            <p:cNvSpPr/>
            <p:nvPr/>
          </p:nvSpPr>
          <p:spPr>
            <a:xfrm>
              <a:off x="7807054" y="918047"/>
              <a:ext cx="791510" cy="664397"/>
            </a:xfrm>
            <a:prstGeom prst="rect">
              <a:avLst/>
            </a:prstGeom>
            <a:solidFill>
              <a:srgbClr val="EEB3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238/179/193</a:t>
              </a:r>
            </a:p>
          </p:txBody>
        </p:sp>
        <p:sp>
          <p:nvSpPr>
            <p:cNvPr id="82" name="矩形 13">
              <a:extLst>
                <a:ext uri="{FF2B5EF4-FFF2-40B4-BE49-F238E27FC236}">
                  <a16:creationId xmlns:a16="http://schemas.microsoft.com/office/drawing/2014/main" id="{9EE10597-3782-AB46-8453-89FA049C6C46}"/>
                </a:ext>
              </a:extLst>
            </p:cNvPr>
            <p:cNvSpPr/>
            <p:nvPr userDrawn="1"/>
          </p:nvSpPr>
          <p:spPr>
            <a:xfrm>
              <a:off x="5354169" y="6324025"/>
              <a:ext cx="513579" cy="664397"/>
            </a:xfrm>
            <a:prstGeom prst="rect">
              <a:avLst/>
            </a:prstGeom>
            <a:solidFill>
              <a:srgbClr val="22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35/24/21</a:t>
              </a:r>
            </a:p>
          </p:txBody>
        </p:sp>
        <p:sp>
          <p:nvSpPr>
            <p:cNvPr id="83" name="矩形 13">
              <a:extLst>
                <a:ext uri="{FF2B5EF4-FFF2-40B4-BE49-F238E27FC236}">
                  <a16:creationId xmlns:a16="http://schemas.microsoft.com/office/drawing/2014/main" id="{966B3529-B594-884C-BED0-5887B34BBBB8}"/>
                </a:ext>
              </a:extLst>
            </p:cNvPr>
            <p:cNvSpPr/>
            <p:nvPr userDrawn="1"/>
          </p:nvSpPr>
          <p:spPr>
            <a:xfrm>
              <a:off x="5900626" y="6324025"/>
              <a:ext cx="513579" cy="664397"/>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89/87/87</a:t>
              </a:r>
            </a:p>
          </p:txBody>
        </p:sp>
        <p:sp>
          <p:nvSpPr>
            <p:cNvPr id="84" name="矩形 13">
              <a:extLst>
                <a:ext uri="{FF2B5EF4-FFF2-40B4-BE49-F238E27FC236}">
                  <a16:creationId xmlns:a16="http://schemas.microsoft.com/office/drawing/2014/main" id="{0B0545C9-147F-584F-80D2-EF13876D7D33}"/>
                </a:ext>
              </a:extLst>
            </p:cNvPr>
            <p:cNvSpPr/>
            <p:nvPr userDrawn="1"/>
          </p:nvSpPr>
          <p:spPr>
            <a:xfrm>
              <a:off x="6450318" y="6324025"/>
              <a:ext cx="513579" cy="664397"/>
            </a:xfrm>
            <a:prstGeom prst="rect">
              <a:avLst/>
            </a:prstGeom>
            <a:solidFill>
              <a:srgbClr val="88888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137/137/</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137</a:t>
              </a:r>
            </a:p>
          </p:txBody>
        </p:sp>
        <p:sp>
          <p:nvSpPr>
            <p:cNvPr id="85" name="矩形 13">
              <a:extLst>
                <a:ext uri="{FF2B5EF4-FFF2-40B4-BE49-F238E27FC236}">
                  <a16:creationId xmlns:a16="http://schemas.microsoft.com/office/drawing/2014/main" id="{44FD0A0B-0D45-3340-A523-465AC24134BF}"/>
                </a:ext>
              </a:extLst>
            </p:cNvPr>
            <p:cNvSpPr/>
            <p:nvPr userDrawn="1"/>
          </p:nvSpPr>
          <p:spPr>
            <a:xfrm>
              <a:off x="6998296" y="6324025"/>
              <a:ext cx="513579" cy="664397"/>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181/181/</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181</a:t>
              </a:r>
            </a:p>
          </p:txBody>
        </p:sp>
        <p:sp>
          <p:nvSpPr>
            <p:cNvPr id="86" name="矩形 13">
              <a:extLst>
                <a:ext uri="{FF2B5EF4-FFF2-40B4-BE49-F238E27FC236}">
                  <a16:creationId xmlns:a16="http://schemas.microsoft.com/office/drawing/2014/main" id="{2C404A07-276B-3648-BB25-4EDB5905448C}"/>
                </a:ext>
              </a:extLst>
            </p:cNvPr>
            <p:cNvSpPr/>
            <p:nvPr userDrawn="1"/>
          </p:nvSpPr>
          <p:spPr>
            <a:xfrm>
              <a:off x="7541580" y="6324025"/>
              <a:ext cx="513579" cy="664397"/>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221/221/</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221</a:t>
              </a:r>
            </a:p>
          </p:txBody>
        </p:sp>
        <p:sp>
          <p:nvSpPr>
            <p:cNvPr id="87" name="矩形 13">
              <a:extLst>
                <a:ext uri="{FF2B5EF4-FFF2-40B4-BE49-F238E27FC236}">
                  <a16:creationId xmlns:a16="http://schemas.microsoft.com/office/drawing/2014/main" id="{72B0F29C-A346-8946-9B8E-8F1B9DFF7AD0}"/>
                </a:ext>
              </a:extLst>
            </p:cNvPr>
            <p:cNvSpPr/>
            <p:nvPr userDrawn="1"/>
          </p:nvSpPr>
          <p:spPr>
            <a:xfrm>
              <a:off x="8083608" y="6324025"/>
              <a:ext cx="513579" cy="664397"/>
            </a:xfrm>
            <a:prstGeom prst="rect">
              <a:avLst/>
            </a:prstGeom>
            <a:solidFill>
              <a:srgbClr val="FFFFFF"/>
            </a:solidFill>
            <a:ln w="6350">
              <a:solidFill>
                <a:srgbClr val="B5B5B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p>
            <a:p>
              <a:pPr algn="ctr">
                <a:lnSpc>
                  <a:spcPts val="620"/>
                </a:lnSpc>
              </a:pPr>
              <a:r>
                <a:rPr kumimoji="1" lang="en-US" altLang="zh-CN" sz="500" b="1" dirty="0">
                  <a:solidFill>
                    <a:srgbClr val="595757"/>
                  </a:solidFill>
                  <a:latin typeface="Arial" charset="0"/>
                  <a:ea typeface="Arial" charset="0"/>
                  <a:cs typeface="Arial" charset="0"/>
                </a:rPr>
                <a:t>255/255/</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255</a:t>
              </a:r>
            </a:p>
          </p:txBody>
        </p:sp>
      </p:grpSp>
    </p:spTree>
    <p:extLst>
      <p:ext uri="{BB962C8B-B14F-4D97-AF65-F5344CB8AC3E}">
        <p14:creationId xmlns:p14="http://schemas.microsoft.com/office/powerpoint/2010/main" val="669518132"/>
      </p:ext>
    </p:extLst>
  </p:cSld>
  <p:clrMap bg1="lt1" tx1="dk1" bg2="lt2" tx2="dk2" accent1="accent1" accent2="accent2" accent3="accent3" accent4="accent4" accent5="accent5" accent6="accent6" hlink="hlink" folHlink="folHlink"/>
  <p:sldLayoutIdLst>
    <p:sldLayoutId id="2147483879" r:id="rId1"/>
    <p:sldLayoutId id="2147483880" r:id="rId2"/>
    <p:sldLayoutId id="2147483881" r:id="rId3"/>
    <p:sldLayoutId id="2147483882" r:id="rId4"/>
    <p:sldLayoutId id="2147483883" r:id="rId5"/>
    <p:sldLayoutId id="2147483884" r:id="rId6"/>
    <p:sldLayoutId id="2147483885" r:id="rId7"/>
    <p:sldLayoutId id="2147483886" r:id="rId8"/>
    <p:sldLayoutId id="2147483887" r:id="rId9"/>
    <p:sldLayoutId id="2147483888" r:id="rId10"/>
  </p:sldLayoutIdLst>
  <p:txStyles>
    <p:titleStyle>
      <a:lvl1pPr algn="l" defTabSz="914034" rtl="0" eaLnBrk="1" fontAlgn="ctr" latinLnBrk="0" hangingPunct="1">
        <a:lnSpc>
          <a:spcPct val="90000"/>
        </a:lnSpc>
        <a:spcBef>
          <a:spcPct val="0"/>
        </a:spcBef>
        <a:buNone/>
        <a:defRPr lang="zh-CN" altLang="en-US" sz="3200" kern="1200" baseline="0" dirty="0">
          <a:solidFill>
            <a:schemeClr val="tx1"/>
          </a:solidFill>
          <a:latin typeface="Huawei Sans" panose="020C0503030203020204" pitchFamily="34" charset="0"/>
          <a:ea typeface="方正兰亭黑简体" panose="02000000000000000000" pitchFamily="2" charset="-122"/>
          <a:cs typeface="+mn-cs"/>
        </a:defRPr>
      </a:lvl1pPr>
    </p:titleStyle>
    <p:bodyStyle>
      <a:lvl1pPr marL="302279" indent="-302279" algn="l" defTabSz="914034" rtl="0" eaLnBrk="1" fontAlgn="ctr" latinLnBrk="0" hangingPunct="1">
        <a:lnSpc>
          <a:spcPct val="140000"/>
        </a:lnSpc>
        <a:spcBef>
          <a:spcPts val="792"/>
        </a:spcBef>
        <a:buSzPct val="50000"/>
        <a:buFont typeface="Wingdings" panose="05000000000000000000" pitchFamily="2" charset="2"/>
        <a:buChar char="l"/>
        <a:defRPr sz="2199" kern="1200">
          <a:solidFill>
            <a:schemeClr val="tx1"/>
          </a:solidFill>
          <a:latin typeface="Huawei Sans" panose="020C0503030203020204" pitchFamily="34" charset="0"/>
          <a:ea typeface="方正兰亭黑简体" panose="02000000000000000000" pitchFamily="2" charset="-122"/>
          <a:cs typeface="+mn-cs"/>
        </a:defRPr>
      </a:lvl1pPr>
      <a:lvl2pPr marL="654938" indent="-251899" algn="l" defTabSz="914034" rtl="0" eaLnBrk="1" fontAlgn="ctr" latinLnBrk="0" hangingPunct="1">
        <a:lnSpc>
          <a:spcPct val="140000"/>
        </a:lnSpc>
        <a:spcBef>
          <a:spcPts val="720"/>
        </a:spcBef>
        <a:buClrTx/>
        <a:buSzPct val="50000"/>
        <a:buFont typeface="Wingdings" panose="05000000000000000000" pitchFamily="2" charset="2"/>
        <a:buChar char="p"/>
        <a:defRPr sz="1999" kern="1200">
          <a:solidFill>
            <a:schemeClr val="tx1"/>
          </a:solidFill>
          <a:latin typeface="Huawei Sans" panose="020C0503030203020204" pitchFamily="34" charset="0"/>
          <a:ea typeface="方正兰亭黑简体" panose="02000000000000000000" pitchFamily="2" charset="-122"/>
          <a:cs typeface="+mn-cs"/>
        </a:defRPr>
      </a:lvl2pPr>
      <a:lvl3pPr marL="1003998" indent="-201519" algn="l" defTabSz="914034" rtl="0" eaLnBrk="1" fontAlgn="ctr" latinLnBrk="0" hangingPunct="1">
        <a:lnSpc>
          <a:spcPct val="140000"/>
        </a:lnSpc>
        <a:spcBef>
          <a:spcPts val="648"/>
        </a:spcBef>
        <a:buClrTx/>
        <a:buSzPct val="50000"/>
        <a:buFont typeface="Wingdings" panose="05000000000000000000" pitchFamily="2" charset="2"/>
        <a:buChar char="n"/>
        <a:defRPr sz="1799" kern="1200">
          <a:solidFill>
            <a:schemeClr val="tx1"/>
          </a:solidFill>
          <a:latin typeface="Huawei Sans" panose="020C0503030203020204" pitchFamily="34" charset="0"/>
          <a:ea typeface="方正兰亭黑简体" panose="02000000000000000000" pitchFamily="2" charset="-122"/>
          <a:cs typeface="+mn-cs"/>
        </a:defRPr>
      </a:lvl3pPr>
      <a:lvl4pPr marL="1399840" indent="-197921" algn="l" defTabSz="914034" rtl="0" eaLnBrk="1" fontAlgn="ctr" latinLnBrk="0" hangingPunct="1">
        <a:lnSpc>
          <a:spcPct val="140000"/>
        </a:lnSpc>
        <a:spcBef>
          <a:spcPts val="576"/>
        </a:spcBef>
        <a:buFont typeface="Huawei Sans" panose="020C0503030203020204" pitchFamily="34" charset="0"/>
        <a:buChar char="−"/>
        <a:defRPr sz="1599" kern="1200">
          <a:solidFill>
            <a:schemeClr val="tx1"/>
          </a:solidFill>
          <a:latin typeface="Huawei Sans" panose="020C0503030203020204" pitchFamily="34" charset="0"/>
          <a:ea typeface="方正兰亭黑简体" panose="02000000000000000000" pitchFamily="2" charset="-122"/>
          <a:cs typeface="+mn-cs"/>
        </a:defRPr>
      </a:lvl4pPr>
      <a:lvl5pPr marL="1802879" indent="-201519" algn="l" defTabSz="914034" rtl="0" eaLnBrk="1" fontAlgn="ctr" latinLnBrk="0" hangingPunct="1">
        <a:lnSpc>
          <a:spcPct val="140000"/>
        </a:lnSpc>
        <a:spcBef>
          <a:spcPts val="576"/>
        </a:spcBef>
        <a:buFont typeface="Huawei Sans" panose="020C0503030203020204" pitchFamily="34" charset="0"/>
        <a:buChar char="~"/>
        <a:defRPr sz="1399" kern="1200">
          <a:solidFill>
            <a:schemeClr val="tx1"/>
          </a:solidFill>
          <a:latin typeface="Huawei Sans"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p:bodyStyle>
    <p:otherStyle>
      <a:defPPr>
        <a:defRPr lang="zh-CN"/>
      </a:defPPr>
      <a:lvl1pPr marL="0" algn="l" defTabSz="914034" rtl="0" eaLnBrk="1" latinLnBrk="0" hangingPunct="1">
        <a:defRPr sz="1799" kern="1200">
          <a:solidFill>
            <a:schemeClr val="tx1"/>
          </a:solidFill>
          <a:latin typeface="+mn-lt"/>
          <a:ea typeface="+mn-ea"/>
          <a:cs typeface="+mn-cs"/>
        </a:defRPr>
      </a:lvl1pPr>
      <a:lvl2pPr marL="457017" algn="l" defTabSz="914034" rtl="0" eaLnBrk="1" latinLnBrk="0" hangingPunct="1">
        <a:defRPr sz="1799" kern="1200">
          <a:solidFill>
            <a:schemeClr val="tx1"/>
          </a:solidFill>
          <a:latin typeface="+mn-lt"/>
          <a:ea typeface="+mn-ea"/>
          <a:cs typeface="+mn-cs"/>
        </a:defRPr>
      </a:lvl2pPr>
      <a:lvl3pPr marL="914034" algn="l" defTabSz="914034" rtl="0" eaLnBrk="1" latinLnBrk="0" hangingPunct="1">
        <a:defRPr sz="1799" kern="1200">
          <a:solidFill>
            <a:schemeClr val="tx1"/>
          </a:solidFill>
          <a:latin typeface="+mn-lt"/>
          <a:ea typeface="+mn-ea"/>
          <a:cs typeface="+mn-cs"/>
        </a:defRPr>
      </a:lvl3pPr>
      <a:lvl4pPr marL="1371051" algn="l" defTabSz="914034" rtl="0" eaLnBrk="1" latinLnBrk="0" hangingPunct="1">
        <a:defRPr sz="1799" kern="1200">
          <a:solidFill>
            <a:schemeClr val="tx1"/>
          </a:solidFill>
          <a:latin typeface="+mn-lt"/>
          <a:ea typeface="+mn-ea"/>
          <a:cs typeface="+mn-cs"/>
        </a:defRPr>
      </a:lvl4pPr>
      <a:lvl5pPr marL="1828068" algn="l" defTabSz="914034" rtl="0" eaLnBrk="1" latinLnBrk="0" hangingPunct="1">
        <a:defRPr sz="1799" kern="1200">
          <a:solidFill>
            <a:schemeClr val="tx1"/>
          </a:solidFill>
          <a:latin typeface="+mn-lt"/>
          <a:ea typeface="+mn-ea"/>
          <a:cs typeface="+mn-cs"/>
        </a:defRPr>
      </a:lvl5pPr>
      <a:lvl6pPr marL="2285086" algn="l" defTabSz="914034" rtl="0" eaLnBrk="1" latinLnBrk="0" hangingPunct="1">
        <a:defRPr sz="1799" kern="1200">
          <a:solidFill>
            <a:schemeClr val="tx1"/>
          </a:solidFill>
          <a:latin typeface="+mn-lt"/>
          <a:ea typeface="+mn-ea"/>
          <a:cs typeface="+mn-cs"/>
        </a:defRPr>
      </a:lvl6pPr>
      <a:lvl7pPr marL="2742103" algn="l" defTabSz="914034" rtl="0" eaLnBrk="1" latinLnBrk="0" hangingPunct="1">
        <a:defRPr sz="1799" kern="1200">
          <a:solidFill>
            <a:schemeClr val="tx1"/>
          </a:solidFill>
          <a:latin typeface="+mn-lt"/>
          <a:ea typeface="+mn-ea"/>
          <a:cs typeface="+mn-cs"/>
        </a:defRPr>
      </a:lvl7pPr>
      <a:lvl8pPr marL="3199120" algn="l" defTabSz="914034" rtl="0" eaLnBrk="1" latinLnBrk="0" hangingPunct="1">
        <a:defRPr sz="1799" kern="1200">
          <a:solidFill>
            <a:schemeClr val="tx1"/>
          </a:solidFill>
          <a:latin typeface="+mn-lt"/>
          <a:ea typeface="+mn-ea"/>
          <a:cs typeface="+mn-cs"/>
        </a:defRPr>
      </a:lvl8pPr>
      <a:lvl9pPr marL="3656137" algn="l" defTabSz="914034" rtl="0" eaLnBrk="1" latinLnBrk="0" hangingPunct="1">
        <a:defRPr sz="1799"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pos="642">
          <p15:clr>
            <a:srgbClr val="F26B43"/>
          </p15:clr>
        </p15:guide>
        <p15:guide id="2" pos="7038">
          <p15:clr>
            <a:srgbClr val="F26B43"/>
          </p15:clr>
        </p15:guide>
        <p15:guide id="3" orient="horz" pos="2341">
          <p15:clr>
            <a:srgbClr val="F26B43"/>
          </p15:clr>
        </p15:guide>
        <p15:guide id="4" orient="horz" pos="3906">
          <p15:clr>
            <a:srgbClr val="F26B43"/>
          </p15:clr>
        </p15:guide>
        <p15:guide id="5" orient="horz" pos="1162">
          <p15:clr>
            <a:srgbClr val="F26B43"/>
          </p15:clr>
        </p15:guide>
        <p15:guide id="6" pos="3840">
          <p15:clr>
            <a:srgbClr val="F26B43"/>
          </p15:clr>
        </p15:guide>
        <p15:guide id="7" orient="horz" pos="731">
          <p15:clr>
            <a:srgbClr val="F26B43"/>
          </p15:clr>
        </p15:guide>
        <p15:guide id="8" orient="horz" pos="867">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bwMode="gray">
      <p:bgRef idx="1001">
        <a:schemeClr val="bg1"/>
      </p:bgRef>
    </p:bg>
    <p:spTree>
      <p:nvGrpSpPr>
        <p:cNvPr id="1" name=""/>
        <p:cNvGrpSpPr/>
        <p:nvPr/>
      </p:nvGrpSpPr>
      <p:grpSpPr>
        <a:xfrm>
          <a:off x="0" y="0"/>
          <a:ext cx="0" cy="0"/>
          <a:chOff x="0" y="0"/>
          <a:chExt cx="0" cy="0"/>
        </a:xfrm>
      </p:grpSpPr>
      <p:sp>
        <p:nvSpPr>
          <p:cNvPr id="27" name="Rectangle 6"/>
          <p:cNvSpPr>
            <a:spLocks noGrp="1" noChangeArrowheads="1"/>
          </p:cNvSpPr>
          <p:nvPr>
            <p:ph type="title"/>
          </p:nvPr>
        </p:nvSpPr>
        <p:spPr bwMode="auto">
          <a:xfrm>
            <a:off x="457906" y="457499"/>
            <a:ext cx="11291182" cy="980113"/>
          </a:xfrm>
          <a:prstGeom prst="rect">
            <a:avLst/>
          </a:prstGeom>
        </p:spPr>
        <p:txBody>
          <a:bodyPr lIns="0" tIns="0" rIns="0" bIns="0" anchor="t">
            <a:normAutofit/>
          </a:bodyPr>
          <a:lstStyle/>
          <a:p>
            <a:pPr marL="0" lvl="0" indent="0" defTabSz="1187798">
              <a:lnSpc>
                <a:spcPts val="3430"/>
              </a:lnSpc>
              <a:spcBef>
                <a:spcPts val="0"/>
              </a:spcBef>
              <a:buFont typeface="Arial" panose="020B0604020202020204" pitchFamily="34" charset="0"/>
            </a:pPr>
            <a:r>
              <a:rPr lang="zh-CN" altLang="en-US" dirty="0"/>
              <a:t>单击此处编辑母版标题样式</a:t>
            </a:r>
          </a:p>
        </p:txBody>
      </p:sp>
      <p:sp>
        <p:nvSpPr>
          <p:cNvPr id="28" name="Rectangle 57"/>
          <p:cNvSpPr>
            <a:spLocks noGrp="1" noChangeArrowheads="1"/>
          </p:cNvSpPr>
          <p:nvPr>
            <p:ph type="body" idx="1"/>
          </p:nvPr>
        </p:nvSpPr>
        <p:spPr bwMode="auto">
          <a:xfrm>
            <a:off x="455613" y="1484313"/>
            <a:ext cx="11293596" cy="4443760"/>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23" name="TextBox 2">
            <a:extLst>
              <a:ext uri="{FF2B5EF4-FFF2-40B4-BE49-F238E27FC236}">
                <a16:creationId xmlns:a16="http://schemas.microsoft.com/office/drawing/2014/main" id="{6785A3D6-1271-D247-9E96-1B376F4BE7BE}"/>
              </a:ext>
            </a:extLst>
          </p:cNvPr>
          <p:cNvSpPr txBox="1"/>
          <p:nvPr userDrawn="1"/>
        </p:nvSpPr>
        <p:spPr>
          <a:xfrm>
            <a:off x="1095467" y="6356939"/>
            <a:ext cx="1463467" cy="242864"/>
          </a:xfrm>
          <a:prstGeom prst="rect">
            <a:avLst/>
          </a:prstGeom>
          <a:noFill/>
        </p:spPr>
        <p:txBody>
          <a:bodyPr wrap="square" rtlCol="0">
            <a:spAutoFit/>
          </a:bodyPr>
          <a:lstStyle/>
          <a:p>
            <a:r>
              <a:rPr lang="en-US" sz="974" b="0" baseline="0" dirty="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rPr>
              <a:t>Huawei Confidential</a:t>
            </a:r>
          </a:p>
        </p:txBody>
      </p:sp>
      <p:sp>
        <p:nvSpPr>
          <p:cNvPr id="24" name="TextBox 3">
            <a:extLst>
              <a:ext uri="{FF2B5EF4-FFF2-40B4-BE49-F238E27FC236}">
                <a16:creationId xmlns:a16="http://schemas.microsoft.com/office/drawing/2014/main" id="{EABEE2EE-BF4D-7A4A-B3C6-9E47668CCD98}"/>
              </a:ext>
            </a:extLst>
          </p:cNvPr>
          <p:cNvSpPr txBox="1"/>
          <p:nvPr userDrawn="1"/>
        </p:nvSpPr>
        <p:spPr>
          <a:xfrm>
            <a:off x="734131" y="6402806"/>
            <a:ext cx="499729" cy="150296"/>
          </a:xfrm>
          <a:prstGeom prst="rect">
            <a:avLst/>
          </a:prstGeom>
          <a:noFill/>
        </p:spPr>
        <p:txBody>
          <a:bodyPr wrap="square" lIns="0" tIns="0" rIns="0" bIns="0" rtlCol="0">
            <a:spAutoFit/>
          </a:bodyPr>
          <a:lstStyle/>
          <a:p>
            <a:pPr marL="0" marR="0" lvl="0" indent="0" algn="l" defTabSz="890849" rtl="0" eaLnBrk="1" fontAlgn="auto" latinLnBrk="0" hangingPunct="1">
              <a:lnSpc>
                <a:spcPct val="100000"/>
              </a:lnSpc>
              <a:spcBef>
                <a:spcPts val="0"/>
              </a:spcBef>
              <a:spcAft>
                <a:spcPts val="0"/>
              </a:spcAft>
              <a:buClrTx/>
              <a:buSzTx/>
              <a:buFontTx/>
              <a:buNone/>
              <a:tabLst/>
              <a:defRPr/>
            </a:pPr>
            <a:fld id="{C3837181-38C6-AD4F-B8BA-B444770388BB}" type="slidenum">
              <a:rPr lang="en-US" sz="974" baseline="0" smtClean="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rPr>
              <a:pPr marL="0" marR="0" lvl="0" indent="0" algn="l" defTabSz="890849" rtl="0" eaLnBrk="1" fontAlgn="auto" latinLnBrk="0" hangingPunct="1">
                <a:lnSpc>
                  <a:spcPct val="100000"/>
                </a:lnSpc>
                <a:spcBef>
                  <a:spcPts val="0"/>
                </a:spcBef>
                <a:spcAft>
                  <a:spcPts val="0"/>
                </a:spcAft>
                <a:buClrTx/>
                <a:buSzTx/>
                <a:buFontTx/>
                <a:buNone/>
                <a:tabLst/>
                <a:defRPr/>
              </a:pPr>
              <a:t>‹#›</a:t>
            </a:fld>
            <a:endParaRPr lang="en-US" sz="974" baseline="0" dirty="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endParaRPr>
          </a:p>
        </p:txBody>
      </p:sp>
      <p:pic>
        <p:nvPicPr>
          <p:cNvPr id="25" name="图片 24"/>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10195999" y="6319870"/>
            <a:ext cx="1269075" cy="271153"/>
          </a:xfrm>
          <a:prstGeom prst="rect">
            <a:avLst/>
          </a:prstGeom>
        </p:spPr>
      </p:pic>
      <p:grpSp>
        <p:nvGrpSpPr>
          <p:cNvPr id="29" name="Group 87">
            <a:extLst>
              <a:ext uri="{FF2B5EF4-FFF2-40B4-BE49-F238E27FC236}">
                <a16:creationId xmlns:a16="http://schemas.microsoft.com/office/drawing/2014/main" id="{37333705-F8D6-2847-B3CB-F2FAB51E2A3B}"/>
              </a:ext>
            </a:extLst>
          </p:cNvPr>
          <p:cNvGrpSpPr>
            <a:grpSpLocks noChangeAspect="1"/>
          </p:cNvGrpSpPr>
          <p:nvPr userDrawn="1"/>
        </p:nvGrpSpPr>
        <p:grpSpPr>
          <a:xfrm>
            <a:off x="12290471" y="2625389"/>
            <a:ext cx="1963323" cy="4233515"/>
            <a:chOff x="5343885" y="-48857"/>
            <a:chExt cx="3263586" cy="7037279"/>
          </a:xfrm>
        </p:grpSpPr>
        <p:sp>
          <p:nvSpPr>
            <p:cNvPr id="30" name="矩形 13">
              <a:extLst>
                <a:ext uri="{FF2B5EF4-FFF2-40B4-BE49-F238E27FC236}">
                  <a16:creationId xmlns:a16="http://schemas.microsoft.com/office/drawing/2014/main" id="{B14DFA89-D483-CF47-82CC-DD86D7CAB09E}"/>
                </a:ext>
              </a:extLst>
            </p:cNvPr>
            <p:cNvSpPr/>
            <p:nvPr userDrawn="1"/>
          </p:nvSpPr>
          <p:spPr>
            <a:xfrm>
              <a:off x="5356401" y="1934171"/>
              <a:ext cx="791510" cy="664397"/>
            </a:xfrm>
            <a:prstGeom prst="rect">
              <a:avLst/>
            </a:prstGeom>
            <a:solidFill>
              <a:srgbClr val="C4005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196/0/84</a:t>
              </a:r>
            </a:p>
          </p:txBody>
        </p:sp>
        <p:sp>
          <p:nvSpPr>
            <p:cNvPr id="31" name="文本框 15">
              <a:extLst>
                <a:ext uri="{FF2B5EF4-FFF2-40B4-BE49-F238E27FC236}">
                  <a16:creationId xmlns:a16="http://schemas.microsoft.com/office/drawing/2014/main" id="{8223ADA0-340A-794B-93B7-24AFF612A719}"/>
                </a:ext>
              </a:extLst>
            </p:cNvPr>
            <p:cNvSpPr txBox="1"/>
            <p:nvPr userDrawn="1"/>
          </p:nvSpPr>
          <p:spPr>
            <a:xfrm>
              <a:off x="5352723" y="1694497"/>
              <a:ext cx="1052647"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公司辅助色</a:t>
              </a:r>
            </a:p>
          </p:txBody>
        </p:sp>
        <p:sp>
          <p:nvSpPr>
            <p:cNvPr id="32" name="矩形 13">
              <a:extLst>
                <a:ext uri="{FF2B5EF4-FFF2-40B4-BE49-F238E27FC236}">
                  <a16:creationId xmlns:a16="http://schemas.microsoft.com/office/drawing/2014/main" id="{5F63E0E3-4F22-7948-AB1A-40A84ECA92EC}"/>
                </a:ext>
              </a:extLst>
            </p:cNvPr>
            <p:cNvSpPr/>
            <p:nvPr userDrawn="1"/>
          </p:nvSpPr>
          <p:spPr>
            <a:xfrm>
              <a:off x="6184680" y="1934171"/>
              <a:ext cx="791510" cy="664397"/>
            </a:xfrm>
            <a:prstGeom prst="rect">
              <a:avLst/>
            </a:prstGeom>
            <a:solidFill>
              <a:srgbClr val="CB377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203/55/120</a:t>
              </a:r>
            </a:p>
          </p:txBody>
        </p:sp>
        <p:sp>
          <p:nvSpPr>
            <p:cNvPr id="33" name="矩形 13">
              <a:extLst>
                <a:ext uri="{FF2B5EF4-FFF2-40B4-BE49-F238E27FC236}">
                  <a16:creationId xmlns:a16="http://schemas.microsoft.com/office/drawing/2014/main" id="{29C4A3C6-7C7B-7140-8F73-591E9F49143F}"/>
                </a:ext>
              </a:extLst>
            </p:cNvPr>
            <p:cNvSpPr/>
            <p:nvPr userDrawn="1"/>
          </p:nvSpPr>
          <p:spPr>
            <a:xfrm>
              <a:off x="5356401" y="3403061"/>
              <a:ext cx="791510" cy="664397"/>
            </a:xfrm>
            <a:prstGeom prst="rect">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237/109/0</a:t>
              </a:r>
            </a:p>
          </p:txBody>
        </p:sp>
        <p:sp>
          <p:nvSpPr>
            <p:cNvPr id="34" name="矩形 13">
              <a:extLst>
                <a:ext uri="{FF2B5EF4-FFF2-40B4-BE49-F238E27FC236}">
                  <a16:creationId xmlns:a16="http://schemas.microsoft.com/office/drawing/2014/main" id="{BE4C9A8D-46B0-5B40-BC47-DB6C4899227F}"/>
                </a:ext>
              </a:extLst>
            </p:cNvPr>
            <p:cNvSpPr/>
            <p:nvPr userDrawn="1"/>
          </p:nvSpPr>
          <p:spPr>
            <a:xfrm>
              <a:off x="6184680" y="2673360"/>
              <a:ext cx="791510" cy="664397"/>
            </a:xfrm>
            <a:prstGeom prst="rect">
              <a:avLst/>
            </a:prstGeom>
            <a:solidFill>
              <a:srgbClr val="99363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153/54/54</a:t>
              </a:r>
            </a:p>
          </p:txBody>
        </p:sp>
        <p:sp>
          <p:nvSpPr>
            <p:cNvPr id="35" name="矩形 13">
              <a:extLst>
                <a:ext uri="{FF2B5EF4-FFF2-40B4-BE49-F238E27FC236}">
                  <a16:creationId xmlns:a16="http://schemas.microsoft.com/office/drawing/2014/main" id="{612F2ED4-F7A4-9E48-95E1-8D07B3BBE962}"/>
                </a:ext>
              </a:extLst>
            </p:cNvPr>
            <p:cNvSpPr/>
            <p:nvPr userDrawn="1"/>
          </p:nvSpPr>
          <p:spPr>
            <a:xfrm>
              <a:off x="5356401" y="4866463"/>
              <a:ext cx="791510" cy="664397"/>
            </a:xfrm>
            <a:prstGeom prst="rect">
              <a:avLst/>
            </a:prstGeom>
            <a:solidFill>
              <a:srgbClr val="62B23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98/178/48</a:t>
              </a:r>
            </a:p>
          </p:txBody>
        </p:sp>
        <p:sp>
          <p:nvSpPr>
            <p:cNvPr id="36" name="矩形 13">
              <a:extLst>
                <a:ext uri="{FF2B5EF4-FFF2-40B4-BE49-F238E27FC236}">
                  <a16:creationId xmlns:a16="http://schemas.microsoft.com/office/drawing/2014/main" id="{A9E1D476-C288-8945-A68A-1F20C557294B}"/>
                </a:ext>
              </a:extLst>
            </p:cNvPr>
            <p:cNvSpPr/>
            <p:nvPr userDrawn="1"/>
          </p:nvSpPr>
          <p:spPr>
            <a:xfrm>
              <a:off x="6184680" y="3415851"/>
              <a:ext cx="791510" cy="664397"/>
            </a:xfrm>
            <a:prstGeom prst="rect">
              <a:avLst/>
            </a:prstGeom>
            <a:solidFill>
              <a:srgbClr val="F2894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242/137/68</a:t>
              </a:r>
              <a:endParaRPr kumimoji="1" lang="mr-IN" altLang="zh-CN" sz="500" b="1" dirty="0">
                <a:solidFill>
                  <a:srgbClr val="FFFFFF"/>
                </a:solidFill>
                <a:latin typeface="Arial" charset="0"/>
                <a:ea typeface="Arial" charset="0"/>
                <a:cs typeface="Arial" charset="0"/>
              </a:endParaRPr>
            </a:p>
          </p:txBody>
        </p:sp>
        <p:sp>
          <p:nvSpPr>
            <p:cNvPr id="37" name="矩形 13">
              <a:extLst>
                <a:ext uri="{FF2B5EF4-FFF2-40B4-BE49-F238E27FC236}">
                  <a16:creationId xmlns:a16="http://schemas.microsoft.com/office/drawing/2014/main" id="{42823EBB-E62E-F149-AC9A-09950051F283}"/>
                </a:ext>
              </a:extLst>
            </p:cNvPr>
            <p:cNvSpPr/>
            <p:nvPr userDrawn="1"/>
          </p:nvSpPr>
          <p:spPr>
            <a:xfrm>
              <a:off x="5353240" y="184963"/>
              <a:ext cx="791510" cy="664397"/>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185C</a:t>
              </a:r>
            </a:p>
            <a:p>
              <a:pPr algn="ctr">
                <a:lnSpc>
                  <a:spcPts val="620"/>
                </a:lnSpc>
                <a:spcBef>
                  <a:spcPts val="0"/>
                </a:spcBef>
              </a:pPr>
              <a:r>
                <a:rPr kumimoji="1" lang="en-US" altLang="zh-CN" sz="500" b="1" dirty="0">
                  <a:solidFill>
                    <a:schemeClr val="tx2"/>
                  </a:solidFill>
                  <a:latin typeface="Arial" charset="0"/>
                  <a:ea typeface="Arial" charset="0"/>
                  <a:cs typeface="Arial" charset="0"/>
                </a:rPr>
                <a:t>RGB </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199/0/11  </a:t>
              </a:r>
            </a:p>
          </p:txBody>
        </p:sp>
        <p:sp>
          <p:nvSpPr>
            <p:cNvPr id="38" name="文本框 15">
              <a:extLst>
                <a:ext uri="{FF2B5EF4-FFF2-40B4-BE49-F238E27FC236}">
                  <a16:creationId xmlns:a16="http://schemas.microsoft.com/office/drawing/2014/main" id="{EA01C299-6FF2-3642-AAEC-A1DF62D9C654}"/>
                </a:ext>
              </a:extLst>
            </p:cNvPr>
            <p:cNvSpPr txBox="1"/>
            <p:nvPr userDrawn="1"/>
          </p:nvSpPr>
          <p:spPr>
            <a:xfrm>
              <a:off x="5343885" y="-48857"/>
              <a:ext cx="726488"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公司色</a:t>
              </a:r>
            </a:p>
          </p:txBody>
        </p:sp>
        <p:sp>
          <p:nvSpPr>
            <p:cNvPr id="39" name="矩形 13">
              <a:extLst>
                <a:ext uri="{FF2B5EF4-FFF2-40B4-BE49-F238E27FC236}">
                  <a16:creationId xmlns:a16="http://schemas.microsoft.com/office/drawing/2014/main" id="{B84AB502-165F-764A-9621-65CA8CBBEAEA}"/>
                </a:ext>
              </a:extLst>
            </p:cNvPr>
            <p:cNvSpPr/>
            <p:nvPr userDrawn="1"/>
          </p:nvSpPr>
          <p:spPr>
            <a:xfrm>
              <a:off x="5352600" y="918047"/>
              <a:ext cx="791510" cy="664397"/>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186C</a:t>
              </a:r>
            </a:p>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200/16/46  </a:t>
              </a:r>
            </a:p>
          </p:txBody>
        </p:sp>
        <p:sp>
          <p:nvSpPr>
            <p:cNvPr id="40" name="矩形 13">
              <a:extLst>
                <a:ext uri="{FF2B5EF4-FFF2-40B4-BE49-F238E27FC236}">
                  <a16:creationId xmlns:a16="http://schemas.microsoft.com/office/drawing/2014/main" id="{CB8870E8-3E95-764C-B621-A168E194CC7A}"/>
                </a:ext>
              </a:extLst>
            </p:cNvPr>
            <p:cNvSpPr/>
            <p:nvPr userDrawn="1"/>
          </p:nvSpPr>
          <p:spPr>
            <a:xfrm>
              <a:off x="5354164" y="2665974"/>
              <a:ext cx="791510" cy="664397"/>
            </a:xfrm>
            <a:prstGeom prst="rect">
              <a:avLst/>
            </a:prstGeom>
            <a:solidFill>
              <a:srgbClr val="7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127/0/1</a:t>
              </a:r>
            </a:p>
          </p:txBody>
        </p:sp>
        <p:sp>
          <p:nvSpPr>
            <p:cNvPr id="41" name="矩形 13">
              <a:extLst>
                <a:ext uri="{FF2B5EF4-FFF2-40B4-BE49-F238E27FC236}">
                  <a16:creationId xmlns:a16="http://schemas.microsoft.com/office/drawing/2014/main" id="{356EF69A-1936-544F-A95F-0664F4E186D5}"/>
                </a:ext>
              </a:extLst>
            </p:cNvPr>
            <p:cNvSpPr/>
            <p:nvPr userDrawn="1"/>
          </p:nvSpPr>
          <p:spPr>
            <a:xfrm>
              <a:off x="5354164" y="4134866"/>
              <a:ext cx="791510" cy="664397"/>
            </a:xfrm>
            <a:prstGeom prst="rect">
              <a:avLst/>
            </a:prstGeom>
            <a:solidFill>
              <a:srgbClr val="FCC8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52/200/0</a:t>
              </a:r>
            </a:p>
          </p:txBody>
        </p:sp>
        <p:sp>
          <p:nvSpPr>
            <p:cNvPr id="42" name="矩形 13">
              <a:extLst>
                <a:ext uri="{FF2B5EF4-FFF2-40B4-BE49-F238E27FC236}">
                  <a16:creationId xmlns:a16="http://schemas.microsoft.com/office/drawing/2014/main" id="{03EBAB43-95A5-1C4A-8458-B86EB3D51FCA}"/>
                </a:ext>
              </a:extLst>
            </p:cNvPr>
            <p:cNvSpPr/>
            <p:nvPr userDrawn="1"/>
          </p:nvSpPr>
          <p:spPr>
            <a:xfrm>
              <a:off x="5354164" y="5596166"/>
              <a:ext cx="791510" cy="664397"/>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48/181/197</a:t>
              </a:r>
            </a:p>
          </p:txBody>
        </p:sp>
        <p:sp>
          <p:nvSpPr>
            <p:cNvPr id="43" name="矩形 13">
              <a:extLst>
                <a:ext uri="{FF2B5EF4-FFF2-40B4-BE49-F238E27FC236}">
                  <a16:creationId xmlns:a16="http://schemas.microsoft.com/office/drawing/2014/main" id="{371A8520-F934-304C-B57F-B49F768694E2}"/>
                </a:ext>
              </a:extLst>
            </p:cNvPr>
            <p:cNvSpPr/>
            <p:nvPr userDrawn="1"/>
          </p:nvSpPr>
          <p:spPr>
            <a:xfrm>
              <a:off x="6194511" y="4866463"/>
              <a:ext cx="791510" cy="664397"/>
            </a:xfrm>
            <a:prstGeom prst="rect">
              <a:avLst/>
            </a:prstGeom>
            <a:solidFill>
              <a:srgbClr val="81C15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129/193/95</a:t>
              </a:r>
            </a:p>
          </p:txBody>
        </p:sp>
        <p:sp>
          <p:nvSpPr>
            <p:cNvPr id="44" name="矩形 13">
              <a:extLst>
                <a:ext uri="{FF2B5EF4-FFF2-40B4-BE49-F238E27FC236}">
                  <a16:creationId xmlns:a16="http://schemas.microsoft.com/office/drawing/2014/main" id="{B83004D7-279B-C14E-9FCF-870FA1B74FDF}"/>
                </a:ext>
              </a:extLst>
            </p:cNvPr>
            <p:cNvSpPr/>
            <p:nvPr userDrawn="1"/>
          </p:nvSpPr>
          <p:spPr>
            <a:xfrm>
              <a:off x="6192274" y="4134866"/>
              <a:ext cx="791510" cy="664397"/>
            </a:xfrm>
            <a:prstGeom prst="rect">
              <a:avLst/>
            </a:prstGeom>
            <a:solidFill>
              <a:srgbClr val="FDD35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253/211/81</a:t>
              </a:r>
            </a:p>
          </p:txBody>
        </p:sp>
        <p:sp>
          <p:nvSpPr>
            <p:cNvPr id="65" name="矩形 13">
              <a:extLst>
                <a:ext uri="{FF2B5EF4-FFF2-40B4-BE49-F238E27FC236}">
                  <a16:creationId xmlns:a16="http://schemas.microsoft.com/office/drawing/2014/main" id="{99635968-4E69-CC41-9D78-6DF253FE3035}"/>
                </a:ext>
              </a:extLst>
            </p:cNvPr>
            <p:cNvSpPr/>
            <p:nvPr userDrawn="1"/>
          </p:nvSpPr>
          <p:spPr>
            <a:xfrm>
              <a:off x="6192274" y="5596166"/>
              <a:ext cx="791510" cy="664397"/>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86/196/210</a:t>
              </a:r>
            </a:p>
          </p:txBody>
        </p:sp>
        <p:sp>
          <p:nvSpPr>
            <p:cNvPr id="66" name="矩形 13">
              <a:extLst>
                <a:ext uri="{FF2B5EF4-FFF2-40B4-BE49-F238E27FC236}">
                  <a16:creationId xmlns:a16="http://schemas.microsoft.com/office/drawing/2014/main" id="{BDBE4949-07B7-F046-AD95-68E4B0C11CCD}"/>
                </a:ext>
              </a:extLst>
            </p:cNvPr>
            <p:cNvSpPr/>
            <p:nvPr/>
          </p:nvSpPr>
          <p:spPr>
            <a:xfrm>
              <a:off x="6186245" y="184963"/>
              <a:ext cx="791510" cy="664397"/>
            </a:xfrm>
            <a:prstGeom prst="rect">
              <a:avLst/>
            </a:prstGeom>
            <a:solidFill>
              <a:srgbClr val="D3394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211/57/65</a:t>
              </a:r>
            </a:p>
          </p:txBody>
        </p:sp>
        <p:sp>
          <p:nvSpPr>
            <p:cNvPr id="67" name="矩形 13">
              <a:extLst>
                <a:ext uri="{FF2B5EF4-FFF2-40B4-BE49-F238E27FC236}">
                  <a16:creationId xmlns:a16="http://schemas.microsoft.com/office/drawing/2014/main" id="{AA9F9E00-6A31-F14B-A2E4-79908835FD14}"/>
                </a:ext>
              </a:extLst>
            </p:cNvPr>
            <p:cNvSpPr/>
            <p:nvPr/>
          </p:nvSpPr>
          <p:spPr>
            <a:xfrm>
              <a:off x="6185604" y="918047"/>
              <a:ext cx="791510" cy="664397"/>
            </a:xfrm>
            <a:prstGeom prst="rect">
              <a:avLst/>
            </a:prstGeom>
            <a:solidFill>
              <a:srgbClr val="D3385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211/56/89</a:t>
              </a:r>
            </a:p>
          </p:txBody>
        </p:sp>
        <p:sp>
          <p:nvSpPr>
            <p:cNvPr id="68" name="矩形 13">
              <a:extLst>
                <a:ext uri="{FF2B5EF4-FFF2-40B4-BE49-F238E27FC236}">
                  <a16:creationId xmlns:a16="http://schemas.microsoft.com/office/drawing/2014/main" id="{38715A31-485E-B744-B409-43F9F04B48F7}"/>
                </a:ext>
              </a:extLst>
            </p:cNvPr>
            <p:cNvSpPr/>
            <p:nvPr/>
          </p:nvSpPr>
          <p:spPr>
            <a:xfrm>
              <a:off x="6996262" y="1934171"/>
              <a:ext cx="791510" cy="664397"/>
            </a:xfrm>
            <a:prstGeom prst="rect">
              <a:avLst/>
            </a:prstGeom>
            <a:solidFill>
              <a:srgbClr val="DD80A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221/128/170</a:t>
              </a:r>
            </a:p>
          </p:txBody>
        </p:sp>
        <p:sp>
          <p:nvSpPr>
            <p:cNvPr id="69" name="矩形 13">
              <a:extLst>
                <a:ext uri="{FF2B5EF4-FFF2-40B4-BE49-F238E27FC236}">
                  <a16:creationId xmlns:a16="http://schemas.microsoft.com/office/drawing/2014/main" id="{4AE1609B-25DD-2C4A-B05B-D18ADBC39C71}"/>
                </a:ext>
              </a:extLst>
            </p:cNvPr>
            <p:cNvSpPr/>
            <p:nvPr/>
          </p:nvSpPr>
          <p:spPr>
            <a:xfrm>
              <a:off x="6996262" y="2673360"/>
              <a:ext cx="791510" cy="664397"/>
            </a:xfrm>
            <a:prstGeom prst="rect">
              <a:avLst/>
            </a:prstGeom>
            <a:solidFill>
              <a:srgbClr val="BF808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191/128/130</a:t>
              </a:r>
            </a:p>
          </p:txBody>
        </p:sp>
        <p:sp>
          <p:nvSpPr>
            <p:cNvPr id="70" name="矩形 13">
              <a:extLst>
                <a:ext uri="{FF2B5EF4-FFF2-40B4-BE49-F238E27FC236}">
                  <a16:creationId xmlns:a16="http://schemas.microsoft.com/office/drawing/2014/main" id="{ECE90F9F-DBBC-0B49-A42C-8B62397E473E}"/>
                </a:ext>
              </a:extLst>
            </p:cNvPr>
            <p:cNvSpPr/>
            <p:nvPr/>
          </p:nvSpPr>
          <p:spPr>
            <a:xfrm>
              <a:off x="6996262" y="3415851"/>
              <a:ext cx="791510" cy="664397"/>
            </a:xfrm>
            <a:prstGeom prst="rect">
              <a:avLst/>
            </a:prstGeom>
            <a:solidFill>
              <a:srgbClr val="F6B78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246/183/140</a:t>
              </a:r>
              <a:endParaRPr kumimoji="1" lang="mr-IN" altLang="zh-CN" sz="500" b="1" dirty="0">
                <a:solidFill>
                  <a:srgbClr val="595757"/>
                </a:solidFill>
                <a:latin typeface="Arial" charset="0"/>
                <a:ea typeface="Arial" charset="0"/>
                <a:cs typeface="Arial" charset="0"/>
              </a:endParaRPr>
            </a:p>
          </p:txBody>
        </p:sp>
        <p:sp>
          <p:nvSpPr>
            <p:cNvPr id="71" name="矩形 13">
              <a:extLst>
                <a:ext uri="{FF2B5EF4-FFF2-40B4-BE49-F238E27FC236}">
                  <a16:creationId xmlns:a16="http://schemas.microsoft.com/office/drawing/2014/main" id="{D5B387BA-F8B8-B54E-966E-F24E271747C4}"/>
                </a:ext>
              </a:extLst>
            </p:cNvPr>
            <p:cNvSpPr/>
            <p:nvPr/>
          </p:nvSpPr>
          <p:spPr>
            <a:xfrm>
              <a:off x="7006093" y="4866463"/>
              <a:ext cx="791510" cy="664397"/>
            </a:xfrm>
            <a:prstGeom prst="rect">
              <a:avLst/>
            </a:prstGeom>
            <a:solidFill>
              <a:srgbClr val="AFD89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176/216/156</a:t>
              </a:r>
            </a:p>
          </p:txBody>
        </p:sp>
        <p:sp>
          <p:nvSpPr>
            <p:cNvPr id="72" name="矩形 13">
              <a:extLst>
                <a:ext uri="{FF2B5EF4-FFF2-40B4-BE49-F238E27FC236}">
                  <a16:creationId xmlns:a16="http://schemas.microsoft.com/office/drawing/2014/main" id="{E6C9B99E-8C1C-2B49-B82E-3C754B8E5C02}"/>
                </a:ext>
              </a:extLst>
            </p:cNvPr>
            <p:cNvSpPr/>
            <p:nvPr/>
          </p:nvSpPr>
          <p:spPr>
            <a:xfrm>
              <a:off x="7003856" y="4134866"/>
              <a:ext cx="791510" cy="664397"/>
            </a:xfrm>
            <a:prstGeom prst="rect">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253/227/181</a:t>
              </a:r>
            </a:p>
          </p:txBody>
        </p:sp>
        <p:sp>
          <p:nvSpPr>
            <p:cNvPr id="73" name="矩形 13">
              <a:extLst>
                <a:ext uri="{FF2B5EF4-FFF2-40B4-BE49-F238E27FC236}">
                  <a16:creationId xmlns:a16="http://schemas.microsoft.com/office/drawing/2014/main" id="{0106BFA2-9DE1-3A42-A6C6-69BCE0FA34F4}"/>
                </a:ext>
              </a:extLst>
            </p:cNvPr>
            <p:cNvSpPr/>
            <p:nvPr/>
          </p:nvSpPr>
          <p:spPr>
            <a:xfrm>
              <a:off x="7003856" y="5596166"/>
              <a:ext cx="791510" cy="664397"/>
            </a:xfrm>
            <a:prstGeom prst="rect">
              <a:avLst/>
            </a:prstGeom>
            <a:solidFill>
              <a:srgbClr val="94DAE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148/218/226</a:t>
              </a:r>
            </a:p>
          </p:txBody>
        </p:sp>
        <p:sp>
          <p:nvSpPr>
            <p:cNvPr id="74" name="矩形 13">
              <a:extLst>
                <a:ext uri="{FF2B5EF4-FFF2-40B4-BE49-F238E27FC236}">
                  <a16:creationId xmlns:a16="http://schemas.microsoft.com/office/drawing/2014/main" id="{F760C1C5-4342-C346-A7D2-D101978EDF66}"/>
                </a:ext>
              </a:extLst>
            </p:cNvPr>
            <p:cNvSpPr/>
            <p:nvPr/>
          </p:nvSpPr>
          <p:spPr>
            <a:xfrm>
              <a:off x="6997826" y="184963"/>
              <a:ext cx="791510" cy="664397"/>
            </a:xfrm>
            <a:prstGeom prst="rect">
              <a:avLst/>
            </a:prstGeom>
            <a:solidFill>
              <a:srgbClr val="E281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226/129/137</a:t>
              </a:r>
            </a:p>
          </p:txBody>
        </p:sp>
        <p:sp>
          <p:nvSpPr>
            <p:cNvPr id="75" name="矩形 13">
              <a:extLst>
                <a:ext uri="{FF2B5EF4-FFF2-40B4-BE49-F238E27FC236}">
                  <a16:creationId xmlns:a16="http://schemas.microsoft.com/office/drawing/2014/main" id="{5BB50A4A-0B64-7E4C-824C-1EBCA1A992CF}"/>
                </a:ext>
              </a:extLst>
            </p:cNvPr>
            <p:cNvSpPr/>
            <p:nvPr/>
          </p:nvSpPr>
          <p:spPr>
            <a:xfrm>
              <a:off x="6997185" y="918047"/>
              <a:ext cx="791510" cy="664397"/>
            </a:xfrm>
            <a:prstGeom prst="rect">
              <a:avLst/>
            </a:prstGeom>
            <a:solidFill>
              <a:srgbClr val="E2819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226/129/152</a:t>
              </a:r>
            </a:p>
          </p:txBody>
        </p:sp>
        <p:sp>
          <p:nvSpPr>
            <p:cNvPr id="76" name="矩形 13">
              <a:extLst>
                <a:ext uri="{FF2B5EF4-FFF2-40B4-BE49-F238E27FC236}">
                  <a16:creationId xmlns:a16="http://schemas.microsoft.com/office/drawing/2014/main" id="{756A7E25-6C44-8A44-A8C5-61D19BC9EDAF}"/>
                </a:ext>
              </a:extLst>
            </p:cNvPr>
            <p:cNvSpPr/>
            <p:nvPr userDrawn="1"/>
          </p:nvSpPr>
          <p:spPr>
            <a:xfrm>
              <a:off x="7806130" y="1934171"/>
              <a:ext cx="791510" cy="664397"/>
            </a:xfrm>
            <a:prstGeom prst="rect">
              <a:avLst/>
            </a:prstGeom>
            <a:solidFill>
              <a:srgbClr val="EBB3C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235/179/204</a:t>
              </a:r>
            </a:p>
          </p:txBody>
        </p:sp>
        <p:sp>
          <p:nvSpPr>
            <p:cNvPr id="77" name="矩形 13">
              <a:extLst>
                <a:ext uri="{FF2B5EF4-FFF2-40B4-BE49-F238E27FC236}">
                  <a16:creationId xmlns:a16="http://schemas.microsoft.com/office/drawing/2014/main" id="{96588389-39CD-DF4E-B9AC-92091E25724E}"/>
                </a:ext>
              </a:extLst>
            </p:cNvPr>
            <p:cNvSpPr/>
            <p:nvPr/>
          </p:nvSpPr>
          <p:spPr>
            <a:xfrm>
              <a:off x="7806130" y="2673360"/>
              <a:ext cx="791510" cy="664397"/>
            </a:xfrm>
            <a:prstGeom prst="rect">
              <a:avLst/>
            </a:prstGeom>
            <a:solidFill>
              <a:srgbClr val="D8B3B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216/179/179</a:t>
              </a:r>
            </a:p>
          </p:txBody>
        </p:sp>
        <p:sp>
          <p:nvSpPr>
            <p:cNvPr id="78" name="矩形 13">
              <a:extLst>
                <a:ext uri="{FF2B5EF4-FFF2-40B4-BE49-F238E27FC236}">
                  <a16:creationId xmlns:a16="http://schemas.microsoft.com/office/drawing/2014/main" id="{20725C9F-31AE-DB44-B70A-B4ECDEC0BC00}"/>
                </a:ext>
              </a:extLst>
            </p:cNvPr>
            <p:cNvSpPr/>
            <p:nvPr/>
          </p:nvSpPr>
          <p:spPr>
            <a:xfrm>
              <a:off x="7806130" y="3415851"/>
              <a:ext cx="791510" cy="664397"/>
            </a:xfrm>
            <a:prstGeom prst="rect">
              <a:avLst/>
            </a:prstGeom>
            <a:solidFill>
              <a:srgbClr val="FAD3B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250/211/187</a:t>
              </a:r>
              <a:endParaRPr kumimoji="1" lang="mr-IN" altLang="zh-CN" sz="500" b="1" dirty="0">
                <a:solidFill>
                  <a:srgbClr val="595757"/>
                </a:solidFill>
                <a:latin typeface="Arial" charset="0"/>
                <a:ea typeface="Arial" charset="0"/>
                <a:cs typeface="Arial" charset="0"/>
              </a:endParaRPr>
            </a:p>
          </p:txBody>
        </p:sp>
        <p:sp>
          <p:nvSpPr>
            <p:cNvPr id="79" name="矩形 13">
              <a:extLst>
                <a:ext uri="{FF2B5EF4-FFF2-40B4-BE49-F238E27FC236}">
                  <a16:creationId xmlns:a16="http://schemas.microsoft.com/office/drawing/2014/main" id="{AC5BCC27-B68D-0743-8E0B-E25F8D01C3A4}"/>
                </a:ext>
              </a:extLst>
            </p:cNvPr>
            <p:cNvSpPr/>
            <p:nvPr/>
          </p:nvSpPr>
          <p:spPr>
            <a:xfrm>
              <a:off x="7815961" y="4866463"/>
              <a:ext cx="791510" cy="664397"/>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208/232/196</a:t>
              </a:r>
            </a:p>
          </p:txBody>
        </p:sp>
        <p:sp>
          <p:nvSpPr>
            <p:cNvPr id="80" name="矩形 13">
              <a:extLst>
                <a:ext uri="{FF2B5EF4-FFF2-40B4-BE49-F238E27FC236}">
                  <a16:creationId xmlns:a16="http://schemas.microsoft.com/office/drawing/2014/main" id="{51C2E83A-C975-6945-B2FD-5B22BBB53DB7}"/>
                </a:ext>
              </a:extLst>
            </p:cNvPr>
            <p:cNvSpPr/>
            <p:nvPr/>
          </p:nvSpPr>
          <p:spPr>
            <a:xfrm>
              <a:off x="7813724" y="4134866"/>
              <a:ext cx="791510" cy="664397"/>
            </a:xfrm>
            <a:prstGeom prst="rect">
              <a:avLst/>
            </a:prstGeom>
            <a:solidFill>
              <a:srgbClr val="FEEE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254/238/193</a:t>
              </a:r>
            </a:p>
          </p:txBody>
        </p:sp>
        <p:sp>
          <p:nvSpPr>
            <p:cNvPr id="81" name="矩形 13">
              <a:extLst>
                <a:ext uri="{FF2B5EF4-FFF2-40B4-BE49-F238E27FC236}">
                  <a16:creationId xmlns:a16="http://schemas.microsoft.com/office/drawing/2014/main" id="{BEE9A95F-6965-354F-A2C7-2E8C81DDA52F}"/>
                </a:ext>
              </a:extLst>
            </p:cNvPr>
            <p:cNvSpPr/>
            <p:nvPr/>
          </p:nvSpPr>
          <p:spPr>
            <a:xfrm>
              <a:off x="7813724" y="5596166"/>
              <a:ext cx="791510" cy="664397"/>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190/23/238</a:t>
              </a:r>
            </a:p>
          </p:txBody>
        </p:sp>
        <p:sp>
          <p:nvSpPr>
            <p:cNvPr id="82" name="矩形 13">
              <a:extLst>
                <a:ext uri="{FF2B5EF4-FFF2-40B4-BE49-F238E27FC236}">
                  <a16:creationId xmlns:a16="http://schemas.microsoft.com/office/drawing/2014/main" id="{509164EB-3DC4-7A4F-9E7C-06EBC981CD0A}"/>
                </a:ext>
              </a:extLst>
            </p:cNvPr>
            <p:cNvSpPr/>
            <p:nvPr/>
          </p:nvSpPr>
          <p:spPr>
            <a:xfrm>
              <a:off x="7807694" y="184963"/>
              <a:ext cx="791510" cy="664397"/>
            </a:xfrm>
            <a:prstGeom prst="rect">
              <a:avLst/>
            </a:prstGeom>
            <a:solidFill>
              <a:srgbClr val="EEB3B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239/178/184</a:t>
              </a:r>
            </a:p>
          </p:txBody>
        </p:sp>
        <p:sp>
          <p:nvSpPr>
            <p:cNvPr id="83" name="矩形 13">
              <a:extLst>
                <a:ext uri="{FF2B5EF4-FFF2-40B4-BE49-F238E27FC236}">
                  <a16:creationId xmlns:a16="http://schemas.microsoft.com/office/drawing/2014/main" id="{667867DD-D3E6-3040-A7B5-39345C0CE2E3}"/>
                </a:ext>
              </a:extLst>
            </p:cNvPr>
            <p:cNvSpPr/>
            <p:nvPr/>
          </p:nvSpPr>
          <p:spPr>
            <a:xfrm>
              <a:off x="7807054" y="918047"/>
              <a:ext cx="791510" cy="664397"/>
            </a:xfrm>
            <a:prstGeom prst="rect">
              <a:avLst/>
            </a:prstGeom>
            <a:solidFill>
              <a:srgbClr val="EEB3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238/179/193</a:t>
              </a:r>
            </a:p>
          </p:txBody>
        </p:sp>
        <p:sp>
          <p:nvSpPr>
            <p:cNvPr id="84" name="矩形 13">
              <a:extLst>
                <a:ext uri="{FF2B5EF4-FFF2-40B4-BE49-F238E27FC236}">
                  <a16:creationId xmlns:a16="http://schemas.microsoft.com/office/drawing/2014/main" id="{9EE10597-3782-AB46-8453-89FA049C6C46}"/>
                </a:ext>
              </a:extLst>
            </p:cNvPr>
            <p:cNvSpPr/>
            <p:nvPr userDrawn="1"/>
          </p:nvSpPr>
          <p:spPr>
            <a:xfrm>
              <a:off x="5354169" y="6324025"/>
              <a:ext cx="513579" cy="664397"/>
            </a:xfrm>
            <a:prstGeom prst="rect">
              <a:avLst/>
            </a:prstGeom>
            <a:solidFill>
              <a:srgbClr val="22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35/24/21</a:t>
              </a:r>
            </a:p>
          </p:txBody>
        </p:sp>
        <p:sp>
          <p:nvSpPr>
            <p:cNvPr id="85" name="矩形 13">
              <a:extLst>
                <a:ext uri="{FF2B5EF4-FFF2-40B4-BE49-F238E27FC236}">
                  <a16:creationId xmlns:a16="http://schemas.microsoft.com/office/drawing/2014/main" id="{966B3529-B594-884C-BED0-5887B34BBBB8}"/>
                </a:ext>
              </a:extLst>
            </p:cNvPr>
            <p:cNvSpPr/>
            <p:nvPr userDrawn="1"/>
          </p:nvSpPr>
          <p:spPr>
            <a:xfrm>
              <a:off x="5900626" y="6324025"/>
              <a:ext cx="513579" cy="664397"/>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89/87/87</a:t>
              </a:r>
            </a:p>
          </p:txBody>
        </p:sp>
        <p:sp>
          <p:nvSpPr>
            <p:cNvPr id="86" name="矩形 13">
              <a:extLst>
                <a:ext uri="{FF2B5EF4-FFF2-40B4-BE49-F238E27FC236}">
                  <a16:creationId xmlns:a16="http://schemas.microsoft.com/office/drawing/2014/main" id="{0B0545C9-147F-584F-80D2-EF13876D7D33}"/>
                </a:ext>
              </a:extLst>
            </p:cNvPr>
            <p:cNvSpPr/>
            <p:nvPr userDrawn="1"/>
          </p:nvSpPr>
          <p:spPr>
            <a:xfrm>
              <a:off x="6450318" y="6324025"/>
              <a:ext cx="513579" cy="664397"/>
            </a:xfrm>
            <a:prstGeom prst="rect">
              <a:avLst/>
            </a:prstGeom>
            <a:solidFill>
              <a:srgbClr val="88888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137/137/</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137</a:t>
              </a:r>
            </a:p>
          </p:txBody>
        </p:sp>
        <p:sp>
          <p:nvSpPr>
            <p:cNvPr id="87" name="矩形 13">
              <a:extLst>
                <a:ext uri="{FF2B5EF4-FFF2-40B4-BE49-F238E27FC236}">
                  <a16:creationId xmlns:a16="http://schemas.microsoft.com/office/drawing/2014/main" id="{44FD0A0B-0D45-3340-A523-465AC24134BF}"/>
                </a:ext>
              </a:extLst>
            </p:cNvPr>
            <p:cNvSpPr/>
            <p:nvPr userDrawn="1"/>
          </p:nvSpPr>
          <p:spPr>
            <a:xfrm>
              <a:off x="6998296" y="6324025"/>
              <a:ext cx="513579" cy="664397"/>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181/181/</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181</a:t>
              </a:r>
            </a:p>
          </p:txBody>
        </p:sp>
        <p:sp>
          <p:nvSpPr>
            <p:cNvPr id="88" name="矩形 13">
              <a:extLst>
                <a:ext uri="{FF2B5EF4-FFF2-40B4-BE49-F238E27FC236}">
                  <a16:creationId xmlns:a16="http://schemas.microsoft.com/office/drawing/2014/main" id="{2C404A07-276B-3648-BB25-4EDB5905448C}"/>
                </a:ext>
              </a:extLst>
            </p:cNvPr>
            <p:cNvSpPr/>
            <p:nvPr userDrawn="1"/>
          </p:nvSpPr>
          <p:spPr>
            <a:xfrm>
              <a:off x="7541580" y="6324025"/>
              <a:ext cx="513579" cy="664397"/>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221/221/</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221</a:t>
              </a:r>
            </a:p>
          </p:txBody>
        </p:sp>
        <p:sp>
          <p:nvSpPr>
            <p:cNvPr id="89" name="矩形 13">
              <a:extLst>
                <a:ext uri="{FF2B5EF4-FFF2-40B4-BE49-F238E27FC236}">
                  <a16:creationId xmlns:a16="http://schemas.microsoft.com/office/drawing/2014/main" id="{72B0F29C-A346-8946-9B8E-8F1B9DFF7AD0}"/>
                </a:ext>
              </a:extLst>
            </p:cNvPr>
            <p:cNvSpPr/>
            <p:nvPr userDrawn="1"/>
          </p:nvSpPr>
          <p:spPr>
            <a:xfrm>
              <a:off x="8083608" y="6324025"/>
              <a:ext cx="513579" cy="664397"/>
            </a:xfrm>
            <a:prstGeom prst="rect">
              <a:avLst/>
            </a:prstGeom>
            <a:solidFill>
              <a:srgbClr val="FFFFFF"/>
            </a:solidFill>
            <a:ln w="6350">
              <a:solidFill>
                <a:srgbClr val="B5B5B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p>
            <a:p>
              <a:pPr algn="ctr">
                <a:lnSpc>
                  <a:spcPts val="620"/>
                </a:lnSpc>
              </a:pPr>
              <a:r>
                <a:rPr kumimoji="1" lang="en-US" altLang="zh-CN" sz="500" b="1" dirty="0">
                  <a:solidFill>
                    <a:srgbClr val="595757"/>
                  </a:solidFill>
                  <a:latin typeface="Arial" charset="0"/>
                  <a:ea typeface="Arial" charset="0"/>
                  <a:cs typeface="Arial" charset="0"/>
                </a:rPr>
                <a:t>255/255/</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255</a:t>
              </a:r>
            </a:p>
          </p:txBody>
        </p:sp>
      </p:grpSp>
    </p:spTree>
    <p:extLst>
      <p:ext uri="{BB962C8B-B14F-4D97-AF65-F5344CB8AC3E}">
        <p14:creationId xmlns:p14="http://schemas.microsoft.com/office/powerpoint/2010/main" val="3724069378"/>
      </p:ext>
    </p:extLst>
  </p:cSld>
  <p:clrMap bg1="lt1" tx1="dk1" bg2="lt2" tx2="dk2" accent1="accent1" accent2="accent2" accent3="accent3" accent4="accent4" accent5="accent5" accent6="accent6" hlink="hlink" folHlink="folHlink"/>
  <p:sldLayoutIdLst>
    <p:sldLayoutId id="2147483890" r:id="rId1"/>
    <p:sldLayoutId id="2147483891" r:id="rId2"/>
    <p:sldLayoutId id="2147483892" r:id="rId3"/>
    <p:sldLayoutId id="2147483893" r:id="rId4"/>
    <p:sldLayoutId id="2147483894" r:id="rId5"/>
  </p:sldLayoutIdLst>
  <p:txStyles>
    <p:titleStyle>
      <a:lvl1pPr algn="l" defTabSz="914034" rtl="0" eaLnBrk="1" fontAlgn="base" latinLnBrk="0" hangingPunct="1">
        <a:lnSpc>
          <a:spcPct val="90000"/>
        </a:lnSpc>
        <a:spcBef>
          <a:spcPct val="0"/>
        </a:spcBef>
        <a:buNone/>
        <a:defRPr lang="zh-CN" altLang="en-US" sz="3200" kern="1200" baseline="0" dirty="0">
          <a:solidFill>
            <a:schemeClr val="tx1"/>
          </a:solidFill>
          <a:latin typeface="Huawei Sans" panose="020C0503030203020204" pitchFamily="34" charset="0"/>
          <a:ea typeface="方正兰亭黑简体" panose="02000000000000000000" pitchFamily="2" charset="-122"/>
          <a:cs typeface="+mn-cs"/>
        </a:defRPr>
      </a:lvl1pPr>
    </p:titleStyle>
    <p:bodyStyle>
      <a:lvl1pPr marL="302279" indent="-302279" algn="l" defTabSz="914034" rtl="0" eaLnBrk="1" fontAlgn="ctr" latinLnBrk="0" hangingPunct="1">
        <a:lnSpc>
          <a:spcPct val="140000"/>
        </a:lnSpc>
        <a:spcBef>
          <a:spcPts val="792"/>
        </a:spcBef>
        <a:buSzPct val="50000"/>
        <a:buFont typeface="Wingdings" panose="05000000000000000000" pitchFamily="2" charset="2"/>
        <a:buChar char="l"/>
        <a:defRPr sz="2199" kern="1200" baseline="0">
          <a:solidFill>
            <a:schemeClr val="tx1"/>
          </a:solidFill>
          <a:latin typeface="Huawei Sans" panose="020C0503030203020204" pitchFamily="34" charset="0"/>
          <a:ea typeface="方正兰亭黑简体" panose="02000000000000000000" pitchFamily="2" charset="-122"/>
          <a:cs typeface="+mn-cs"/>
        </a:defRPr>
      </a:lvl1pPr>
      <a:lvl2pPr marL="654938" indent="-251899" algn="l" defTabSz="914034" rtl="0" eaLnBrk="1" fontAlgn="ctr" latinLnBrk="0" hangingPunct="1">
        <a:lnSpc>
          <a:spcPct val="140000"/>
        </a:lnSpc>
        <a:spcBef>
          <a:spcPts val="720"/>
        </a:spcBef>
        <a:buClrTx/>
        <a:buSzPct val="50000"/>
        <a:buFont typeface="Wingdings" panose="05000000000000000000" pitchFamily="2" charset="2"/>
        <a:buChar char="p"/>
        <a:defRPr sz="1999" kern="1200" baseline="0">
          <a:solidFill>
            <a:schemeClr val="tx1"/>
          </a:solidFill>
          <a:latin typeface="Huawei Sans" panose="020C0503030203020204" pitchFamily="34" charset="0"/>
          <a:ea typeface="方正兰亭黑简体" panose="02000000000000000000" pitchFamily="2" charset="-122"/>
          <a:cs typeface="+mn-cs"/>
        </a:defRPr>
      </a:lvl2pPr>
      <a:lvl3pPr marL="1003998" indent="-201519" algn="l" defTabSz="914034" rtl="0" eaLnBrk="1" fontAlgn="ctr" latinLnBrk="0" hangingPunct="1">
        <a:lnSpc>
          <a:spcPct val="140000"/>
        </a:lnSpc>
        <a:spcBef>
          <a:spcPts val="648"/>
        </a:spcBef>
        <a:buClrTx/>
        <a:buSzPct val="50000"/>
        <a:buFont typeface="Wingdings" panose="05000000000000000000" pitchFamily="2" charset="2"/>
        <a:buChar char="n"/>
        <a:defRPr sz="1799" kern="1200" baseline="0">
          <a:solidFill>
            <a:schemeClr val="tx1"/>
          </a:solidFill>
          <a:latin typeface="Huawei Sans" panose="020C0503030203020204" pitchFamily="34" charset="0"/>
          <a:ea typeface="方正兰亭黑简体" panose="02000000000000000000" pitchFamily="2" charset="-122"/>
          <a:cs typeface="+mn-cs"/>
        </a:defRPr>
      </a:lvl3pPr>
      <a:lvl4pPr marL="1399840" indent="-197921" algn="l" defTabSz="914034" rtl="0" eaLnBrk="1" fontAlgn="ctr" latinLnBrk="0" hangingPunct="1">
        <a:lnSpc>
          <a:spcPct val="140000"/>
        </a:lnSpc>
        <a:spcBef>
          <a:spcPts val="576"/>
        </a:spcBef>
        <a:buFont typeface="Huawei Sans" panose="020C0503030203020204" pitchFamily="34" charset="0"/>
        <a:buChar char="−"/>
        <a:defRPr sz="1599" kern="1200" baseline="0">
          <a:solidFill>
            <a:schemeClr val="tx1"/>
          </a:solidFill>
          <a:latin typeface="Huawei Sans" panose="020C0503030203020204" pitchFamily="34" charset="0"/>
          <a:ea typeface="方正兰亭黑简体" panose="02000000000000000000" pitchFamily="2" charset="-122"/>
          <a:cs typeface="+mn-cs"/>
        </a:defRPr>
      </a:lvl4pPr>
      <a:lvl5pPr marL="1802879" indent="-201519" algn="l" defTabSz="914034" rtl="0" eaLnBrk="1" fontAlgn="ctr" latinLnBrk="0" hangingPunct="1">
        <a:lnSpc>
          <a:spcPct val="140000"/>
        </a:lnSpc>
        <a:spcBef>
          <a:spcPts val="576"/>
        </a:spcBef>
        <a:buFont typeface="Huawei Sans" panose="020C0503030203020204" pitchFamily="34" charset="0"/>
        <a:buChar char="~"/>
        <a:defRPr sz="1399" kern="1200" baseline="0">
          <a:solidFill>
            <a:schemeClr val="tx1"/>
          </a:solidFill>
          <a:latin typeface="Huawei Sans"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p:bodyStyle>
    <p:otherStyle>
      <a:defPPr>
        <a:defRPr lang="zh-CN"/>
      </a:defPPr>
      <a:lvl1pPr marL="0" algn="l" defTabSz="914034" rtl="0" eaLnBrk="1" latinLnBrk="0" hangingPunct="1">
        <a:defRPr sz="1799" kern="1200">
          <a:solidFill>
            <a:schemeClr val="tx1"/>
          </a:solidFill>
          <a:latin typeface="+mn-lt"/>
          <a:ea typeface="+mn-ea"/>
          <a:cs typeface="+mn-cs"/>
        </a:defRPr>
      </a:lvl1pPr>
      <a:lvl2pPr marL="457017" algn="l" defTabSz="914034" rtl="0" eaLnBrk="1" latinLnBrk="0" hangingPunct="1">
        <a:defRPr sz="1799" kern="1200">
          <a:solidFill>
            <a:schemeClr val="tx1"/>
          </a:solidFill>
          <a:latin typeface="+mn-lt"/>
          <a:ea typeface="+mn-ea"/>
          <a:cs typeface="+mn-cs"/>
        </a:defRPr>
      </a:lvl2pPr>
      <a:lvl3pPr marL="914034" algn="l" defTabSz="914034" rtl="0" eaLnBrk="1" latinLnBrk="0" hangingPunct="1">
        <a:defRPr sz="1799" kern="1200">
          <a:solidFill>
            <a:schemeClr val="tx1"/>
          </a:solidFill>
          <a:latin typeface="+mn-lt"/>
          <a:ea typeface="+mn-ea"/>
          <a:cs typeface="+mn-cs"/>
        </a:defRPr>
      </a:lvl3pPr>
      <a:lvl4pPr marL="1371051" algn="l" defTabSz="914034" rtl="0" eaLnBrk="1" latinLnBrk="0" hangingPunct="1">
        <a:defRPr sz="1799" kern="1200">
          <a:solidFill>
            <a:schemeClr val="tx1"/>
          </a:solidFill>
          <a:latin typeface="+mn-lt"/>
          <a:ea typeface="+mn-ea"/>
          <a:cs typeface="+mn-cs"/>
        </a:defRPr>
      </a:lvl4pPr>
      <a:lvl5pPr marL="1828068" algn="l" defTabSz="914034" rtl="0" eaLnBrk="1" latinLnBrk="0" hangingPunct="1">
        <a:defRPr sz="1799" kern="1200">
          <a:solidFill>
            <a:schemeClr val="tx1"/>
          </a:solidFill>
          <a:latin typeface="+mn-lt"/>
          <a:ea typeface="+mn-ea"/>
          <a:cs typeface="+mn-cs"/>
        </a:defRPr>
      </a:lvl5pPr>
      <a:lvl6pPr marL="2285086" algn="l" defTabSz="914034" rtl="0" eaLnBrk="1" latinLnBrk="0" hangingPunct="1">
        <a:defRPr sz="1799" kern="1200">
          <a:solidFill>
            <a:schemeClr val="tx1"/>
          </a:solidFill>
          <a:latin typeface="+mn-lt"/>
          <a:ea typeface="+mn-ea"/>
          <a:cs typeface="+mn-cs"/>
        </a:defRPr>
      </a:lvl6pPr>
      <a:lvl7pPr marL="2742103" algn="l" defTabSz="914034" rtl="0" eaLnBrk="1" latinLnBrk="0" hangingPunct="1">
        <a:defRPr sz="1799" kern="1200">
          <a:solidFill>
            <a:schemeClr val="tx1"/>
          </a:solidFill>
          <a:latin typeface="+mn-lt"/>
          <a:ea typeface="+mn-ea"/>
          <a:cs typeface="+mn-cs"/>
        </a:defRPr>
      </a:lvl7pPr>
      <a:lvl8pPr marL="3199120" algn="l" defTabSz="914034" rtl="0" eaLnBrk="1" latinLnBrk="0" hangingPunct="1">
        <a:defRPr sz="1799" kern="1200">
          <a:solidFill>
            <a:schemeClr val="tx1"/>
          </a:solidFill>
          <a:latin typeface="+mn-lt"/>
          <a:ea typeface="+mn-ea"/>
          <a:cs typeface="+mn-cs"/>
        </a:defRPr>
      </a:lvl8pPr>
      <a:lvl9pPr marL="3656137" algn="l" defTabSz="914034" rtl="0" eaLnBrk="1" latinLnBrk="0" hangingPunct="1">
        <a:defRPr sz="1799"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pos="279">
          <p15:clr>
            <a:srgbClr val="F26B43"/>
          </p15:clr>
        </p15:guide>
        <p15:guide id="2" pos="7401">
          <p15:clr>
            <a:srgbClr val="F26B43"/>
          </p15:clr>
        </p15:guide>
        <p15:guide id="4" orient="horz" pos="3906">
          <p15:clr>
            <a:srgbClr val="F26B43"/>
          </p15:clr>
        </p15:guide>
        <p15:guide id="6" pos="3840">
          <p15:clr>
            <a:srgbClr val="F26B43"/>
          </p15:clr>
        </p15:guide>
        <p15:guide id="7" orient="horz" pos="278">
          <p15:clr>
            <a:srgbClr val="F26B43"/>
          </p15:clr>
        </p15:guide>
        <p15:guide id="8" orient="horz" pos="2341">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grpSp>
        <p:nvGrpSpPr>
          <p:cNvPr id="29" name="Group 87">
            <a:extLst>
              <a:ext uri="{FF2B5EF4-FFF2-40B4-BE49-F238E27FC236}">
                <a16:creationId xmlns:a16="http://schemas.microsoft.com/office/drawing/2014/main" id="{37333705-F8D6-2847-B3CB-F2FAB51E2A3B}"/>
              </a:ext>
            </a:extLst>
          </p:cNvPr>
          <p:cNvGrpSpPr>
            <a:grpSpLocks noChangeAspect="1"/>
          </p:cNvGrpSpPr>
          <p:nvPr userDrawn="1"/>
        </p:nvGrpSpPr>
        <p:grpSpPr>
          <a:xfrm>
            <a:off x="12290471" y="2625389"/>
            <a:ext cx="1963323" cy="4233515"/>
            <a:chOff x="5343885" y="-48857"/>
            <a:chExt cx="3263586" cy="7037279"/>
          </a:xfrm>
        </p:grpSpPr>
        <p:sp>
          <p:nvSpPr>
            <p:cNvPr id="30" name="矩形 13">
              <a:extLst>
                <a:ext uri="{FF2B5EF4-FFF2-40B4-BE49-F238E27FC236}">
                  <a16:creationId xmlns:a16="http://schemas.microsoft.com/office/drawing/2014/main" id="{B14DFA89-D483-CF47-82CC-DD86D7CAB09E}"/>
                </a:ext>
              </a:extLst>
            </p:cNvPr>
            <p:cNvSpPr/>
            <p:nvPr userDrawn="1"/>
          </p:nvSpPr>
          <p:spPr>
            <a:xfrm>
              <a:off x="5356401" y="1934171"/>
              <a:ext cx="791510" cy="664397"/>
            </a:xfrm>
            <a:prstGeom prst="rect">
              <a:avLst/>
            </a:prstGeom>
            <a:solidFill>
              <a:srgbClr val="C4005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196/0/84</a:t>
              </a:r>
            </a:p>
          </p:txBody>
        </p:sp>
        <p:sp>
          <p:nvSpPr>
            <p:cNvPr id="31" name="文本框 15">
              <a:extLst>
                <a:ext uri="{FF2B5EF4-FFF2-40B4-BE49-F238E27FC236}">
                  <a16:creationId xmlns:a16="http://schemas.microsoft.com/office/drawing/2014/main" id="{8223ADA0-340A-794B-93B7-24AFF612A719}"/>
                </a:ext>
              </a:extLst>
            </p:cNvPr>
            <p:cNvSpPr txBox="1"/>
            <p:nvPr userDrawn="1"/>
          </p:nvSpPr>
          <p:spPr>
            <a:xfrm>
              <a:off x="5352723" y="1694497"/>
              <a:ext cx="1052647"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公司辅助色</a:t>
              </a:r>
            </a:p>
          </p:txBody>
        </p:sp>
        <p:sp>
          <p:nvSpPr>
            <p:cNvPr id="32" name="矩形 13">
              <a:extLst>
                <a:ext uri="{FF2B5EF4-FFF2-40B4-BE49-F238E27FC236}">
                  <a16:creationId xmlns:a16="http://schemas.microsoft.com/office/drawing/2014/main" id="{5F63E0E3-4F22-7948-AB1A-40A84ECA92EC}"/>
                </a:ext>
              </a:extLst>
            </p:cNvPr>
            <p:cNvSpPr/>
            <p:nvPr userDrawn="1"/>
          </p:nvSpPr>
          <p:spPr>
            <a:xfrm>
              <a:off x="6184680" y="1934171"/>
              <a:ext cx="791510" cy="664397"/>
            </a:xfrm>
            <a:prstGeom prst="rect">
              <a:avLst/>
            </a:prstGeom>
            <a:solidFill>
              <a:srgbClr val="CB377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203/55/120</a:t>
              </a:r>
            </a:p>
          </p:txBody>
        </p:sp>
        <p:sp>
          <p:nvSpPr>
            <p:cNvPr id="33" name="矩形 13">
              <a:extLst>
                <a:ext uri="{FF2B5EF4-FFF2-40B4-BE49-F238E27FC236}">
                  <a16:creationId xmlns:a16="http://schemas.microsoft.com/office/drawing/2014/main" id="{29C4A3C6-7C7B-7140-8F73-591E9F49143F}"/>
                </a:ext>
              </a:extLst>
            </p:cNvPr>
            <p:cNvSpPr/>
            <p:nvPr userDrawn="1"/>
          </p:nvSpPr>
          <p:spPr>
            <a:xfrm>
              <a:off x="5356401" y="3403061"/>
              <a:ext cx="791510" cy="664397"/>
            </a:xfrm>
            <a:prstGeom prst="rect">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237/109/0</a:t>
              </a:r>
            </a:p>
          </p:txBody>
        </p:sp>
        <p:sp>
          <p:nvSpPr>
            <p:cNvPr id="34" name="矩形 13">
              <a:extLst>
                <a:ext uri="{FF2B5EF4-FFF2-40B4-BE49-F238E27FC236}">
                  <a16:creationId xmlns:a16="http://schemas.microsoft.com/office/drawing/2014/main" id="{BE4C9A8D-46B0-5B40-BC47-DB6C4899227F}"/>
                </a:ext>
              </a:extLst>
            </p:cNvPr>
            <p:cNvSpPr/>
            <p:nvPr userDrawn="1"/>
          </p:nvSpPr>
          <p:spPr>
            <a:xfrm>
              <a:off x="6184680" y="2673360"/>
              <a:ext cx="791510" cy="664397"/>
            </a:xfrm>
            <a:prstGeom prst="rect">
              <a:avLst/>
            </a:prstGeom>
            <a:solidFill>
              <a:srgbClr val="99363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153/54/54</a:t>
              </a:r>
            </a:p>
          </p:txBody>
        </p:sp>
        <p:sp>
          <p:nvSpPr>
            <p:cNvPr id="35" name="矩形 13">
              <a:extLst>
                <a:ext uri="{FF2B5EF4-FFF2-40B4-BE49-F238E27FC236}">
                  <a16:creationId xmlns:a16="http://schemas.microsoft.com/office/drawing/2014/main" id="{612F2ED4-F7A4-9E48-95E1-8D07B3BBE962}"/>
                </a:ext>
              </a:extLst>
            </p:cNvPr>
            <p:cNvSpPr/>
            <p:nvPr userDrawn="1"/>
          </p:nvSpPr>
          <p:spPr>
            <a:xfrm>
              <a:off x="5356401" y="4866463"/>
              <a:ext cx="791510" cy="664397"/>
            </a:xfrm>
            <a:prstGeom prst="rect">
              <a:avLst/>
            </a:prstGeom>
            <a:solidFill>
              <a:srgbClr val="62B23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98/178/48</a:t>
              </a:r>
            </a:p>
          </p:txBody>
        </p:sp>
        <p:sp>
          <p:nvSpPr>
            <p:cNvPr id="36" name="矩形 13">
              <a:extLst>
                <a:ext uri="{FF2B5EF4-FFF2-40B4-BE49-F238E27FC236}">
                  <a16:creationId xmlns:a16="http://schemas.microsoft.com/office/drawing/2014/main" id="{A9E1D476-C288-8945-A68A-1F20C557294B}"/>
                </a:ext>
              </a:extLst>
            </p:cNvPr>
            <p:cNvSpPr/>
            <p:nvPr userDrawn="1"/>
          </p:nvSpPr>
          <p:spPr>
            <a:xfrm>
              <a:off x="6184680" y="3415851"/>
              <a:ext cx="791510" cy="664397"/>
            </a:xfrm>
            <a:prstGeom prst="rect">
              <a:avLst/>
            </a:prstGeom>
            <a:solidFill>
              <a:srgbClr val="F2894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242/137/68</a:t>
              </a:r>
              <a:endParaRPr kumimoji="1" lang="mr-IN" altLang="zh-CN" sz="500" b="1" dirty="0">
                <a:solidFill>
                  <a:srgbClr val="FFFFFF"/>
                </a:solidFill>
                <a:latin typeface="Arial" charset="0"/>
                <a:ea typeface="Arial" charset="0"/>
                <a:cs typeface="Arial" charset="0"/>
              </a:endParaRPr>
            </a:p>
          </p:txBody>
        </p:sp>
        <p:sp>
          <p:nvSpPr>
            <p:cNvPr id="37" name="矩形 13">
              <a:extLst>
                <a:ext uri="{FF2B5EF4-FFF2-40B4-BE49-F238E27FC236}">
                  <a16:creationId xmlns:a16="http://schemas.microsoft.com/office/drawing/2014/main" id="{42823EBB-E62E-F149-AC9A-09950051F283}"/>
                </a:ext>
              </a:extLst>
            </p:cNvPr>
            <p:cNvSpPr/>
            <p:nvPr userDrawn="1"/>
          </p:nvSpPr>
          <p:spPr>
            <a:xfrm>
              <a:off x="5353240" y="184963"/>
              <a:ext cx="791510" cy="664397"/>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185C</a:t>
              </a:r>
            </a:p>
            <a:p>
              <a:pPr algn="ctr">
                <a:lnSpc>
                  <a:spcPts val="620"/>
                </a:lnSpc>
                <a:spcBef>
                  <a:spcPts val="0"/>
                </a:spcBef>
              </a:pPr>
              <a:r>
                <a:rPr kumimoji="1" lang="en-US" altLang="zh-CN" sz="500" b="1" dirty="0">
                  <a:solidFill>
                    <a:schemeClr val="tx2"/>
                  </a:solidFill>
                  <a:latin typeface="Arial" charset="0"/>
                  <a:ea typeface="Arial" charset="0"/>
                  <a:cs typeface="Arial" charset="0"/>
                </a:rPr>
                <a:t>RGB </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199/0/11  </a:t>
              </a:r>
            </a:p>
          </p:txBody>
        </p:sp>
        <p:sp>
          <p:nvSpPr>
            <p:cNvPr id="38" name="文本框 15">
              <a:extLst>
                <a:ext uri="{FF2B5EF4-FFF2-40B4-BE49-F238E27FC236}">
                  <a16:creationId xmlns:a16="http://schemas.microsoft.com/office/drawing/2014/main" id="{EA01C299-6FF2-3642-AAEC-A1DF62D9C654}"/>
                </a:ext>
              </a:extLst>
            </p:cNvPr>
            <p:cNvSpPr txBox="1"/>
            <p:nvPr userDrawn="1"/>
          </p:nvSpPr>
          <p:spPr>
            <a:xfrm>
              <a:off x="5343885" y="-48857"/>
              <a:ext cx="726488"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公司色</a:t>
              </a:r>
            </a:p>
          </p:txBody>
        </p:sp>
        <p:sp>
          <p:nvSpPr>
            <p:cNvPr id="39" name="矩形 13">
              <a:extLst>
                <a:ext uri="{FF2B5EF4-FFF2-40B4-BE49-F238E27FC236}">
                  <a16:creationId xmlns:a16="http://schemas.microsoft.com/office/drawing/2014/main" id="{B84AB502-165F-764A-9621-65CA8CBBEAEA}"/>
                </a:ext>
              </a:extLst>
            </p:cNvPr>
            <p:cNvSpPr/>
            <p:nvPr userDrawn="1"/>
          </p:nvSpPr>
          <p:spPr>
            <a:xfrm>
              <a:off x="5352600" y="918047"/>
              <a:ext cx="791510" cy="664397"/>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186C</a:t>
              </a:r>
            </a:p>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200/16/46  </a:t>
              </a:r>
            </a:p>
          </p:txBody>
        </p:sp>
        <p:sp>
          <p:nvSpPr>
            <p:cNvPr id="40" name="矩形 13">
              <a:extLst>
                <a:ext uri="{FF2B5EF4-FFF2-40B4-BE49-F238E27FC236}">
                  <a16:creationId xmlns:a16="http://schemas.microsoft.com/office/drawing/2014/main" id="{CB8870E8-3E95-764C-B621-A168E194CC7A}"/>
                </a:ext>
              </a:extLst>
            </p:cNvPr>
            <p:cNvSpPr/>
            <p:nvPr userDrawn="1"/>
          </p:nvSpPr>
          <p:spPr>
            <a:xfrm>
              <a:off x="5354164" y="2665974"/>
              <a:ext cx="791510" cy="664397"/>
            </a:xfrm>
            <a:prstGeom prst="rect">
              <a:avLst/>
            </a:prstGeom>
            <a:solidFill>
              <a:srgbClr val="7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127/0/1</a:t>
              </a:r>
            </a:p>
          </p:txBody>
        </p:sp>
        <p:sp>
          <p:nvSpPr>
            <p:cNvPr id="41" name="矩形 13">
              <a:extLst>
                <a:ext uri="{FF2B5EF4-FFF2-40B4-BE49-F238E27FC236}">
                  <a16:creationId xmlns:a16="http://schemas.microsoft.com/office/drawing/2014/main" id="{356EF69A-1936-544F-A95F-0664F4E186D5}"/>
                </a:ext>
              </a:extLst>
            </p:cNvPr>
            <p:cNvSpPr/>
            <p:nvPr userDrawn="1"/>
          </p:nvSpPr>
          <p:spPr>
            <a:xfrm>
              <a:off x="5354164" y="4134866"/>
              <a:ext cx="791510" cy="664397"/>
            </a:xfrm>
            <a:prstGeom prst="rect">
              <a:avLst/>
            </a:prstGeom>
            <a:solidFill>
              <a:srgbClr val="FCC8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52/200/0</a:t>
              </a:r>
            </a:p>
          </p:txBody>
        </p:sp>
        <p:sp>
          <p:nvSpPr>
            <p:cNvPr id="42" name="矩形 13">
              <a:extLst>
                <a:ext uri="{FF2B5EF4-FFF2-40B4-BE49-F238E27FC236}">
                  <a16:creationId xmlns:a16="http://schemas.microsoft.com/office/drawing/2014/main" id="{03EBAB43-95A5-1C4A-8458-B86EB3D51FCA}"/>
                </a:ext>
              </a:extLst>
            </p:cNvPr>
            <p:cNvSpPr/>
            <p:nvPr userDrawn="1"/>
          </p:nvSpPr>
          <p:spPr>
            <a:xfrm>
              <a:off x="5354164" y="5596166"/>
              <a:ext cx="791510" cy="664397"/>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48/181/197</a:t>
              </a:r>
            </a:p>
          </p:txBody>
        </p:sp>
        <p:sp>
          <p:nvSpPr>
            <p:cNvPr id="43" name="矩形 13">
              <a:extLst>
                <a:ext uri="{FF2B5EF4-FFF2-40B4-BE49-F238E27FC236}">
                  <a16:creationId xmlns:a16="http://schemas.microsoft.com/office/drawing/2014/main" id="{371A8520-F934-304C-B57F-B49F768694E2}"/>
                </a:ext>
              </a:extLst>
            </p:cNvPr>
            <p:cNvSpPr/>
            <p:nvPr userDrawn="1"/>
          </p:nvSpPr>
          <p:spPr>
            <a:xfrm>
              <a:off x="6194511" y="4866463"/>
              <a:ext cx="791510" cy="664397"/>
            </a:xfrm>
            <a:prstGeom prst="rect">
              <a:avLst/>
            </a:prstGeom>
            <a:solidFill>
              <a:srgbClr val="81C15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129/193/95</a:t>
              </a:r>
            </a:p>
          </p:txBody>
        </p:sp>
        <p:sp>
          <p:nvSpPr>
            <p:cNvPr id="44" name="矩形 13">
              <a:extLst>
                <a:ext uri="{FF2B5EF4-FFF2-40B4-BE49-F238E27FC236}">
                  <a16:creationId xmlns:a16="http://schemas.microsoft.com/office/drawing/2014/main" id="{B83004D7-279B-C14E-9FCF-870FA1B74FDF}"/>
                </a:ext>
              </a:extLst>
            </p:cNvPr>
            <p:cNvSpPr/>
            <p:nvPr userDrawn="1"/>
          </p:nvSpPr>
          <p:spPr>
            <a:xfrm>
              <a:off x="6192274" y="4134866"/>
              <a:ext cx="791510" cy="664397"/>
            </a:xfrm>
            <a:prstGeom prst="rect">
              <a:avLst/>
            </a:prstGeom>
            <a:solidFill>
              <a:srgbClr val="FDD35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253/211/81</a:t>
              </a:r>
            </a:p>
          </p:txBody>
        </p:sp>
        <p:sp>
          <p:nvSpPr>
            <p:cNvPr id="45" name="矩形 13">
              <a:extLst>
                <a:ext uri="{FF2B5EF4-FFF2-40B4-BE49-F238E27FC236}">
                  <a16:creationId xmlns:a16="http://schemas.microsoft.com/office/drawing/2014/main" id="{99635968-4E69-CC41-9D78-6DF253FE3035}"/>
                </a:ext>
              </a:extLst>
            </p:cNvPr>
            <p:cNvSpPr/>
            <p:nvPr userDrawn="1"/>
          </p:nvSpPr>
          <p:spPr>
            <a:xfrm>
              <a:off x="6192274" y="5596166"/>
              <a:ext cx="791510" cy="664397"/>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86/196/210</a:t>
              </a:r>
            </a:p>
          </p:txBody>
        </p:sp>
        <p:sp>
          <p:nvSpPr>
            <p:cNvPr id="46" name="矩形 13">
              <a:extLst>
                <a:ext uri="{FF2B5EF4-FFF2-40B4-BE49-F238E27FC236}">
                  <a16:creationId xmlns:a16="http://schemas.microsoft.com/office/drawing/2014/main" id="{BDBE4949-07B7-F046-AD95-68E4B0C11CCD}"/>
                </a:ext>
              </a:extLst>
            </p:cNvPr>
            <p:cNvSpPr/>
            <p:nvPr/>
          </p:nvSpPr>
          <p:spPr>
            <a:xfrm>
              <a:off x="6186245" y="184963"/>
              <a:ext cx="791510" cy="664397"/>
            </a:xfrm>
            <a:prstGeom prst="rect">
              <a:avLst/>
            </a:prstGeom>
            <a:solidFill>
              <a:srgbClr val="D3394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211/57/65</a:t>
              </a:r>
            </a:p>
          </p:txBody>
        </p:sp>
        <p:sp>
          <p:nvSpPr>
            <p:cNvPr id="47" name="矩形 13">
              <a:extLst>
                <a:ext uri="{FF2B5EF4-FFF2-40B4-BE49-F238E27FC236}">
                  <a16:creationId xmlns:a16="http://schemas.microsoft.com/office/drawing/2014/main" id="{AA9F9E00-6A31-F14B-A2E4-79908835FD14}"/>
                </a:ext>
              </a:extLst>
            </p:cNvPr>
            <p:cNvSpPr/>
            <p:nvPr/>
          </p:nvSpPr>
          <p:spPr>
            <a:xfrm>
              <a:off x="6185604" y="918047"/>
              <a:ext cx="791510" cy="664397"/>
            </a:xfrm>
            <a:prstGeom prst="rect">
              <a:avLst/>
            </a:prstGeom>
            <a:solidFill>
              <a:srgbClr val="D3385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211/56/89</a:t>
              </a:r>
            </a:p>
          </p:txBody>
        </p:sp>
        <p:sp>
          <p:nvSpPr>
            <p:cNvPr id="48" name="矩形 13">
              <a:extLst>
                <a:ext uri="{FF2B5EF4-FFF2-40B4-BE49-F238E27FC236}">
                  <a16:creationId xmlns:a16="http://schemas.microsoft.com/office/drawing/2014/main" id="{38715A31-485E-B744-B409-43F9F04B48F7}"/>
                </a:ext>
              </a:extLst>
            </p:cNvPr>
            <p:cNvSpPr/>
            <p:nvPr/>
          </p:nvSpPr>
          <p:spPr>
            <a:xfrm>
              <a:off x="6996262" y="1934171"/>
              <a:ext cx="791510" cy="664397"/>
            </a:xfrm>
            <a:prstGeom prst="rect">
              <a:avLst/>
            </a:prstGeom>
            <a:solidFill>
              <a:srgbClr val="DD80A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221/128/170</a:t>
              </a:r>
            </a:p>
          </p:txBody>
        </p:sp>
        <p:sp>
          <p:nvSpPr>
            <p:cNvPr id="49" name="矩形 13">
              <a:extLst>
                <a:ext uri="{FF2B5EF4-FFF2-40B4-BE49-F238E27FC236}">
                  <a16:creationId xmlns:a16="http://schemas.microsoft.com/office/drawing/2014/main" id="{4AE1609B-25DD-2C4A-B05B-D18ADBC39C71}"/>
                </a:ext>
              </a:extLst>
            </p:cNvPr>
            <p:cNvSpPr/>
            <p:nvPr/>
          </p:nvSpPr>
          <p:spPr>
            <a:xfrm>
              <a:off x="6996262" y="2673360"/>
              <a:ext cx="791510" cy="664397"/>
            </a:xfrm>
            <a:prstGeom prst="rect">
              <a:avLst/>
            </a:prstGeom>
            <a:solidFill>
              <a:srgbClr val="BF808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191/128/130</a:t>
              </a:r>
            </a:p>
          </p:txBody>
        </p:sp>
        <p:sp>
          <p:nvSpPr>
            <p:cNvPr id="50" name="矩形 13">
              <a:extLst>
                <a:ext uri="{FF2B5EF4-FFF2-40B4-BE49-F238E27FC236}">
                  <a16:creationId xmlns:a16="http://schemas.microsoft.com/office/drawing/2014/main" id="{ECE90F9F-DBBC-0B49-A42C-8B62397E473E}"/>
                </a:ext>
              </a:extLst>
            </p:cNvPr>
            <p:cNvSpPr/>
            <p:nvPr/>
          </p:nvSpPr>
          <p:spPr>
            <a:xfrm>
              <a:off x="6996262" y="3415851"/>
              <a:ext cx="791510" cy="664397"/>
            </a:xfrm>
            <a:prstGeom prst="rect">
              <a:avLst/>
            </a:prstGeom>
            <a:solidFill>
              <a:srgbClr val="F6B78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246/183/140</a:t>
              </a:r>
              <a:endParaRPr kumimoji="1" lang="mr-IN" altLang="zh-CN" sz="500" b="1" dirty="0">
                <a:solidFill>
                  <a:srgbClr val="595757"/>
                </a:solidFill>
                <a:latin typeface="Arial" charset="0"/>
                <a:ea typeface="Arial" charset="0"/>
                <a:cs typeface="Arial" charset="0"/>
              </a:endParaRPr>
            </a:p>
          </p:txBody>
        </p:sp>
        <p:sp>
          <p:nvSpPr>
            <p:cNvPr id="51" name="矩形 13">
              <a:extLst>
                <a:ext uri="{FF2B5EF4-FFF2-40B4-BE49-F238E27FC236}">
                  <a16:creationId xmlns:a16="http://schemas.microsoft.com/office/drawing/2014/main" id="{D5B387BA-F8B8-B54E-966E-F24E271747C4}"/>
                </a:ext>
              </a:extLst>
            </p:cNvPr>
            <p:cNvSpPr/>
            <p:nvPr/>
          </p:nvSpPr>
          <p:spPr>
            <a:xfrm>
              <a:off x="7006093" y="4866463"/>
              <a:ext cx="791510" cy="664397"/>
            </a:xfrm>
            <a:prstGeom prst="rect">
              <a:avLst/>
            </a:prstGeom>
            <a:solidFill>
              <a:srgbClr val="AFD89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176/216/156</a:t>
              </a:r>
            </a:p>
          </p:txBody>
        </p:sp>
        <p:sp>
          <p:nvSpPr>
            <p:cNvPr id="52" name="矩形 13">
              <a:extLst>
                <a:ext uri="{FF2B5EF4-FFF2-40B4-BE49-F238E27FC236}">
                  <a16:creationId xmlns:a16="http://schemas.microsoft.com/office/drawing/2014/main" id="{E6C9B99E-8C1C-2B49-B82E-3C754B8E5C02}"/>
                </a:ext>
              </a:extLst>
            </p:cNvPr>
            <p:cNvSpPr/>
            <p:nvPr/>
          </p:nvSpPr>
          <p:spPr>
            <a:xfrm>
              <a:off x="7003856" y="4134866"/>
              <a:ext cx="791510" cy="664397"/>
            </a:xfrm>
            <a:prstGeom prst="rect">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253/227/181</a:t>
              </a:r>
            </a:p>
          </p:txBody>
        </p:sp>
        <p:sp>
          <p:nvSpPr>
            <p:cNvPr id="53" name="矩形 13">
              <a:extLst>
                <a:ext uri="{FF2B5EF4-FFF2-40B4-BE49-F238E27FC236}">
                  <a16:creationId xmlns:a16="http://schemas.microsoft.com/office/drawing/2014/main" id="{0106BFA2-9DE1-3A42-A6C6-69BCE0FA34F4}"/>
                </a:ext>
              </a:extLst>
            </p:cNvPr>
            <p:cNvSpPr/>
            <p:nvPr/>
          </p:nvSpPr>
          <p:spPr>
            <a:xfrm>
              <a:off x="7003856" y="5596166"/>
              <a:ext cx="791510" cy="664397"/>
            </a:xfrm>
            <a:prstGeom prst="rect">
              <a:avLst/>
            </a:prstGeom>
            <a:solidFill>
              <a:srgbClr val="94DAE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148/218/226</a:t>
              </a:r>
            </a:p>
          </p:txBody>
        </p:sp>
        <p:sp>
          <p:nvSpPr>
            <p:cNvPr id="54" name="矩形 13">
              <a:extLst>
                <a:ext uri="{FF2B5EF4-FFF2-40B4-BE49-F238E27FC236}">
                  <a16:creationId xmlns:a16="http://schemas.microsoft.com/office/drawing/2014/main" id="{F760C1C5-4342-C346-A7D2-D101978EDF66}"/>
                </a:ext>
              </a:extLst>
            </p:cNvPr>
            <p:cNvSpPr/>
            <p:nvPr/>
          </p:nvSpPr>
          <p:spPr>
            <a:xfrm>
              <a:off x="6997826" y="184963"/>
              <a:ext cx="791510" cy="664397"/>
            </a:xfrm>
            <a:prstGeom prst="rect">
              <a:avLst/>
            </a:prstGeom>
            <a:solidFill>
              <a:srgbClr val="E281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226/129/137</a:t>
              </a:r>
            </a:p>
          </p:txBody>
        </p:sp>
        <p:sp>
          <p:nvSpPr>
            <p:cNvPr id="55" name="矩形 13">
              <a:extLst>
                <a:ext uri="{FF2B5EF4-FFF2-40B4-BE49-F238E27FC236}">
                  <a16:creationId xmlns:a16="http://schemas.microsoft.com/office/drawing/2014/main" id="{5BB50A4A-0B64-7E4C-824C-1EBCA1A992CF}"/>
                </a:ext>
              </a:extLst>
            </p:cNvPr>
            <p:cNvSpPr/>
            <p:nvPr/>
          </p:nvSpPr>
          <p:spPr>
            <a:xfrm>
              <a:off x="6997185" y="918047"/>
              <a:ext cx="791510" cy="664397"/>
            </a:xfrm>
            <a:prstGeom prst="rect">
              <a:avLst/>
            </a:prstGeom>
            <a:solidFill>
              <a:srgbClr val="E2819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226/129/152</a:t>
              </a:r>
            </a:p>
          </p:txBody>
        </p:sp>
        <p:sp>
          <p:nvSpPr>
            <p:cNvPr id="56" name="矩形 13">
              <a:extLst>
                <a:ext uri="{FF2B5EF4-FFF2-40B4-BE49-F238E27FC236}">
                  <a16:creationId xmlns:a16="http://schemas.microsoft.com/office/drawing/2014/main" id="{756A7E25-6C44-8A44-A8C5-61D19BC9EDAF}"/>
                </a:ext>
              </a:extLst>
            </p:cNvPr>
            <p:cNvSpPr/>
            <p:nvPr userDrawn="1"/>
          </p:nvSpPr>
          <p:spPr>
            <a:xfrm>
              <a:off x="7806130" y="1934171"/>
              <a:ext cx="791510" cy="664397"/>
            </a:xfrm>
            <a:prstGeom prst="rect">
              <a:avLst/>
            </a:prstGeom>
            <a:solidFill>
              <a:srgbClr val="EBB3C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235/179/204</a:t>
              </a:r>
            </a:p>
          </p:txBody>
        </p:sp>
        <p:sp>
          <p:nvSpPr>
            <p:cNvPr id="57" name="矩形 13">
              <a:extLst>
                <a:ext uri="{FF2B5EF4-FFF2-40B4-BE49-F238E27FC236}">
                  <a16:creationId xmlns:a16="http://schemas.microsoft.com/office/drawing/2014/main" id="{96588389-39CD-DF4E-B9AC-92091E25724E}"/>
                </a:ext>
              </a:extLst>
            </p:cNvPr>
            <p:cNvSpPr/>
            <p:nvPr/>
          </p:nvSpPr>
          <p:spPr>
            <a:xfrm>
              <a:off x="7806130" y="2673360"/>
              <a:ext cx="791510" cy="664397"/>
            </a:xfrm>
            <a:prstGeom prst="rect">
              <a:avLst/>
            </a:prstGeom>
            <a:solidFill>
              <a:srgbClr val="D8B3B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216/179/179</a:t>
              </a:r>
            </a:p>
          </p:txBody>
        </p:sp>
        <p:sp>
          <p:nvSpPr>
            <p:cNvPr id="58" name="矩形 13">
              <a:extLst>
                <a:ext uri="{FF2B5EF4-FFF2-40B4-BE49-F238E27FC236}">
                  <a16:creationId xmlns:a16="http://schemas.microsoft.com/office/drawing/2014/main" id="{20725C9F-31AE-DB44-B70A-B4ECDEC0BC00}"/>
                </a:ext>
              </a:extLst>
            </p:cNvPr>
            <p:cNvSpPr/>
            <p:nvPr/>
          </p:nvSpPr>
          <p:spPr>
            <a:xfrm>
              <a:off x="7806130" y="3415851"/>
              <a:ext cx="791510" cy="664397"/>
            </a:xfrm>
            <a:prstGeom prst="rect">
              <a:avLst/>
            </a:prstGeom>
            <a:solidFill>
              <a:srgbClr val="FAD3B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250/211/187</a:t>
              </a:r>
              <a:endParaRPr kumimoji="1" lang="mr-IN" altLang="zh-CN" sz="500" b="1" dirty="0">
                <a:solidFill>
                  <a:srgbClr val="595757"/>
                </a:solidFill>
                <a:latin typeface="Arial" charset="0"/>
                <a:ea typeface="Arial" charset="0"/>
                <a:cs typeface="Arial" charset="0"/>
              </a:endParaRPr>
            </a:p>
          </p:txBody>
        </p:sp>
        <p:sp>
          <p:nvSpPr>
            <p:cNvPr id="59" name="矩形 13">
              <a:extLst>
                <a:ext uri="{FF2B5EF4-FFF2-40B4-BE49-F238E27FC236}">
                  <a16:creationId xmlns:a16="http://schemas.microsoft.com/office/drawing/2014/main" id="{AC5BCC27-B68D-0743-8E0B-E25F8D01C3A4}"/>
                </a:ext>
              </a:extLst>
            </p:cNvPr>
            <p:cNvSpPr/>
            <p:nvPr/>
          </p:nvSpPr>
          <p:spPr>
            <a:xfrm>
              <a:off x="7815961" y="4866463"/>
              <a:ext cx="791510" cy="664397"/>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208/232/196</a:t>
              </a:r>
            </a:p>
          </p:txBody>
        </p:sp>
        <p:sp>
          <p:nvSpPr>
            <p:cNvPr id="60" name="矩形 13">
              <a:extLst>
                <a:ext uri="{FF2B5EF4-FFF2-40B4-BE49-F238E27FC236}">
                  <a16:creationId xmlns:a16="http://schemas.microsoft.com/office/drawing/2014/main" id="{51C2E83A-C975-6945-B2FD-5B22BBB53DB7}"/>
                </a:ext>
              </a:extLst>
            </p:cNvPr>
            <p:cNvSpPr/>
            <p:nvPr/>
          </p:nvSpPr>
          <p:spPr>
            <a:xfrm>
              <a:off x="7813724" y="4134866"/>
              <a:ext cx="791510" cy="664397"/>
            </a:xfrm>
            <a:prstGeom prst="rect">
              <a:avLst/>
            </a:prstGeom>
            <a:solidFill>
              <a:srgbClr val="FEEE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254/238/193</a:t>
              </a:r>
            </a:p>
          </p:txBody>
        </p:sp>
        <p:sp>
          <p:nvSpPr>
            <p:cNvPr id="61" name="矩形 13">
              <a:extLst>
                <a:ext uri="{FF2B5EF4-FFF2-40B4-BE49-F238E27FC236}">
                  <a16:creationId xmlns:a16="http://schemas.microsoft.com/office/drawing/2014/main" id="{BEE9A95F-6965-354F-A2C7-2E8C81DDA52F}"/>
                </a:ext>
              </a:extLst>
            </p:cNvPr>
            <p:cNvSpPr/>
            <p:nvPr/>
          </p:nvSpPr>
          <p:spPr>
            <a:xfrm>
              <a:off x="7813724" y="5596166"/>
              <a:ext cx="791510" cy="664397"/>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190/23/238</a:t>
              </a:r>
            </a:p>
          </p:txBody>
        </p:sp>
        <p:sp>
          <p:nvSpPr>
            <p:cNvPr id="62" name="矩形 13">
              <a:extLst>
                <a:ext uri="{FF2B5EF4-FFF2-40B4-BE49-F238E27FC236}">
                  <a16:creationId xmlns:a16="http://schemas.microsoft.com/office/drawing/2014/main" id="{509164EB-3DC4-7A4F-9E7C-06EBC981CD0A}"/>
                </a:ext>
              </a:extLst>
            </p:cNvPr>
            <p:cNvSpPr/>
            <p:nvPr/>
          </p:nvSpPr>
          <p:spPr>
            <a:xfrm>
              <a:off x="7807694" y="184963"/>
              <a:ext cx="791510" cy="664397"/>
            </a:xfrm>
            <a:prstGeom prst="rect">
              <a:avLst/>
            </a:prstGeom>
            <a:solidFill>
              <a:srgbClr val="EEB3B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239/178/184</a:t>
              </a:r>
            </a:p>
          </p:txBody>
        </p:sp>
        <p:sp>
          <p:nvSpPr>
            <p:cNvPr id="63" name="矩形 13">
              <a:extLst>
                <a:ext uri="{FF2B5EF4-FFF2-40B4-BE49-F238E27FC236}">
                  <a16:creationId xmlns:a16="http://schemas.microsoft.com/office/drawing/2014/main" id="{667867DD-D3E6-3040-A7B5-39345C0CE2E3}"/>
                </a:ext>
              </a:extLst>
            </p:cNvPr>
            <p:cNvSpPr/>
            <p:nvPr/>
          </p:nvSpPr>
          <p:spPr>
            <a:xfrm>
              <a:off x="7807054" y="918047"/>
              <a:ext cx="791510" cy="664397"/>
            </a:xfrm>
            <a:prstGeom prst="rect">
              <a:avLst/>
            </a:prstGeom>
            <a:solidFill>
              <a:srgbClr val="EEB3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238/179/193</a:t>
              </a:r>
            </a:p>
          </p:txBody>
        </p:sp>
        <p:sp>
          <p:nvSpPr>
            <p:cNvPr id="64" name="矩形 13">
              <a:extLst>
                <a:ext uri="{FF2B5EF4-FFF2-40B4-BE49-F238E27FC236}">
                  <a16:creationId xmlns:a16="http://schemas.microsoft.com/office/drawing/2014/main" id="{9EE10597-3782-AB46-8453-89FA049C6C46}"/>
                </a:ext>
              </a:extLst>
            </p:cNvPr>
            <p:cNvSpPr/>
            <p:nvPr userDrawn="1"/>
          </p:nvSpPr>
          <p:spPr>
            <a:xfrm>
              <a:off x="5354169" y="6324025"/>
              <a:ext cx="513579" cy="664397"/>
            </a:xfrm>
            <a:prstGeom prst="rect">
              <a:avLst/>
            </a:prstGeom>
            <a:solidFill>
              <a:srgbClr val="22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35/24/21</a:t>
              </a:r>
            </a:p>
          </p:txBody>
        </p:sp>
        <p:sp>
          <p:nvSpPr>
            <p:cNvPr id="65" name="矩形 13">
              <a:extLst>
                <a:ext uri="{FF2B5EF4-FFF2-40B4-BE49-F238E27FC236}">
                  <a16:creationId xmlns:a16="http://schemas.microsoft.com/office/drawing/2014/main" id="{966B3529-B594-884C-BED0-5887B34BBBB8}"/>
                </a:ext>
              </a:extLst>
            </p:cNvPr>
            <p:cNvSpPr/>
            <p:nvPr userDrawn="1"/>
          </p:nvSpPr>
          <p:spPr>
            <a:xfrm>
              <a:off x="5900626" y="6324025"/>
              <a:ext cx="513579" cy="664397"/>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89/87/87</a:t>
              </a:r>
            </a:p>
          </p:txBody>
        </p:sp>
        <p:sp>
          <p:nvSpPr>
            <p:cNvPr id="66" name="矩形 13">
              <a:extLst>
                <a:ext uri="{FF2B5EF4-FFF2-40B4-BE49-F238E27FC236}">
                  <a16:creationId xmlns:a16="http://schemas.microsoft.com/office/drawing/2014/main" id="{0B0545C9-147F-584F-80D2-EF13876D7D33}"/>
                </a:ext>
              </a:extLst>
            </p:cNvPr>
            <p:cNvSpPr/>
            <p:nvPr userDrawn="1"/>
          </p:nvSpPr>
          <p:spPr>
            <a:xfrm>
              <a:off x="6450318" y="6324025"/>
              <a:ext cx="513579" cy="664397"/>
            </a:xfrm>
            <a:prstGeom prst="rect">
              <a:avLst/>
            </a:prstGeom>
            <a:solidFill>
              <a:srgbClr val="88888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137/137/</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137</a:t>
              </a:r>
            </a:p>
          </p:txBody>
        </p:sp>
        <p:sp>
          <p:nvSpPr>
            <p:cNvPr id="67" name="矩形 13">
              <a:extLst>
                <a:ext uri="{FF2B5EF4-FFF2-40B4-BE49-F238E27FC236}">
                  <a16:creationId xmlns:a16="http://schemas.microsoft.com/office/drawing/2014/main" id="{44FD0A0B-0D45-3340-A523-465AC24134BF}"/>
                </a:ext>
              </a:extLst>
            </p:cNvPr>
            <p:cNvSpPr/>
            <p:nvPr userDrawn="1"/>
          </p:nvSpPr>
          <p:spPr>
            <a:xfrm>
              <a:off x="6998296" y="6324025"/>
              <a:ext cx="513579" cy="664397"/>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181/181/</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181</a:t>
              </a:r>
            </a:p>
          </p:txBody>
        </p:sp>
        <p:sp>
          <p:nvSpPr>
            <p:cNvPr id="68" name="矩形 13">
              <a:extLst>
                <a:ext uri="{FF2B5EF4-FFF2-40B4-BE49-F238E27FC236}">
                  <a16:creationId xmlns:a16="http://schemas.microsoft.com/office/drawing/2014/main" id="{2C404A07-276B-3648-BB25-4EDB5905448C}"/>
                </a:ext>
              </a:extLst>
            </p:cNvPr>
            <p:cNvSpPr/>
            <p:nvPr userDrawn="1"/>
          </p:nvSpPr>
          <p:spPr>
            <a:xfrm>
              <a:off x="7541580" y="6324025"/>
              <a:ext cx="513579" cy="664397"/>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221/221/</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221</a:t>
              </a:r>
            </a:p>
          </p:txBody>
        </p:sp>
        <p:sp>
          <p:nvSpPr>
            <p:cNvPr id="69" name="矩形 13">
              <a:extLst>
                <a:ext uri="{FF2B5EF4-FFF2-40B4-BE49-F238E27FC236}">
                  <a16:creationId xmlns:a16="http://schemas.microsoft.com/office/drawing/2014/main" id="{72B0F29C-A346-8946-9B8E-8F1B9DFF7AD0}"/>
                </a:ext>
              </a:extLst>
            </p:cNvPr>
            <p:cNvSpPr/>
            <p:nvPr userDrawn="1"/>
          </p:nvSpPr>
          <p:spPr>
            <a:xfrm>
              <a:off x="8083608" y="6324025"/>
              <a:ext cx="513579" cy="664397"/>
            </a:xfrm>
            <a:prstGeom prst="rect">
              <a:avLst/>
            </a:prstGeom>
            <a:solidFill>
              <a:srgbClr val="FFFFFF"/>
            </a:solidFill>
            <a:ln w="6350">
              <a:solidFill>
                <a:srgbClr val="B5B5B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p>
            <a:p>
              <a:pPr algn="ctr">
                <a:lnSpc>
                  <a:spcPts val="620"/>
                </a:lnSpc>
              </a:pPr>
              <a:r>
                <a:rPr kumimoji="1" lang="en-US" altLang="zh-CN" sz="500" b="1" dirty="0">
                  <a:solidFill>
                    <a:srgbClr val="595757"/>
                  </a:solidFill>
                  <a:latin typeface="Arial" charset="0"/>
                  <a:ea typeface="Arial" charset="0"/>
                  <a:cs typeface="Arial" charset="0"/>
                </a:rPr>
                <a:t>255/255/</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255</a:t>
              </a:r>
            </a:p>
          </p:txBody>
        </p:sp>
      </p:grpSp>
      <p:sp>
        <p:nvSpPr>
          <p:cNvPr id="70" name="Title Placeholder 1">
            <a:extLst>
              <a:ext uri="{FF2B5EF4-FFF2-40B4-BE49-F238E27FC236}">
                <a16:creationId xmlns:a16="http://schemas.microsoft.com/office/drawing/2014/main" id="{145F1158-B1AA-8F41-AF0A-FEA0EC1874AC}"/>
              </a:ext>
            </a:extLst>
          </p:cNvPr>
          <p:cNvSpPr>
            <a:spLocks noGrp="1"/>
          </p:cNvSpPr>
          <p:nvPr>
            <p:ph type="title"/>
          </p:nvPr>
        </p:nvSpPr>
        <p:spPr>
          <a:xfrm>
            <a:off x="616573" y="1474269"/>
            <a:ext cx="3984232" cy="2816080"/>
          </a:xfrm>
          <a:prstGeom prst="rect">
            <a:avLst/>
          </a:prstGeom>
        </p:spPr>
        <p:txBody>
          <a:bodyPr vert="horz" lIns="91440" tIns="45720" rIns="91440" bIns="45720" rtlCol="0" anchor="t">
            <a:normAutofit/>
          </a:bodyPr>
          <a:lstStyle/>
          <a:p>
            <a:r>
              <a:rPr lang="en-US" dirty="0"/>
              <a:t>Click to edit Master title style</a:t>
            </a:r>
          </a:p>
        </p:txBody>
      </p:sp>
      <p:sp>
        <p:nvSpPr>
          <p:cNvPr id="71" name="Text Placeholder 1">
            <a:extLst>
              <a:ext uri="{FF2B5EF4-FFF2-40B4-BE49-F238E27FC236}">
                <a16:creationId xmlns:a16="http://schemas.microsoft.com/office/drawing/2014/main" id="{F8FC7CCD-75EB-9C44-BC7D-29679334A8CA}"/>
              </a:ext>
            </a:extLst>
          </p:cNvPr>
          <p:cNvSpPr txBox="1">
            <a:spLocks/>
          </p:cNvSpPr>
          <p:nvPr userDrawn="1"/>
        </p:nvSpPr>
        <p:spPr>
          <a:xfrm>
            <a:off x="7979357" y="2794960"/>
            <a:ext cx="3225168" cy="2029962"/>
          </a:xfrm>
          <a:prstGeom prst="rect">
            <a:avLst/>
          </a:prstGeom>
        </p:spPr>
        <p:txBody>
          <a:bodyPr lIns="0" tIns="0" rIns="0" bIns="0">
            <a:normAutofit/>
          </a:bodyPr>
          <a:lstStyle>
            <a:lvl1pPr marL="0" indent="0" algn="l" defTabSz="914400" rtl="0" eaLnBrk="1" latinLnBrk="0" hangingPunct="1">
              <a:lnSpc>
                <a:spcPct val="90000"/>
              </a:lnSpc>
              <a:spcBef>
                <a:spcPts val="1000"/>
              </a:spcBef>
              <a:buFont typeface="Arial" panose="020B0604020202020204" pitchFamily="34" charset="0"/>
              <a:buNone/>
              <a:defRPr sz="1400" kern="1200">
                <a:solidFill>
                  <a:srgbClr val="FFFFFF"/>
                </a:solidFill>
                <a:latin typeface="Microsoft YaHei" panose="020B0503020204020204" pitchFamily="34" charset="-122"/>
                <a:ea typeface="Microsoft YaHei" panose="020B0503020204020204" pitchFamily="34" charset="-122"/>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1065"/>
              </a:lnSpc>
            </a:pPr>
            <a:r>
              <a:rPr kumimoji="1" lang="en-US" altLang="zh-CN" sz="850" b="1" baseline="0" dirty="0">
                <a:solidFill>
                  <a:srgbClr val="1D1D1B"/>
                </a:solidFill>
                <a:latin typeface="+mj-lt"/>
              </a:rPr>
              <a:t>Copyright©2021 Huawei Technologies Co., Ltd.</a:t>
            </a:r>
            <a:br>
              <a:rPr kumimoji="1" lang="en-US" altLang="zh-CN" sz="850" b="1" baseline="0" dirty="0">
                <a:solidFill>
                  <a:srgbClr val="1D1D1B"/>
                </a:solidFill>
                <a:latin typeface="+mj-lt"/>
              </a:rPr>
            </a:br>
            <a:r>
              <a:rPr kumimoji="1" lang="en-US" altLang="zh-CN" sz="850" b="1" baseline="0" dirty="0">
                <a:solidFill>
                  <a:srgbClr val="1D1D1B"/>
                </a:solidFill>
                <a:latin typeface="+mj-lt"/>
              </a:rPr>
              <a:t>All Rights Reserved.</a:t>
            </a:r>
            <a:br>
              <a:rPr kumimoji="1" lang="en-US" altLang="zh-CN" sz="779" dirty="0">
                <a:solidFill>
                  <a:srgbClr val="1D1D1B"/>
                </a:solidFill>
                <a:latin typeface="+mn-lt"/>
              </a:rPr>
            </a:br>
            <a:br>
              <a:rPr kumimoji="1" lang="en-US" altLang="zh-CN" sz="779" dirty="0">
                <a:solidFill>
                  <a:srgbClr val="1D1D1B"/>
                </a:solidFill>
                <a:latin typeface="+mn-lt"/>
              </a:rPr>
            </a:br>
            <a:r>
              <a:rPr kumimoji="1" lang="en-US" altLang="zh-CN" sz="850" baseline="0" dirty="0">
                <a:solidFill>
                  <a:srgbClr val="1D1D1B"/>
                </a:solidFill>
                <a:latin typeface="+mn-lt"/>
                <a:cs typeface="Arial" panose="020B0604020202020204" pitchFamily="34" charset="0"/>
              </a:rPr>
              <a:t>The information in this document may contain predictive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statements including, without limitation, statements regarding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the future financial and operating results, future product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portfolio, new technology, etc. There are a number of factors that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could cause actual results and developments to differ materially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from those expressed or implied in the predictive statements.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Therefore, such information is provided for reference purpose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only and constitutes neither an offer nor an acceptance. Huawei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may change the information at any time without notice. </a:t>
            </a:r>
          </a:p>
          <a:p>
            <a:pPr>
              <a:lnSpc>
                <a:spcPts val="1065"/>
              </a:lnSpc>
            </a:pPr>
            <a:endParaRPr kumimoji="1" lang="zh-CN" altLang="en-US" sz="779" dirty="0">
              <a:solidFill>
                <a:srgbClr val="1D1D1B"/>
              </a:solidFill>
              <a:latin typeface="+mn-lt"/>
            </a:endParaRPr>
          </a:p>
        </p:txBody>
      </p:sp>
      <p:sp>
        <p:nvSpPr>
          <p:cNvPr id="72" name="Subtitle 6">
            <a:extLst>
              <a:ext uri="{FF2B5EF4-FFF2-40B4-BE49-F238E27FC236}">
                <a16:creationId xmlns:a16="http://schemas.microsoft.com/office/drawing/2014/main" id="{12B8F806-ABD5-064C-8793-5E22C72554FD}"/>
              </a:ext>
            </a:extLst>
          </p:cNvPr>
          <p:cNvSpPr txBox="1">
            <a:spLocks/>
          </p:cNvSpPr>
          <p:nvPr userDrawn="1"/>
        </p:nvSpPr>
        <p:spPr>
          <a:xfrm>
            <a:off x="7987276" y="1631849"/>
            <a:ext cx="3477701" cy="491114"/>
          </a:xfrm>
          <a:prstGeom prst="rect">
            <a:avLst/>
          </a:prstGeom>
        </p:spPr>
        <p:txBody>
          <a:bodyPr lIns="0" tIns="0" rIns="0" bIns="0">
            <a:normAutofit/>
          </a:bodyPr>
          <a:lstStyle>
            <a:lvl1pPr marL="0" indent="0" algn="l" defTabSz="914400" rtl="0" eaLnBrk="1" latinLnBrk="0" hangingPunct="1">
              <a:lnSpc>
                <a:spcPct val="90000"/>
              </a:lnSpc>
              <a:spcBef>
                <a:spcPts val="1000"/>
              </a:spcBef>
              <a:buFont typeface="Arial" panose="020B0604020202020204" pitchFamily="34" charset="0"/>
              <a:buNone/>
              <a:defRPr sz="1400" kern="1200">
                <a:solidFill>
                  <a:srgbClr val="FFFFFF"/>
                </a:solidFill>
                <a:latin typeface="Microsoft YaHei" panose="020B0503020204020204" pitchFamily="34" charset="-122"/>
                <a:ea typeface="Microsoft YaHei" panose="020B0503020204020204" pitchFamily="34" charset="-122"/>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1681"/>
              </a:lnSpc>
              <a:spcBef>
                <a:spcPts val="0"/>
              </a:spcBef>
            </a:pPr>
            <a:r>
              <a:rPr kumimoji="1" lang="zh-CN" altLang="en-US" sz="1300" dirty="0">
                <a:solidFill>
                  <a:srgbClr val="1D1D1B"/>
                </a:solidFill>
                <a:latin typeface="Microsoft YaHei" charset="-122"/>
                <a:ea typeface="Microsoft YaHei" charset="-122"/>
                <a:cs typeface="Microsoft YaHei" charset="-122"/>
              </a:rPr>
              <a:t>把数字世界带入每个人、每个家庭、</a:t>
            </a:r>
            <a:br>
              <a:rPr kumimoji="1" lang="en-US" altLang="zh-CN" sz="1300" dirty="0">
                <a:solidFill>
                  <a:srgbClr val="1D1D1B"/>
                </a:solidFill>
                <a:latin typeface="Microsoft YaHei" charset="-122"/>
                <a:ea typeface="Microsoft YaHei" charset="-122"/>
                <a:cs typeface="Microsoft YaHei" charset="-122"/>
              </a:rPr>
            </a:br>
            <a:r>
              <a:rPr kumimoji="1" lang="zh-CN" altLang="en-US" sz="1300" dirty="0">
                <a:solidFill>
                  <a:srgbClr val="1D1D1B"/>
                </a:solidFill>
                <a:latin typeface="Microsoft YaHei" charset="-122"/>
                <a:ea typeface="Microsoft YaHei" charset="-122"/>
                <a:cs typeface="Microsoft YaHei" charset="-122"/>
              </a:rPr>
              <a:t>每个组织，构建万物互联的智能世界。</a:t>
            </a:r>
          </a:p>
        </p:txBody>
      </p:sp>
      <p:sp>
        <p:nvSpPr>
          <p:cNvPr id="73" name="Subtitle 6">
            <a:extLst>
              <a:ext uri="{FF2B5EF4-FFF2-40B4-BE49-F238E27FC236}">
                <a16:creationId xmlns:a16="http://schemas.microsoft.com/office/drawing/2014/main" id="{F1235B6F-D691-2C40-93D4-EC5427ADDFB0}"/>
              </a:ext>
            </a:extLst>
          </p:cNvPr>
          <p:cNvSpPr txBox="1">
            <a:spLocks/>
          </p:cNvSpPr>
          <p:nvPr userDrawn="1"/>
        </p:nvSpPr>
        <p:spPr>
          <a:xfrm>
            <a:off x="7977672" y="2106124"/>
            <a:ext cx="3481833" cy="582808"/>
          </a:xfrm>
          <a:prstGeom prst="rect">
            <a:avLst/>
          </a:prstGeom>
        </p:spPr>
        <p:txBody>
          <a:bodyPr vert="horz" lIns="0" tIns="0" rIns="0" bIns="0" rtlCol="0" anchor="t">
            <a:noAutofit/>
          </a:bodyPr>
          <a:lstStyle>
            <a:lvl1pPr marL="0" indent="0" algn="l" defTabSz="914400" rtl="0" eaLnBrk="1" latinLnBrk="0" hangingPunct="1">
              <a:lnSpc>
                <a:spcPct val="90000"/>
              </a:lnSpc>
              <a:spcBef>
                <a:spcPts val="1000"/>
              </a:spcBef>
              <a:buFont typeface="Arial" panose="020B0604020202020204" pitchFamily="34" charset="0"/>
              <a:buNone/>
              <a:defRPr sz="1400" kern="1200">
                <a:solidFill>
                  <a:schemeClr val="tx1"/>
                </a:solidFill>
                <a:latin typeface="Microsoft YaHei" panose="020B0503020204020204" pitchFamily="34" charset="-122"/>
                <a:ea typeface="Microsoft YaHei" panose="020B0503020204020204" pitchFamily="34" charset="-122"/>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nSpc>
                <a:spcPts val="1294"/>
              </a:lnSpc>
            </a:pPr>
            <a:r>
              <a:rPr kumimoji="1" lang="en-US" altLang="zh-CN" sz="1200" dirty="0">
                <a:solidFill>
                  <a:srgbClr val="1D1D1B"/>
                </a:solidFill>
                <a:latin typeface="+mn-lt"/>
                <a:cs typeface="Arial" panose="020B0604020202020204" pitchFamily="34" charset="0"/>
              </a:rPr>
              <a:t>Bring digital to every person, home, and </a:t>
            </a:r>
            <a:br>
              <a:rPr kumimoji="1" lang="en-US" altLang="zh-CN" sz="1200" dirty="0">
                <a:solidFill>
                  <a:srgbClr val="1D1D1B"/>
                </a:solidFill>
                <a:latin typeface="+mn-lt"/>
                <a:cs typeface="Arial" panose="020B0604020202020204" pitchFamily="34" charset="0"/>
              </a:rPr>
            </a:br>
            <a:r>
              <a:rPr kumimoji="1" lang="en-US" altLang="zh-CN" sz="1200" dirty="0">
                <a:solidFill>
                  <a:srgbClr val="1D1D1B"/>
                </a:solidFill>
                <a:latin typeface="+mn-lt"/>
                <a:cs typeface="Arial" panose="020B0604020202020204" pitchFamily="34" charset="0"/>
              </a:rPr>
              <a:t>organization for a fully connected, </a:t>
            </a:r>
            <a:br>
              <a:rPr kumimoji="1" lang="en-US" altLang="zh-CN" sz="1200" dirty="0">
                <a:solidFill>
                  <a:srgbClr val="1D1D1B"/>
                </a:solidFill>
                <a:latin typeface="+mn-lt"/>
                <a:cs typeface="Arial" panose="020B0604020202020204" pitchFamily="34" charset="0"/>
              </a:rPr>
            </a:br>
            <a:r>
              <a:rPr kumimoji="1" lang="en-US" altLang="zh-CN" sz="1200" dirty="0">
                <a:solidFill>
                  <a:srgbClr val="1D1D1B"/>
                </a:solidFill>
                <a:latin typeface="+mn-lt"/>
                <a:cs typeface="Arial" panose="020B0604020202020204" pitchFamily="34" charset="0"/>
              </a:rPr>
              <a:t>intelligent world.</a:t>
            </a:r>
            <a:endParaRPr kumimoji="1" lang="zh-CN" altLang="en-US" sz="1200" dirty="0">
              <a:solidFill>
                <a:srgbClr val="1D1D1B"/>
              </a:solidFill>
              <a:latin typeface="+mn-lt"/>
              <a:ea typeface="Microsoft YaHei" charset="-122"/>
              <a:cs typeface="Microsoft YaHei" charset="-122"/>
            </a:endParaRPr>
          </a:p>
        </p:txBody>
      </p:sp>
      <p:pic>
        <p:nvPicPr>
          <p:cNvPr id="74" name="图片 73"/>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975497" y="5251150"/>
            <a:ext cx="1869596" cy="399462"/>
          </a:xfrm>
          <a:prstGeom prst="rect">
            <a:avLst/>
          </a:prstGeom>
        </p:spPr>
      </p:pic>
    </p:spTree>
    <p:extLst>
      <p:ext uri="{BB962C8B-B14F-4D97-AF65-F5344CB8AC3E}">
        <p14:creationId xmlns:p14="http://schemas.microsoft.com/office/powerpoint/2010/main" val="1068339854"/>
      </p:ext>
    </p:extLst>
  </p:cSld>
  <p:clrMap bg1="lt1" tx1="dk1" bg2="lt2" tx2="dk2" accent1="accent1" accent2="accent2" accent3="accent3" accent4="accent4" accent5="accent5" accent6="accent6" hlink="hlink" folHlink="folHlink"/>
  <p:sldLayoutIdLst>
    <p:sldLayoutId id="2147483896" r:id="rId1"/>
  </p:sldLayoutIdLst>
  <p:hf hdr="0" ftr="0" dt="0"/>
  <p:txStyles>
    <p:titleStyle>
      <a:lvl1pPr algn="l" defTabSz="1187323" rtl="0" eaLnBrk="1" latinLnBrk="0" hangingPunct="1">
        <a:lnSpc>
          <a:spcPct val="90000"/>
        </a:lnSpc>
        <a:spcBef>
          <a:spcPct val="0"/>
        </a:spcBef>
        <a:buNone/>
        <a:defRPr sz="4998" b="0" kern="1200">
          <a:solidFill>
            <a:schemeClr val="tx1"/>
          </a:solidFill>
          <a:latin typeface="Huawei Sans" panose="020C0503030203020204" pitchFamily="34" charset="0"/>
          <a:ea typeface="方正兰亭黑简体" panose="02000000000000000000" pitchFamily="2" charset="-122"/>
          <a:cs typeface="Huawei Sans" panose="020C0503030203020204" pitchFamily="34" charset="0"/>
        </a:defRPr>
      </a:lvl1pPr>
    </p:titleStyle>
    <p:bodyStyle>
      <a:lvl1pPr marL="0" indent="0" algn="l" defTabSz="1187323" rtl="0" eaLnBrk="1" latinLnBrk="0" hangingPunct="1">
        <a:lnSpc>
          <a:spcPct val="90000"/>
        </a:lnSpc>
        <a:spcBef>
          <a:spcPts val="1298"/>
        </a:spcBef>
        <a:buFont typeface="Arial" panose="020B0604020202020204" pitchFamily="34" charset="0"/>
        <a:buNone/>
        <a:defRPr sz="1818" kern="1200">
          <a:solidFill>
            <a:srgbClr val="FFFFFF"/>
          </a:solidFill>
          <a:latin typeface="Microsoft YaHei" panose="020B0503020204020204" pitchFamily="34" charset="-122"/>
          <a:ea typeface="Microsoft YaHei" panose="020B0503020204020204" pitchFamily="34" charset="-122"/>
          <a:cs typeface="+mn-cs"/>
        </a:defRPr>
      </a:lvl1pPr>
      <a:lvl2pPr marL="593662" indent="0" algn="l" defTabSz="1187323" rtl="0" eaLnBrk="1" latinLnBrk="0" hangingPunct="1">
        <a:lnSpc>
          <a:spcPct val="90000"/>
        </a:lnSpc>
        <a:spcBef>
          <a:spcPts val="650"/>
        </a:spcBef>
        <a:buFont typeface="Arial" panose="020B0604020202020204" pitchFamily="34" charset="0"/>
        <a:buNone/>
        <a:defRPr sz="3117" kern="1200">
          <a:solidFill>
            <a:schemeClr val="tx1"/>
          </a:solidFill>
          <a:latin typeface="+mn-lt"/>
          <a:ea typeface="+mn-ea"/>
          <a:cs typeface="+mn-cs"/>
        </a:defRPr>
      </a:lvl2pPr>
      <a:lvl3pPr marL="1187323" indent="0" algn="l" defTabSz="1187323" rtl="0" eaLnBrk="1" latinLnBrk="0" hangingPunct="1">
        <a:lnSpc>
          <a:spcPct val="90000"/>
        </a:lnSpc>
        <a:spcBef>
          <a:spcPts val="650"/>
        </a:spcBef>
        <a:buFont typeface="Arial" panose="020B0604020202020204" pitchFamily="34" charset="0"/>
        <a:buNone/>
        <a:defRPr sz="2597" kern="1200">
          <a:solidFill>
            <a:schemeClr val="tx1"/>
          </a:solidFill>
          <a:latin typeface="+mn-lt"/>
          <a:ea typeface="+mn-ea"/>
          <a:cs typeface="+mn-cs"/>
        </a:defRPr>
      </a:lvl3pPr>
      <a:lvl4pPr marL="1780986" indent="0" algn="l" defTabSz="1187323" rtl="0" eaLnBrk="1" latinLnBrk="0" hangingPunct="1">
        <a:lnSpc>
          <a:spcPct val="90000"/>
        </a:lnSpc>
        <a:spcBef>
          <a:spcPts val="650"/>
        </a:spcBef>
        <a:buFont typeface="Arial" panose="020B0604020202020204" pitchFamily="34" charset="0"/>
        <a:buNone/>
        <a:defRPr sz="2337" kern="1200">
          <a:solidFill>
            <a:schemeClr val="tx1"/>
          </a:solidFill>
          <a:latin typeface="+mn-lt"/>
          <a:ea typeface="+mn-ea"/>
          <a:cs typeface="+mn-cs"/>
        </a:defRPr>
      </a:lvl4pPr>
      <a:lvl5pPr marL="2374648" indent="0" algn="l" defTabSz="1187323" rtl="0" eaLnBrk="1" latinLnBrk="0" hangingPunct="1">
        <a:lnSpc>
          <a:spcPct val="90000"/>
        </a:lnSpc>
        <a:spcBef>
          <a:spcPts val="650"/>
        </a:spcBef>
        <a:buFont typeface="Arial" panose="020B0604020202020204" pitchFamily="34" charset="0"/>
        <a:buNone/>
        <a:defRPr sz="2337" kern="1200">
          <a:solidFill>
            <a:schemeClr val="tx1"/>
          </a:solidFill>
          <a:latin typeface="+mn-lt"/>
          <a:ea typeface="+mn-ea"/>
          <a:cs typeface="+mn-cs"/>
        </a:defRPr>
      </a:lvl5pPr>
      <a:lvl6pPr marL="3265140"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mn-lt"/>
          <a:ea typeface="+mn-ea"/>
          <a:cs typeface="+mn-cs"/>
        </a:defRPr>
      </a:lvl6pPr>
      <a:lvl7pPr marL="3858802"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mn-lt"/>
          <a:ea typeface="+mn-ea"/>
          <a:cs typeface="+mn-cs"/>
        </a:defRPr>
      </a:lvl7pPr>
      <a:lvl8pPr marL="4452463"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mn-lt"/>
          <a:ea typeface="+mn-ea"/>
          <a:cs typeface="+mn-cs"/>
        </a:defRPr>
      </a:lvl8pPr>
      <a:lvl9pPr marL="5046125"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mn-lt"/>
          <a:ea typeface="+mn-ea"/>
          <a:cs typeface="+mn-cs"/>
        </a:defRPr>
      </a:lvl9pPr>
    </p:bodyStyle>
    <p:otherStyle>
      <a:defPPr>
        <a:defRPr lang="en-US"/>
      </a:defPPr>
      <a:lvl1pPr marL="0" algn="l" defTabSz="1187323" rtl="0" eaLnBrk="1" latinLnBrk="0" hangingPunct="1">
        <a:defRPr sz="2337" kern="1200">
          <a:solidFill>
            <a:schemeClr val="tx1"/>
          </a:solidFill>
          <a:latin typeface="+mn-lt"/>
          <a:ea typeface="+mn-ea"/>
          <a:cs typeface="+mn-cs"/>
        </a:defRPr>
      </a:lvl1pPr>
      <a:lvl2pPr marL="593662" algn="l" defTabSz="1187323" rtl="0" eaLnBrk="1" latinLnBrk="0" hangingPunct="1">
        <a:defRPr sz="2337" kern="1200">
          <a:solidFill>
            <a:schemeClr val="tx1"/>
          </a:solidFill>
          <a:latin typeface="+mn-lt"/>
          <a:ea typeface="+mn-ea"/>
          <a:cs typeface="+mn-cs"/>
        </a:defRPr>
      </a:lvl2pPr>
      <a:lvl3pPr marL="1187323" algn="l" defTabSz="1187323" rtl="0" eaLnBrk="1" latinLnBrk="0" hangingPunct="1">
        <a:defRPr sz="2337" kern="1200">
          <a:solidFill>
            <a:schemeClr val="tx1"/>
          </a:solidFill>
          <a:latin typeface="+mn-lt"/>
          <a:ea typeface="+mn-ea"/>
          <a:cs typeface="+mn-cs"/>
        </a:defRPr>
      </a:lvl3pPr>
      <a:lvl4pPr marL="1780986" algn="l" defTabSz="1187323" rtl="0" eaLnBrk="1" latinLnBrk="0" hangingPunct="1">
        <a:defRPr sz="2337" kern="1200">
          <a:solidFill>
            <a:schemeClr val="tx1"/>
          </a:solidFill>
          <a:latin typeface="+mn-lt"/>
          <a:ea typeface="+mn-ea"/>
          <a:cs typeface="+mn-cs"/>
        </a:defRPr>
      </a:lvl4pPr>
      <a:lvl5pPr marL="2374648" algn="l" defTabSz="1187323" rtl="0" eaLnBrk="1" latinLnBrk="0" hangingPunct="1">
        <a:defRPr sz="2337" kern="1200">
          <a:solidFill>
            <a:schemeClr val="tx1"/>
          </a:solidFill>
          <a:latin typeface="+mn-lt"/>
          <a:ea typeface="+mn-ea"/>
          <a:cs typeface="+mn-cs"/>
        </a:defRPr>
      </a:lvl5pPr>
      <a:lvl6pPr marL="2968309" algn="l" defTabSz="1187323" rtl="0" eaLnBrk="1" latinLnBrk="0" hangingPunct="1">
        <a:defRPr sz="2337" kern="1200">
          <a:solidFill>
            <a:schemeClr val="tx1"/>
          </a:solidFill>
          <a:latin typeface="+mn-lt"/>
          <a:ea typeface="+mn-ea"/>
          <a:cs typeface="+mn-cs"/>
        </a:defRPr>
      </a:lvl6pPr>
      <a:lvl7pPr marL="3561971" algn="l" defTabSz="1187323" rtl="0" eaLnBrk="1" latinLnBrk="0" hangingPunct="1">
        <a:defRPr sz="2337" kern="1200">
          <a:solidFill>
            <a:schemeClr val="tx1"/>
          </a:solidFill>
          <a:latin typeface="+mn-lt"/>
          <a:ea typeface="+mn-ea"/>
          <a:cs typeface="+mn-cs"/>
        </a:defRPr>
      </a:lvl7pPr>
      <a:lvl8pPr marL="4155634" algn="l" defTabSz="1187323" rtl="0" eaLnBrk="1" latinLnBrk="0" hangingPunct="1">
        <a:defRPr sz="2337" kern="1200">
          <a:solidFill>
            <a:schemeClr val="tx1"/>
          </a:solidFill>
          <a:latin typeface="+mn-lt"/>
          <a:ea typeface="+mn-ea"/>
          <a:cs typeface="+mn-cs"/>
        </a:defRPr>
      </a:lvl8pPr>
      <a:lvl9pPr marL="4749295" algn="l" defTabSz="1187323" rtl="0" eaLnBrk="1" latinLnBrk="0" hangingPunct="1">
        <a:defRPr sz="2337"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2161">
          <p15:clr>
            <a:srgbClr val="F26B43"/>
          </p15:clr>
        </p15:guide>
        <p15:guide id="2" pos="3842">
          <p15:clr>
            <a:srgbClr val="F26B43"/>
          </p15:clr>
        </p15:guide>
        <p15:guide id="3" pos="461">
          <p15:clr>
            <a:srgbClr val="F26B43"/>
          </p15:clr>
        </p15:guide>
        <p15:guide id="4" pos="7197">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5.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5.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13.xml"/><Relationship Id="rId1" Type="http://schemas.openxmlformats.org/officeDocument/2006/relationships/tags" Target="../tags/tag1.xml"/><Relationship Id="rId5" Type="http://schemas.openxmlformats.org/officeDocument/2006/relationships/image" Target="../media/image9.png"/><Relationship Id="rId4" Type="http://schemas.openxmlformats.org/officeDocument/2006/relationships/image" Target="../media/image7.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13.xml"/><Relationship Id="rId1" Type="http://schemas.openxmlformats.org/officeDocument/2006/relationships/tags" Target="../tags/tag2.xml"/><Relationship Id="rId5" Type="http://schemas.openxmlformats.org/officeDocument/2006/relationships/image" Target="../media/image9.png"/><Relationship Id="rId4" Type="http://schemas.openxmlformats.org/officeDocument/2006/relationships/image" Target="../media/image7.png"/></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13.xml"/><Relationship Id="rId1" Type="http://schemas.openxmlformats.org/officeDocument/2006/relationships/tags" Target="../tags/tag3.xml"/><Relationship Id="rId5" Type="http://schemas.openxmlformats.org/officeDocument/2006/relationships/image" Target="../media/image9.png"/><Relationship Id="rId4" Type="http://schemas.openxmlformats.org/officeDocument/2006/relationships/image" Target="../media/image7.png"/></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12.xml"/><Relationship Id="rId1" Type="http://schemas.openxmlformats.org/officeDocument/2006/relationships/tags" Target="../tags/tag4.xml"/><Relationship Id="rId5" Type="http://schemas.openxmlformats.org/officeDocument/2006/relationships/image" Target="../media/image9.png"/><Relationship Id="rId4" Type="http://schemas.openxmlformats.org/officeDocument/2006/relationships/image" Target="../media/image7.png"/></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13.xml"/><Relationship Id="rId1" Type="http://schemas.openxmlformats.org/officeDocument/2006/relationships/tags" Target="../tags/tag5.xml"/><Relationship Id="rId5" Type="http://schemas.openxmlformats.org/officeDocument/2006/relationships/image" Target="../media/image9.png"/><Relationship Id="rId4" Type="http://schemas.openxmlformats.org/officeDocument/2006/relationships/image" Target="../media/image7.png"/></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13.xml"/><Relationship Id="rId1" Type="http://schemas.openxmlformats.org/officeDocument/2006/relationships/tags" Target="../tags/tag6.xml"/><Relationship Id="rId5" Type="http://schemas.openxmlformats.org/officeDocument/2006/relationships/image" Target="../media/image9.png"/><Relationship Id="rId4" Type="http://schemas.openxmlformats.org/officeDocument/2006/relationships/image" Target="../media/image7.png"/></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13.xml"/><Relationship Id="rId1" Type="http://schemas.openxmlformats.org/officeDocument/2006/relationships/tags" Target="../tags/tag7.xml"/><Relationship Id="rId4" Type="http://schemas.openxmlformats.org/officeDocument/2006/relationships/image" Target="../media/image7.png"/></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13.xml"/><Relationship Id="rId1" Type="http://schemas.openxmlformats.org/officeDocument/2006/relationships/tags" Target="../tags/tag8.xml"/><Relationship Id="rId4" Type="http://schemas.openxmlformats.org/officeDocument/2006/relationships/image" Target="../media/image7.png"/></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5.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5.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0.xml"/><Relationship Id="rId1" Type="http://schemas.openxmlformats.org/officeDocument/2006/relationships/slideLayout" Target="../slideLayouts/slideLayout15.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3.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5.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5.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5.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5.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5.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5.xml"/></Relationships>
</file>

<file path=ppt/slides/_rels/slide3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8.xml"/><Relationship Id="rId1" Type="http://schemas.openxmlformats.org/officeDocument/2006/relationships/slideLayout" Target="../slideLayouts/slideLayout14.xml"/></Relationships>
</file>

<file path=ppt/slides/_rels/slide3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9.xml"/><Relationship Id="rId1" Type="http://schemas.openxmlformats.org/officeDocument/2006/relationships/slideLayout" Target="../slideLayouts/slideLayout1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0.xml"/><Relationship Id="rId1" Type="http://schemas.openxmlformats.org/officeDocument/2006/relationships/slideLayout" Target="../slideLayouts/slideLayout15.xml"/></Relationships>
</file>

<file path=ppt/slides/_rels/slide4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1.xml"/><Relationship Id="rId1" Type="http://schemas.openxmlformats.org/officeDocument/2006/relationships/slideLayout" Target="../slideLayouts/slideLayout14.xml"/></Relationships>
</file>

<file path=ppt/slides/_rels/slide4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2.xml"/><Relationship Id="rId1" Type="http://schemas.openxmlformats.org/officeDocument/2006/relationships/slideLayout" Target="../slideLayouts/slideLayout15.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9.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10.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11.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1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15.xml"/><Relationship Id="rId5" Type="http://schemas.openxmlformats.org/officeDocument/2006/relationships/image" Target="../media/image6.png"/><Relationship Id="rId4" Type="http://schemas.openxmlformats.org/officeDocument/2006/relationships/image" Target="../media/image5.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6.xml"/></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8.xml"/><Relationship Id="rId1" Type="http://schemas.openxmlformats.org/officeDocument/2006/relationships/slideLayout" Target="../slideLayouts/slideLayout15.xml"/><Relationship Id="rId4" Type="http://schemas.openxmlformats.org/officeDocument/2006/relationships/image" Target="../media/image8.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6.xml"/></Relationships>
</file>

<file path=ppt/slides/slide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1" name="文本占位符 30"/>
          <p:cNvSpPr>
            <a:spLocks noGrp="1"/>
          </p:cNvSpPr>
          <p:nvPr>
            <p:ph type="body" sz="quarter" idx="17"/>
          </p:nvPr>
        </p:nvSpPr>
        <p:spPr bwMode="gray"/>
        <p:txBody>
          <a:bodyPr/>
          <a:lstStyle/>
          <a:p>
            <a:endParaRPr lang="zh-CN" altLang="en-US" dirty="0">
              <a:sym typeface="Huawei Sans" panose="020C0503030203020204" pitchFamily="34" charset="0"/>
            </a:endParaRPr>
          </a:p>
        </p:txBody>
      </p:sp>
      <p:sp>
        <p:nvSpPr>
          <p:cNvPr id="32" name="文本占位符 31"/>
          <p:cNvSpPr>
            <a:spLocks noGrp="1"/>
          </p:cNvSpPr>
          <p:nvPr>
            <p:ph type="body" sz="quarter" idx="18"/>
          </p:nvPr>
        </p:nvSpPr>
        <p:spPr bwMode="gray"/>
        <p:txBody>
          <a:bodyPr/>
          <a:lstStyle/>
          <a:p>
            <a:r>
              <a:rPr lang="en-US" altLang="zh-CN" dirty="0">
                <a:sym typeface="Huawei Sans" panose="020C0503030203020204" pitchFamily="34" charset="0"/>
              </a:rPr>
              <a:t>Datacom</a:t>
            </a:r>
            <a:endParaRPr lang="zh-CN" altLang="en-US" dirty="0">
              <a:sym typeface="Huawei Sans" panose="020C0503030203020204" pitchFamily="34" charset="0"/>
            </a:endParaRPr>
          </a:p>
        </p:txBody>
      </p:sp>
      <p:sp>
        <p:nvSpPr>
          <p:cNvPr id="33" name="文本占位符 32"/>
          <p:cNvSpPr>
            <a:spLocks noGrp="1"/>
          </p:cNvSpPr>
          <p:nvPr>
            <p:ph type="body" sz="quarter" idx="19"/>
          </p:nvPr>
        </p:nvSpPr>
        <p:spPr bwMode="gray"/>
        <p:txBody>
          <a:bodyPr/>
          <a:lstStyle/>
          <a:p>
            <a:r>
              <a:rPr lang="en-US" altLang="zh-CN" dirty="0">
                <a:sym typeface="Huawei Sans" panose="020C0503030203020204" pitchFamily="34" charset="0"/>
              </a:rPr>
              <a:t>General</a:t>
            </a:r>
            <a:endParaRPr lang="zh-CN" altLang="en-US" dirty="0">
              <a:sym typeface="Huawei Sans" panose="020C0503030203020204" pitchFamily="34" charset="0"/>
            </a:endParaRPr>
          </a:p>
        </p:txBody>
      </p:sp>
      <p:sp>
        <p:nvSpPr>
          <p:cNvPr id="26" name="文本占位符 25">
            <a:extLst>
              <a:ext uri="{FF2B5EF4-FFF2-40B4-BE49-F238E27FC236}">
                <a16:creationId xmlns:a16="http://schemas.microsoft.com/office/drawing/2014/main" id="{A0822346-2090-40A9-B98C-F3438644AACA}"/>
              </a:ext>
            </a:extLst>
          </p:cNvPr>
          <p:cNvSpPr>
            <a:spLocks noGrp="1"/>
          </p:cNvSpPr>
          <p:nvPr>
            <p:ph type="body" sz="quarter" idx="20"/>
          </p:nvPr>
        </p:nvSpPr>
        <p:spPr bwMode="gray"/>
        <p:txBody>
          <a:bodyPr/>
          <a:lstStyle/>
          <a:p>
            <a:endParaRPr lang="zh-CN" altLang="en-US"/>
          </a:p>
        </p:txBody>
      </p:sp>
      <p:sp>
        <p:nvSpPr>
          <p:cNvPr id="74" name="文本占位符 73"/>
          <p:cNvSpPr>
            <a:spLocks noGrp="1"/>
          </p:cNvSpPr>
          <p:nvPr>
            <p:ph type="body" sz="quarter" idx="13"/>
          </p:nvPr>
        </p:nvSpPr>
        <p:spPr bwMode="gray"/>
        <p:txBody>
          <a:bodyPr/>
          <a:lstStyle/>
          <a:p>
            <a:r>
              <a:rPr lang="en-US" dirty="0">
                <a:sym typeface="Huawei Sans" panose="020C0503030203020204" pitchFamily="34" charset="0"/>
              </a:rPr>
              <a:t>You </a:t>
            </a:r>
            <a:r>
              <a:rPr lang="en-US" dirty="0" err="1">
                <a:sym typeface="Huawei Sans" panose="020C0503030203020204" pitchFamily="34" charset="0"/>
              </a:rPr>
              <a:t>Yanyan</a:t>
            </a:r>
            <a:r>
              <a:rPr lang="en-US" dirty="0">
                <a:sym typeface="Huawei Sans" panose="020C0503030203020204" pitchFamily="34" charset="0"/>
              </a:rPr>
              <a:t>/00334121</a:t>
            </a:r>
            <a:endParaRPr lang="en-US" altLang="zh-CN" dirty="0">
              <a:sym typeface="Huawei Sans" panose="020C0503030203020204" pitchFamily="34" charset="0"/>
            </a:endParaRPr>
          </a:p>
        </p:txBody>
      </p:sp>
      <p:sp>
        <p:nvSpPr>
          <p:cNvPr id="75" name="文本占位符 74"/>
          <p:cNvSpPr>
            <a:spLocks noGrp="1"/>
          </p:cNvSpPr>
          <p:nvPr>
            <p:ph type="body" sz="quarter" idx="14"/>
          </p:nvPr>
        </p:nvSpPr>
        <p:spPr bwMode="gray"/>
        <p:txBody>
          <a:bodyPr/>
          <a:lstStyle/>
          <a:p>
            <a:r>
              <a:rPr lang="en-US" dirty="0">
                <a:sym typeface="Huawei Sans" panose="020C0503030203020204" pitchFamily="34" charset="0"/>
              </a:rPr>
              <a:t>2020.06.16</a:t>
            </a:r>
            <a:endParaRPr lang="en-US" altLang="zh-CN" dirty="0">
              <a:sym typeface="Huawei Sans" panose="020C0503030203020204" pitchFamily="34" charset="0"/>
            </a:endParaRPr>
          </a:p>
        </p:txBody>
      </p:sp>
      <p:sp>
        <p:nvSpPr>
          <p:cNvPr id="76" name="文本占位符 75"/>
          <p:cNvSpPr>
            <a:spLocks noGrp="1"/>
          </p:cNvSpPr>
          <p:nvPr>
            <p:ph type="body" sz="quarter" idx="15"/>
          </p:nvPr>
        </p:nvSpPr>
        <p:spPr bwMode="gray"/>
        <p:txBody>
          <a:bodyPr/>
          <a:lstStyle/>
          <a:p>
            <a:r>
              <a:rPr lang="en-US">
                <a:sym typeface="Huawei Sans" panose="020C0503030203020204" pitchFamily="34" charset="0"/>
              </a:rPr>
              <a:t>Ji Lei/00348665</a:t>
            </a:r>
            <a:endParaRPr lang="en-US" altLang="zh-CN" dirty="0">
              <a:sym typeface="Huawei Sans" panose="020C0503030203020204" pitchFamily="34" charset="0"/>
            </a:endParaRPr>
          </a:p>
        </p:txBody>
      </p:sp>
      <p:sp>
        <p:nvSpPr>
          <p:cNvPr id="77" name="文本占位符 76"/>
          <p:cNvSpPr>
            <a:spLocks noGrp="1"/>
          </p:cNvSpPr>
          <p:nvPr>
            <p:ph type="body" sz="quarter" idx="16"/>
          </p:nvPr>
        </p:nvSpPr>
        <p:spPr bwMode="gray"/>
        <p:txBody>
          <a:bodyPr/>
          <a:lstStyle/>
          <a:p>
            <a:r>
              <a:rPr lang="en-US" dirty="0">
                <a:sym typeface="Huawei Sans" panose="020C0503030203020204" pitchFamily="34" charset="0"/>
              </a:rPr>
              <a:t>New</a:t>
            </a:r>
          </a:p>
        </p:txBody>
      </p:sp>
      <p:sp>
        <p:nvSpPr>
          <p:cNvPr id="27" name="文本占位符 26">
            <a:extLst>
              <a:ext uri="{FF2B5EF4-FFF2-40B4-BE49-F238E27FC236}">
                <a16:creationId xmlns:a16="http://schemas.microsoft.com/office/drawing/2014/main" id="{01E553EB-465D-4756-9F5C-2DF9E8E7CCBF}"/>
              </a:ext>
            </a:extLst>
          </p:cNvPr>
          <p:cNvSpPr>
            <a:spLocks noGrp="1"/>
          </p:cNvSpPr>
          <p:nvPr>
            <p:ph type="body" sz="quarter" idx="21"/>
          </p:nvPr>
        </p:nvSpPr>
        <p:spPr bwMode="gray"/>
        <p:txBody>
          <a:bodyPr/>
          <a:lstStyle/>
          <a:p>
            <a:r>
              <a:rPr lang="en-US" altLang="zh-CN" dirty="0"/>
              <a:t>Wan </a:t>
            </a:r>
            <a:r>
              <a:rPr lang="en-US" altLang="zh-CN" dirty="0" err="1"/>
              <a:t>Changli</a:t>
            </a:r>
            <a:r>
              <a:rPr lang="en-US" altLang="zh-CN" dirty="0"/>
              <a:t>/WX408647</a:t>
            </a:r>
            <a:endParaRPr lang="zh-CN" altLang="en-US" dirty="0"/>
          </a:p>
        </p:txBody>
      </p:sp>
      <p:sp>
        <p:nvSpPr>
          <p:cNvPr id="28" name="文本占位符 27">
            <a:extLst>
              <a:ext uri="{FF2B5EF4-FFF2-40B4-BE49-F238E27FC236}">
                <a16:creationId xmlns:a16="http://schemas.microsoft.com/office/drawing/2014/main" id="{6A417AB5-BD27-44B3-8C0D-A6633A061FBE}"/>
              </a:ext>
            </a:extLst>
          </p:cNvPr>
          <p:cNvSpPr>
            <a:spLocks noGrp="1"/>
          </p:cNvSpPr>
          <p:nvPr>
            <p:ph type="body" sz="quarter" idx="22"/>
          </p:nvPr>
        </p:nvSpPr>
        <p:spPr bwMode="gray"/>
        <p:txBody>
          <a:bodyPr/>
          <a:lstStyle/>
          <a:p>
            <a:r>
              <a:rPr lang="en-US" altLang="zh-CN" dirty="0"/>
              <a:t>2020.05.28</a:t>
            </a:r>
            <a:endParaRPr lang="zh-CN" altLang="en-US" dirty="0"/>
          </a:p>
        </p:txBody>
      </p:sp>
      <p:sp>
        <p:nvSpPr>
          <p:cNvPr id="29" name="文本占位符 28">
            <a:extLst>
              <a:ext uri="{FF2B5EF4-FFF2-40B4-BE49-F238E27FC236}">
                <a16:creationId xmlns:a16="http://schemas.microsoft.com/office/drawing/2014/main" id="{17B6D556-9193-4670-AEA7-CF9582854744}"/>
              </a:ext>
            </a:extLst>
          </p:cNvPr>
          <p:cNvSpPr>
            <a:spLocks noGrp="1"/>
          </p:cNvSpPr>
          <p:nvPr>
            <p:ph type="body" sz="quarter" idx="23"/>
          </p:nvPr>
        </p:nvSpPr>
        <p:spPr bwMode="gray"/>
        <p:txBody>
          <a:bodyPr/>
          <a:lstStyle/>
          <a:p>
            <a:r>
              <a:rPr lang="en-US" altLang="zh-CN" dirty="0"/>
              <a:t>You </a:t>
            </a:r>
            <a:r>
              <a:rPr lang="en-US" altLang="zh-CN" dirty="0" err="1"/>
              <a:t>Yanyan</a:t>
            </a:r>
            <a:r>
              <a:rPr lang="en-US" altLang="zh-CN" dirty="0"/>
              <a:t>/00334121</a:t>
            </a:r>
          </a:p>
        </p:txBody>
      </p:sp>
      <p:sp>
        <p:nvSpPr>
          <p:cNvPr id="54" name="文本占位符 53">
            <a:extLst>
              <a:ext uri="{FF2B5EF4-FFF2-40B4-BE49-F238E27FC236}">
                <a16:creationId xmlns:a16="http://schemas.microsoft.com/office/drawing/2014/main" id="{6DCF08E1-40FB-41C7-AD13-D395DDCB5555}"/>
              </a:ext>
            </a:extLst>
          </p:cNvPr>
          <p:cNvSpPr>
            <a:spLocks noGrp="1"/>
          </p:cNvSpPr>
          <p:nvPr>
            <p:ph type="body" sz="quarter" idx="24"/>
          </p:nvPr>
        </p:nvSpPr>
        <p:spPr bwMode="gray"/>
        <p:txBody>
          <a:bodyPr/>
          <a:lstStyle/>
          <a:p>
            <a:r>
              <a:rPr lang="en-US" altLang="zh-CN" dirty="0"/>
              <a:t>Update</a:t>
            </a:r>
            <a:endParaRPr lang="zh-CN" altLang="en-US" dirty="0"/>
          </a:p>
        </p:txBody>
      </p:sp>
      <p:sp>
        <p:nvSpPr>
          <p:cNvPr id="55" name="文本占位符 54">
            <a:extLst>
              <a:ext uri="{FF2B5EF4-FFF2-40B4-BE49-F238E27FC236}">
                <a16:creationId xmlns:a16="http://schemas.microsoft.com/office/drawing/2014/main" id="{360111DA-A72B-4D96-97AE-73BACD87BB08}"/>
              </a:ext>
            </a:extLst>
          </p:cNvPr>
          <p:cNvSpPr>
            <a:spLocks noGrp="1"/>
          </p:cNvSpPr>
          <p:nvPr>
            <p:ph type="body" sz="quarter" idx="25"/>
          </p:nvPr>
        </p:nvSpPr>
        <p:spPr bwMode="gray"/>
        <p:txBody>
          <a:bodyPr/>
          <a:lstStyle/>
          <a:p>
            <a:r>
              <a:rPr lang="en-US" altLang="zh-CN" dirty="0"/>
              <a:t>He </a:t>
            </a:r>
            <a:r>
              <a:rPr lang="en-US" altLang="zh-CN" dirty="0" err="1"/>
              <a:t>Junjian</a:t>
            </a:r>
            <a:r>
              <a:rPr lang="en-US" altLang="zh-CN" dirty="0"/>
              <a:t>/WX580320</a:t>
            </a:r>
            <a:endParaRPr lang="zh-CN" altLang="en-US" dirty="0"/>
          </a:p>
        </p:txBody>
      </p:sp>
      <p:sp>
        <p:nvSpPr>
          <p:cNvPr id="56" name="文本占位符 55">
            <a:extLst>
              <a:ext uri="{FF2B5EF4-FFF2-40B4-BE49-F238E27FC236}">
                <a16:creationId xmlns:a16="http://schemas.microsoft.com/office/drawing/2014/main" id="{F3BB9836-0596-44B8-AF4B-100691A95CB5}"/>
              </a:ext>
            </a:extLst>
          </p:cNvPr>
          <p:cNvSpPr>
            <a:spLocks noGrp="1"/>
          </p:cNvSpPr>
          <p:nvPr>
            <p:ph type="body" sz="quarter" idx="26"/>
          </p:nvPr>
        </p:nvSpPr>
        <p:spPr bwMode="gray"/>
        <p:txBody>
          <a:bodyPr/>
          <a:lstStyle/>
          <a:p>
            <a:r>
              <a:rPr lang="en-US" altLang="zh-CN" dirty="0"/>
              <a:t>2021.08.09</a:t>
            </a:r>
            <a:endParaRPr lang="zh-CN" altLang="en-US" dirty="0"/>
          </a:p>
        </p:txBody>
      </p:sp>
      <p:sp>
        <p:nvSpPr>
          <p:cNvPr id="57" name="文本占位符 56">
            <a:extLst>
              <a:ext uri="{FF2B5EF4-FFF2-40B4-BE49-F238E27FC236}">
                <a16:creationId xmlns:a16="http://schemas.microsoft.com/office/drawing/2014/main" id="{EA92DD7A-46B3-4CA2-8B6F-518F1A5CDC1A}"/>
              </a:ext>
            </a:extLst>
          </p:cNvPr>
          <p:cNvSpPr>
            <a:spLocks noGrp="1"/>
          </p:cNvSpPr>
          <p:nvPr>
            <p:ph type="body" sz="quarter" idx="27"/>
          </p:nvPr>
        </p:nvSpPr>
        <p:spPr bwMode="gray"/>
        <p:txBody>
          <a:bodyPr/>
          <a:lstStyle/>
          <a:p>
            <a:r>
              <a:rPr lang="en-US" altLang="zh-CN" dirty="0"/>
              <a:t>Li Xianzhi/00354681</a:t>
            </a:r>
            <a:endParaRPr lang="zh-CN" altLang="en-US" dirty="0"/>
          </a:p>
        </p:txBody>
      </p:sp>
      <p:sp>
        <p:nvSpPr>
          <p:cNvPr id="58" name="文本占位符 57">
            <a:extLst>
              <a:ext uri="{FF2B5EF4-FFF2-40B4-BE49-F238E27FC236}">
                <a16:creationId xmlns:a16="http://schemas.microsoft.com/office/drawing/2014/main" id="{0FBFC835-500D-40F5-ABAA-2EEFB9B5698D}"/>
              </a:ext>
            </a:extLst>
          </p:cNvPr>
          <p:cNvSpPr>
            <a:spLocks noGrp="1"/>
          </p:cNvSpPr>
          <p:nvPr>
            <p:ph type="body" sz="quarter" idx="28"/>
          </p:nvPr>
        </p:nvSpPr>
        <p:spPr bwMode="gray"/>
        <p:txBody>
          <a:bodyPr/>
          <a:lstStyle/>
          <a:p>
            <a:r>
              <a:rPr lang="en-US" altLang="zh-CN" dirty="0"/>
              <a:t>Update</a:t>
            </a:r>
            <a:endParaRPr lang="zh-CN" altLang="en-US" dirty="0"/>
          </a:p>
        </p:txBody>
      </p:sp>
      <p:sp>
        <p:nvSpPr>
          <p:cNvPr id="59" name="文本占位符 58">
            <a:extLst>
              <a:ext uri="{FF2B5EF4-FFF2-40B4-BE49-F238E27FC236}">
                <a16:creationId xmlns:a16="http://schemas.microsoft.com/office/drawing/2014/main" id="{BE6AD686-4A23-4BA0-8BB5-A2E56DE67D84}"/>
              </a:ext>
            </a:extLst>
          </p:cNvPr>
          <p:cNvSpPr>
            <a:spLocks noGrp="1"/>
          </p:cNvSpPr>
          <p:nvPr>
            <p:ph type="body" sz="quarter" idx="29"/>
          </p:nvPr>
        </p:nvSpPr>
        <p:spPr bwMode="gray"/>
        <p:txBody>
          <a:bodyPr/>
          <a:lstStyle/>
          <a:p>
            <a:r>
              <a:rPr lang="en-US" altLang="zh-CN" dirty="0"/>
              <a:t>Yu Sheng/WX1092303</a:t>
            </a:r>
            <a:endParaRPr lang="zh-CN" altLang="en-US" dirty="0"/>
          </a:p>
        </p:txBody>
      </p:sp>
      <p:sp>
        <p:nvSpPr>
          <p:cNvPr id="60" name="文本占位符 59">
            <a:extLst>
              <a:ext uri="{FF2B5EF4-FFF2-40B4-BE49-F238E27FC236}">
                <a16:creationId xmlns:a16="http://schemas.microsoft.com/office/drawing/2014/main" id="{2A24B962-D1CD-4915-A52A-F83BBD58654A}"/>
              </a:ext>
            </a:extLst>
          </p:cNvPr>
          <p:cNvSpPr>
            <a:spLocks noGrp="1"/>
          </p:cNvSpPr>
          <p:nvPr>
            <p:ph type="body" sz="quarter" idx="30"/>
          </p:nvPr>
        </p:nvSpPr>
        <p:spPr bwMode="gray"/>
        <p:txBody>
          <a:bodyPr/>
          <a:lstStyle/>
          <a:p>
            <a:r>
              <a:rPr lang="en-US" altLang="zh-CN" dirty="0"/>
              <a:t>2021.10.30</a:t>
            </a:r>
            <a:endParaRPr lang="zh-CN" altLang="en-US" dirty="0"/>
          </a:p>
        </p:txBody>
      </p:sp>
      <p:sp>
        <p:nvSpPr>
          <p:cNvPr id="61" name="文本占位符 60">
            <a:extLst>
              <a:ext uri="{FF2B5EF4-FFF2-40B4-BE49-F238E27FC236}">
                <a16:creationId xmlns:a16="http://schemas.microsoft.com/office/drawing/2014/main" id="{620CA322-11C2-4B95-ACC3-DFB342CCB0C7}"/>
              </a:ext>
            </a:extLst>
          </p:cNvPr>
          <p:cNvSpPr>
            <a:spLocks noGrp="1"/>
          </p:cNvSpPr>
          <p:nvPr>
            <p:ph type="body" sz="quarter" idx="31"/>
          </p:nvPr>
        </p:nvSpPr>
        <p:spPr bwMode="gray"/>
        <p:txBody>
          <a:bodyPr/>
          <a:lstStyle/>
          <a:p>
            <a:r>
              <a:rPr lang="en-US" altLang="zh-CN" dirty="0"/>
              <a:t>Wu Yue/wx291773</a:t>
            </a:r>
            <a:endParaRPr lang="zh-CN" altLang="en-US" dirty="0"/>
          </a:p>
        </p:txBody>
      </p:sp>
      <p:sp>
        <p:nvSpPr>
          <p:cNvPr id="62" name="文本占位符 61">
            <a:extLst>
              <a:ext uri="{FF2B5EF4-FFF2-40B4-BE49-F238E27FC236}">
                <a16:creationId xmlns:a16="http://schemas.microsoft.com/office/drawing/2014/main" id="{DFBB01DF-34CE-49E8-8C0C-B9CE8734E134}"/>
              </a:ext>
            </a:extLst>
          </p:cNvPr>
          <p:cNvSpPr>
            <a:spLocks noGrp="1"/>
          </p:cNvSpPr>
          <p:nvPr>
            <p:ph type="body" sz="quarter" idx="32"/>
          </p:nvPr>
        </p:nvSpPr>
        <p:spPr bwMode="gray"/>
        <p:txBody>
          <a:bodyPr/>
          <a:lstStyle/>
          <a:p>
            <a:r>
              <a:rPr lang="en-US" altLang="zh-CN" dirty="0"/>
              <a:t>Update</a:t>
            </a:r>
            <a:endParaRPr lang="zh-CN" altLang="en-US" dirty="0"/>
          </a:p>
        </p:txBody>
      </p:sp>
      <p:sp>
        <p:nvSpPr>
          <p:cNvPr id="63" name="文本占位符 62">
            <a:extLst>
              <a:ext uri="{FF2B5EF4-FFF2-40B4-BE49-F238E27FC236}">
                <a16:creationId xmlns:a16="http://schemas.microsoft.com/office/drawing/2014/main" id="{162179A6-86D0-411E-A544-F5D486FFDF39}"/>
              </a:ext>
            </a:extLst>
          </p:cNvPr>
          <p:cNvSpPr>
            <a:spLocks noGrp="1"/>
          </p:cNvSpPr>
          <p:nvPr>
            <p:ph type="body" sz="quarter" idx="33"/>
          </p:nvPr>
        </p:nvSpPr>
        <p:spPr bwMode="gray"/>
        <p:txBody>
          <a:bodyPr/>
          <a:lstStyle/>
          <a:p>
            <a:endParaRPr lang="zh-CN" altLang="en-US"/>
          </a:p>
        </p:txBody>
      </p:sp>
      <p:sp>
        <p:nvSpPr>
          <p:cNvPr id="64" name="文本占位符 63">
            <a:extLst>
              <a:ext uri="{FF2B5EF4-FFF2-40B4-BE49-F238E27FC236}">
                <a16:creationId xmlns:a16="http://schemas.microsoft.com/office/drawing/2014/main" id="{A6C94DC6-0DE0-4BEF-BE92-42F18F43951D}"/>
              </a:ext>
            </a:extLst>
          </p:cNvPr>
          <p:cNvSpPr>
            <a:spLocks noGrp="1"/>
          </p:cNvSpPr>
          <p:nvPr>
            <p:ph type="body" sz="quarter" idx="34"/>
          </p:nvPr>
        </p:nvSpPr>
        <p:spPr bwMode="gray"/>
        <p:txBody>
          <a:bodyPr/>
          <a:lstStyle/>
          <a:p>
            <a:endParaRPr lang="zh-CN" altLang="en-US"/>
          </a:p>
        </p:txBody>
      </p:sp>
      <p:sp>
        <p:nvSpPr>
          <p:cNvPr id="65" name="文本占位符 64">
            <a:extLst>
              <a:ext uri="{FF2B5EF4-FFF2-40B4-BE49-F238E27FC236}">
                <a16:creationId xmlns:a16="http://schemas.microsoft.com/office/drawing/2014/main" id="{0CB4289F-04CD-4DBD-A5EB-025223FF13B9}"/>
              </a:ext>
            </a:extLst>
          </p:cNvPr>
          <p:cNvSpPr>
            <a:spLocks noGrp="1"/>
          </p:cNvSpPr>
          <p:nvPr>
            <p:ph type="body" sz="quarter" idx="35"/>
          </p:nvPr>
        </p:nvSpPr>
        <p:spPr bwMode="gray"/>
        <p:txBody>
          <a:bodyPr/>
          <a:lstStyle/>
          <a:p>
            <a:endParaRPr lang="zh-CN" altLang="en-US"/>
          </a:p>
        </p:txBody>
      </p:sp>
      <p:sp>
        <p:nvSpPr>
          <p:cNvPr id="66" name="文本占位符 65">
            <a:extLst>
              <a:ext uri="{FF2B5EF4-FFF2-40B4-BE49-F238E27FC236}">
                <a16:creationId xmlns:a16="http://schemas.microsoft.com/office/drawing/2014/main" id="{07F0307D-E8D3-4884-9ECA-5359E710244C}"/>
              </a:ext>
            </a:extLst>
          </p:cNvPr>
          <p:cNvSpPr>
            <a:spLocks noGrp="1"/>
          </p:cNvSpPr>
          <p:nvPr>
            <p:ph type="body" sz="quarter" idx="36"/>
          </p:nvPr>
        </p:nvSpPr>
        <p:spPr bwMode="gray"/>
        <p:txBody>
          <a:bodyPr/>
          <a:lstStyle/>
          <a:p>
            <a:endParaRPr lang="zh-CN" altLang="en-US"/>
          </a:p>
        </p:txBody>
      </p:sp>
    </p:spTree>
    <p:extLst>
      <p:ext uri="{BB962C8B-B14F-4D97-AF65-F5344CB8AC3E}">
        <p14:creationId xmlns:p14="http://schemas.microsoft.com/office/powerpoint/2010/main" val="123367818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17479C9-CA2E-4604-A570-66C2B734C3C4}"/>
              </a:ext>
            </a:extLst>
          </p:cNvPr>
          <p:cNvSpPr>
            <a:spLocks noGrp="1"/>
          </p:cNvSpPr>
          <p:nvPr>
            <p:ph type="title"/>
          </p:nvPr>
        </p:nvSpPr>
        <p:spPr bwMode="gray"/>
        <p:txBody>
          <a:bodyPr>
            <a:normAutofit fontScale="90000"/>
          </a:bodyPr>
          <a:lstStyle/>
          <a:p>
            <a:r>
              <a:rPr lang="en-US">
                <a:sym typeface="Huawei Sans" panose="020C0503030203020204" pitchFamily="34" charset="0"/>
              </a:rPr>
              <a:t>Huawei's NCE Service Openness and Programmability Practice</a:t>
            </a:r>
            <a:endParaRPr lang="en-US" dirty="0">
              <a:sym typeface="Huawei Sans" panose="020C0503030203020204" pitchFamily="34" charset="0"/>
            </a:endParaRPr>
          </a:p>
        </p:txBody>
      </p:sp>
      <p:sp>
        <p:nvSpPr>
          <p:cNvPr id="6" name="文本占位符 5">
            <a:extLst>
              <a:ext uri="{FF2B5EF4-FFF2-40B4-BE49-F238E27FC236}">
                <a16:creationId xmlns:a16="http://schemas.microsoft.com/office/drawing/2014/main" id="{842FFFDE-854A-492A-9179-B72EB0C8BC69}"/>
              </a:ext>
            </a:extLst>
          </p:cNvPr>
          <p:cNvSpPr>
            <a:spLocks noGrp="1"/>
          </p:cNvSpPr>
          <p:nvPr>
            <p:ph type="body" sz="quarter" idx="10"/>
          </p:nvPr>
        </p:nvSpPr>
        <p:spPr bwMode="gray">
          <a:xfrm>
            <a:off x="455612" y="1052514"/>
            <a:ext cx="5226081" cy="2561019"/>
          </a:xfrm>
        </p:spPr>
        <p:txBody>
          <a:bodyPr/>
          <a:lstStyle/>
          <a:p>
            <a:r>
              <a:rPr lang="en-US" altLang="zh-CN" sz="1600" dirty="0" err="1">
                <a:sym typeface="Huawei Sans" panose="020C0503030203020204" pitchFamily="34" charset="0"/>
              </a:rPr>
              <a:t>iMaster</a:t>
            </a:r>
            <a:r>
              <a:rPr lang="en-US" altLang="zh-CN" sz="1600" dirty="0">
                <a:sym typeface="Huawei Sans" panose="020C0503030203020204" pitchFamily="34" charset="0"/>
              </a:rPr>
              <a:t> NCE (NCE for short) is an innovative network cloudification engine of Huawei. The overall openness and programmability of NCE include automation, analytics, and intent. The goal is to build an open programmable architecture throughout the lifecycle to satisfy customers' requirements for openness and programmability.</a:t>
            </a:r>
          </a:p>
          <a:p>
            <a:endParaRPr lang="zh-CN" altLang="en-US" sz="1600" dirty="0"/>
          </a:p>
        </p:txBody>
      </p:sp>
      <p:sp>
        <p:nvSpPr>
          <p:cNvPr id="38" name="文本框 37">
            <a:extLst>
              <a:ext uri="{FF2B5EF4-FFF2-40B4-BE49-F238E27FC236}">
                <a16:creationId xmlns:a16="http://schemas.microsoft.com/office/drawing/2014/main" id="{834CE791-C300-4E7C-8927-D50FEA904F30}"/>
              </a:ext>
            </a:extLst>
          </p:cNvPr>
          <p:cNvSpPr txBox="1"/>
          <p:nvPr/>
        </p:nvSpPr>
        <p:spPr bwMode="gray">
          <a:xfrm>
            <a:off x="440461" y="4112184"/>
            <a:ext cx="5228613" cy="1615827"/>
          </a:xfrm>
          <a:prstGeom prst="rect">
            <a:avLst/>
          </a:prstGeom>
          <a:noFill/>
        </p:spPr>
        <p:txBody>
          <a:bodyPr wrap="square" rtlCol="0">
            <a:noAutofit/>
          </a:bodyPr>
          <a:lstStyle/>
          <a:p>
            <a:pPr marL="285750" indent="-285750" fontAlgn="ctr">
              <a:lnSpc>
                <a:spcPct val="130000"/>
              </a:lnSpc>
              <a:buFont typeface="Arial" panose="020B0604020202020204" pitchFamily="34" charset="0"/>
              <a:buChar char="•"/>
            </a:pPr>
            <a:r>
              <a:rPr lang="en-US" sz="1600" b="1" dirty="0">
                <a:latin typeface="Huawei Sans" panose="020C0503030203020204" pitchFamily="34" charset="0"/>
                <a:ea typeface="方正兰亭黑简体" panose="02000000000000000000" pitchFamily="2" charset="-122"/>
                <a:sym typeface="Huawei Sans" panose="020C0503030203020204" pitchFamily="34" charset="0"/>
              </a:rPr>
              <a:t>Huawei open programmability system (OPS)</a:t>
            </a:r>
            <a:r>
              <a:rPr lang="en-US" sz="1600" dirty="0">
                <a:latin typeface="Huawei Sans" panose="020C0503030203020204" pitchFamily="34" charset="0"/>
                <a:ea typeface="方正兰亭黑简体" panose="02000000000000000000" pitchFamily="2" charset="-122"/>
                <a:sym typeface="Huawei Sans" panose="020C0503030203020204" pitchFamily="34" charset="0"/>
              </a:rPr>
              <a:t>, a closed-loop component of the </a:t>
            </a:r>
            <a:r>
              <a:rPr lang="en-US" sz="1600" b="1" dirty="0">
                <a:latin typeface="Huawei Sans" panose="020C0503030203020204" pitchFamily="34" charset="0"/>
                <a:ea typeface="方正兰亭黑简体" panose="02000000000000000000" pitchFamily="2" charset="-122"/>
                <a:sym typeface="Huawei Sans" panose="020C0503030203020204" pitchFamily="34" charset="0"/>
              </a:rPr>
              <a:t>automation engine</a:t>
            </a:r>
            <a:r>
              <a:rPr lang="en-US" sz="1600" dirty="0">
                <a:latin typeface="Huawei Sans" panose="020C0503030203020204" pitchFamily="34" charset="0"/>
                <a:ea typeface="方正兰亭黑简体" panose="02000000000000000000" pitchFamily="2" charset="-122"/>
                <a:sym typeface="Huawei Sans" panose="020C0503030203020204" pitchFamily="34" charset="0"/>
              </a:rPr>
              <a:t>, are crucial to the entire open programming system of </a:t>
            </a:r>
            <a:r>
              <a:rPr lang="en-US" sz="1600" dirty="0" err="1">
                <a:latin typeface="Huawei Sans" panose="020C0503030203020204" pitchFamily="34" charset="0"/>
                <a:ea typeface="方正兰亭黑简体" panose="02000000000000000000" pitchFamily="2" charset="-122"/>
                <a:sym typeface="Huawei Sans" panose="020C0503030203020204" pitchFamily="34" charset="0"/>
              </a:rPr>
              <a:t>iMaster</a:t>
            </a:r>
            <a:r>
              <a:rPr lang="en-US" sz="1600" dirty="0">
                <a:latin typeface="Huawei Sans" panose="020C0503030203020204" pitchFamily="34" charset="0"/>
                <a:ea typeface="方正兰亭黑简体" panose="02000000000000000000" pitchFamily="2" charset="-122"/>
                <a:sym typeface="Huawei Sans" panose="020C0503030203020204" pitchFamily="34" charset="0"/>
              </a:rPr>
              <a:t> NCE.</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a:p>
            <a:pPr marL="285750" indent="-285750" fontAlgn="ctr">
              <a:lnSpc>
                <a:spcPct val="130000"/>
              </a:lnSpc>
              <a:buFont typeface="Arial" panose="020B0604020202020204" pitchFamily="34" charset="0"/>
              <a:buChar char="•"/>
            </a:pP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4" name="圆角矩形 83">
            <a:extLst>
              <a:ext uri="{FF2B5EF4-FFF2-40B4-BE49-F238E27FC236}">
                <a16:creationId xmlns:a16="http://schemas.microsoft.com/office/drawing/2014/main" id="{7D667B2B-27CE-4E59-944A-F668130034D6}"/>
              </a:ext>
            </a:extLst>
          </p:cNvPr>
          <p:cNvSpPr/>
          <p:nvPr/>
        </p:nvSpPr>
        <p:spPr bwMode="gray">
          <a:xfrm>
            <a:off x="5894371" y="1474326"/>
            <a:ext cx="5774169" cy="611594"/>
          </a:xfrm>
          <a:prstGeom prst="roundRect">
            <a:avLst/>
          </a:prstGeom>
          <a:solidFill>
            <a:srgbClr val="30B5C5"/>
          </a:solidFill>
          <a:ln w="12700" cap="flat" cmpd="sng" algn="ctr">
            <a:noFill/>
            <a:prstDash val="solid"/>
            <a:miter lim="800000"/>
          </a:ln>
          <a:effectLst/>
        </p:spPr>
        <p:txBody>
          <a:bodyPr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600" b="1" i="0" u="none" strike="noStrike" kern="0" cap="none" spc="0" normalizeH="0" baseline="0" noProof="0" dirty="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Overall Openness and Programmability of NCE (Open API)</a:t>
            </a:r>
          </a:p>
        </p:txBody>
      </p:sp>
      <p:grpSp>
        <p:nvGrpSpPr>
          <p:cNvPr id="39" name="组合 38">
            <a:extLst>
              <a:ext uri="{FF2B5EF4-FFF2-40B4-BE49-F238E27FC236}">
                <a16:creationId xmlns:a16="http://schemas.microsoft.com/office/drawing/2014/main" id="{591A73B0-40F1-4971-952D-628AFE99332D}"/>
              </a:ext>
            </a:extLst>
          </p:cNvPr>
          <p:cNvGrpSpPr/>
          <p:nvPr/>
        </p:nvGrpSpPr>
        <p:grpSpPr bwMode="gray">
          <a:xfrm>
            <a:off x="5911304" y="2241983"/>
            <a:ext cx="5774168" cy="3821867"/>
            <a:chOff x="5911304" y="2241983"/>
            <a:chExt cx="5774168" cy="3821867"/>
          </a:xfrm>
        </p:grpSpPr>
        <p:sp>
          <p:nvSpPr>
            <p:cNvPr id="83" name="圆角矩形 82">
              <a:extLst>
                <a:ext uri="{FF2B5EF4-FFF2-40B4-BE49-F238E27FC236}">
                  <a16:creationId xmlns:a16="http://schemas.microsoft.com/office/drawing/2014/main" id="{C2584CA0-DF2B-4FF6-9C42-8F321E195B3A}"/>
                </a:ext>
              </a:extLst>
            </p:cNvPr>
            <p:cNvSpPr/>
            <p:nvPr/>
          </p:nvSpPr>
          <p:spPr bwMode="gray">
            <a:xfrm>
              <a:off x="5911304" y="2241983"/>
              <a:ext cx="5774168" cy="3821867"/>
            </a:xfrm>
            <a:prstGeom prst="roundRect">
              <a:avLst>
                <a:gd name="adj" fmla="val 6196"/>
              </a:avLst>
            </a:prstGeom>
            <a:solidFill>
              <a:srgbClr val="F3FBFE"/>
            </a:solidFill>
            <a:ln w="19050" cap="flat" cmpd="sng" algn="ctr">
              <a:solidFill>
                <a:srgbClr val="F3FBFE">
                  <a:lumMod val="90000"/>
                </a:srgbClr>
              </a:solidFill>
              <a:prstDash val="solid"/>
              <a:miter lim="800000"/>
            </a:ln>
            <a:effectLst/>
          </p:spPr>
          <p:txBody>
            <a:bodyPr lIns="18000" tIns="18000" rIns="18000" bIns="18000"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28" name="组合 27">
              <a:extLst>
                <a:ext uri="{FF2B5EF4-FFF2-40B4-BE49-F238E27FC236}">
                  <a16:creationId xmlns:a16="http://schemas.microsoft.com/office/drawing/2014/main" id="{E3E26C25-2B6C-4CFA-B1B7-A0A302EC20D3}"/>
                </a:ext>
              </a:extLst>
            </p:cNvPr>
            <p:cNvGrpSpPr/>
            <p:nvPr/>
          </p:nvGrpSpPr>
          <p:grpSpPr bwMode="gray">
            <a:xfrm>
              <a:off x="6227203" y="3792051"/>
              <a:ext cx="2155398" cy="1251257"/>
              <a:chOff x="6227203" y="3792051"/>
              <a:chExt cx="2155398" cy="1251257"/>
            </a:xfrm>
          </p:grpSpPr>
          <p:sp>
            <p:nvSpPr>
              <p:cNvPr id="87" name="圆角矩形 8">
                <a:extLst>
                  <a:ext uri="{FF2B5EF4-FFF2-40B4-BE49-F238E27FC236}">
                    <a16:creationId xmlns:a16="http://schemas.microsoft.com/office/drawing/2014/main" id="{622E19EE-B132-4292-BC52-2C81688B4BC5}"/>
                  </a:ext>
                </a:extLst>
              </p:cNvPr>
              <p:cNvSpPr/>
              <p:nvPr/>
            </p:nvSpPr>
            <p:spPr bwMode="gray">
              <a:xfrm>
                <a:off x="6227203" y="3856822"/>
                <a:ext cx="2155398" cy="1186486"/>
              </a:xfrm>
              <a:prstGeom prst="roundRect">
                <a:avLst>
                  <a:gd name="adj" fmla="val 6546"/>
                </a:avLst>
              </a:prstGeom>
              <a:solidFill>
                <a:srgbClr val="EC7061">
                  <a:lumMod val="20000"/>
                  <a:lumOff val="80000"/>
                </a:srgbClr>
              </a:solidFill>
              <a:ln w="19050" cap="flat" cmpd="sng" algn="ctr">
                <a:solidFill>
                  <a:srgbClr val="EC7061">
                    <a:lumMod val="40000"/>
                    <a:lumOff val="60000"/>
                  </a:srgbClr>
                </a:solidFill>
                <a:prstDash val="solid"/>
                <a:miter lim="800000"/>
              </a:ln>
              <a:effectLst/>
            </p:spPr>
            <p:txBody>
              <a:bodyPr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200" b="0" i="0" u="none" strike="noStrike" kern="0" cap="none" spc="0" normalizeH="0" baseline="0" noProof="0" dirty="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8" name="文本框 87">
                <a:extLst>
                  <a:ext uri="{FF2B5EF4-FFF2-40B4-BE49-F238E27FC236}">
                    <a16:creationId xmlns:a16="http://schemas.microsoft.com/office/drawing/2014/main" id="{B92C43A7-AC69-4681-A7A6-1F18C2836AC7}"/>
                  </a:ext>
                </a:extLst>
              </p:cNvPr>
              <p:cNvSpPr txBox="1"/>
              <p:nvPr/>
            </p:nvSpPr>
            <p:spPr bwMode="gray">
              <a:xfrm>
                <a:off x="6588199" y="3792051"/>
                <a:ext cx="1433406" cy="369332"/>
              </a:xfrm>
              <a:prstGeom prst="rect">
                <a:avLst/>
              </a:prstGeom>
              <a:noFill/>
            </p:spPr>
            <p:txBody>
              <a:bodyPr wrap="none" rtlCol="0">
                <a:noAutofit/>
              </a:bodyPr>
              <a:lstStyle/>
              <a:p>
                <a:pPr marL="0" marR="0" lvl="0" indent="0" defTabSz="914400" eaLnBrk="1" fontAlgn="ctr" latinLnBrk="0" hangingPunct="1">
                  <a:lnSpc>
                    <a:spcPct val="100000"/>
                  </a:lnSpc>
                  <a:spcBef>
                    <a:spcPts val="0"/>
                  </a:spcBef>
                  <a:spcAft>
                    <a:spcPts val="0"/>
                  </a:spcAft>
                  <a:buClrTx/>
                  <a:buSzTx/>
                  <a:buFontTx/>
                  <a:buNone/>
                  <a:tabLst/>
                  <a:defRPr/>
                </a:pPr>
                <a:r>
                  <a:rPr kumimoji="0" lang="en-US" sz="1800" b="1" i="0" u="none" strike="noStrike" kern="0" cap="none" spc="0" normalizeH="0" baseline="0" noProof="0" dirty="0">
                    <a:ln>
                      <a:noFill/>
                    </a:ln>
                    <a:solidFill>
                      <a:srgbClr val="EC7061"/>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Automation</a:t>
                </a:r>
                <a:endParaRPr kumimoji="0" lang="en-US" altLang="zh-CN" sz="1800" b="1" i="0" u="none" strike="noStrike" kern="0" cap="none" spc="0" normalizeH="0" baseline="0" noProof="0" dirty="0">
                  <a:ln>
                    <a:noFill/>
                  </a:ln>
                  <a:solidFill>
                    <a:srgbClr val="EC7061"/>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2" name="文本框 91">
                <a:extLst>
                  <a:ext uri="{FF2B5EF4-FFF2-40B4-BE49-F238E27FC236}">
                    <a16:creationId xmlns:a16="http://schemas.microsoft.com/office/drawing/2014/main" id="{A97CE8A1-42FC-4B72-94D1-1476CF686121}"/>
                  </a:ext>
                </a:extLst>
              </p:cNvPr>
              <p:cNvSpPr txBox="1"/>
              <p:nvPr/>
            </p:nvSpPr>
            <p:spPr bwMode="gray">
              <a:xfrm>
                <a:off x="6423892" y="4619925"/>
                <a:ext cx="1762021" cy="307777"/>
              </a:xfrm>
              <a:prstGeom prst="rect">
                <a:avLst/>
              </a:prstGeom>
              <a:noFill/>
            </p:spPr>
            <p:txBody>
              <a:bodyPr wrap="none" rtlCol="0">
                <a:noAutofit/>
              </a:bodyPr>
              <a:lstStyle/>
              <a:p>
                <a:pPr marL="0" marR="0" lvl="0" indent="0" defTabSz="914400" eaLnBrk="1" fontAlgn="ctr"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Automation engine</a:t>
                </a:r>
              </a:p>
            </p:txBody>
          </p:sp>
        </p:grpSp>
        <p:grpSp>
          <p:nvGrpSpPr>
            <p:cNvPr id="37" name="组合 36">
              <a:extLst>
                <a:ext uri="{FF2B5EF4-FFF2-40B4-BE49-F238E27FC236}">
                  <a16:creationId xmlns:a16="http://schemas.microsoft.com/office/drawing/2014/main" id="{A8746C64-83B2-497A-BBE0-24FEAF9E26E8}"/>
                </a:ext>
              </a:extLst>
            </p:cNvPr>
            <p:cNvGrpSpPr/>
            <p:nvPr/>
          </p:nvGrpSpPr>
          <p:grpSpPr bwMode="gray">
            <a:xfrm>
              <a:off x="8730587" y="3814492"/>
              <a:ext cx="2848499" cy="1181278"/>
              <a:chOff x="8730587" y="3814492"/>
              <a:chExt cx="2848499" cy="1181278"/>
            </a:xfrm>
          </p:grpSpPr>
          <p:sp>
            <p:nvSpPr>
              <p:cNvPr id="89" name="圆角矩形 10">
                <a:extLst>
                  <a:ext uri="{FF2B5EF4-FFF2-40B4-BE49-F238E27FC236}">
                    <a16:creationId xmlns:a16="http://schemas.microsoft.com/office/drawing/2014/main" id="{6D04636F-7149-463D-AB1E-7B806679ED90}"/>
                  </a:ext>
                </a:extLst>
              </p:cNvPr>
              <p:cNvSpPr/>
              <p:nvPr/>
            </p:nvSpPr>
            <p:spPr bwMode="gray">
              <a:xfrm>
                <a:off x="8730587" y="3814790"/>
                <a:ext cx="2848499" cy="1180980"/>
              </a:xfrm>
              <a:prstGeom prst="roundRect">
                <a:avLst>
                  <a:gd name="adj" fmla="val 6546"/>
                </a:avLst>
              </a:prstGeom>
              <a:solidFill>
                <a:srgbClr val="FFD17D">
                  <a:lumMod val="20000"/>
                  <a:lumOff val="80000"/>
                </a:srgbClr>
              </a:solidFill>
              <a:ln w="19050" cap="flat" cmpd="sng" algn="ctr">
                <a:solidFill>
                  <a:srgbClr val="FFD17D">
                    <a:lumMod val="75000"/>
                  </a:srgbClr>
                </a:solidFill>
                <a:prstDash val="solid"/>
                <a:miter lim="800000"/>
              </a:ln>
              <a:effectLst/>
            </p:spPr>
            <p:txBody>
              <a:bodyPr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200" b="0" i="0" u="none" strike="noStrike" kern="0" cap="none" spc="0" normalizeH="0" baseline="0" noProof="0" dirty="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0" name="文本框 89">
                <a:extLst>
                  <a:ext uri="{FF2B5EF4-FFF2-40B4-BE49-F238E27FC236}">
                    <a16:creationId xmlns:a16="http://schemas.microsoft.com/office/drawing/2014/main" id="{AF95664D-DDA5-49E0-84A9-E81AA933C64A}"/>
                  </a:ext>
                </a:extLst>
              </p:cNvPr>
              <p:cNvSpPr txBox="1"/>
              <p:nvPr/>
            </p:nvSpPr>
            <p:spPr bwMode="gray">
              <a:xfrm>
                <a:off x="9610375" y="3814492"/>
                <a:ext cx="1088923" cy="369332"/>
              </a:xfrm>
              <a:prstGeom prst="rect">
                <a:avLst/>
              </a:prstGeom>
              <a:noFill/>
            </p:spPr>
            <p:txBody>
              <a:bodyPr wrap="none" rtlCol="0">
                <a:noAutofit/>
              </a:bodyPr>
              <a:lstStyle/>
              <a:p>
                <a:pPr marL="0" marR="0" lvl="0" indent="0" defTabSz="914400" eaLnBrk="1" fontAlgn="ctr" latinLnBrk="0" hangingPunct="1">
                  <a:lnSpc>
                    <a:spcPct val="100000"/>
                  </a:lnSpc>
                  <a:spcBef>
                    <a:spcPts val="0"/>
                  </a:spcBef>
                  <a:spcAft>
                    <a:spcPts val="0"/>
                  </a:spcAft>
                  <a:buClrTx/>
                  <a:buSzTx/>
                  <a:buFontTx/>
                  <a:buNone/>
                  <a:tabLst/>
                  <a:defRPr/>
                </a:pPr>
                <a:r>
                  <a:rPr kumimoji="0" lang="en-US" sz="1800" b="1" i="0" u="none" strike="noStrike" kern="0" cap="none" spc="0" normalizeH="0" baseline="0" noProof="0" dirty="0">
                    <a:ln>
                      <a:noFill/>
                    </a:ln>
                    <a:effectLst/>
                    <a:uLnTx/>
                    <a:uFillTx/>
                    <a:latin typeface="Huawei Sans" panose="020C0503030203020204" pitchFamily="34" charset="0"/>
                    <a:ea typeface="方正兰亭黑简体" panose="02000000000000000000" pitchFamily="2" charset="-122"/>
                    <a:sym typeface="Huawei Sans" panose="020C0503030203020204" pitchFamily="34" charset="0"/>
                  </a:rPr>
                  <a:t>Analytics</a:t>
                </a:r>
                <a:endParaRPr kumimoji="0" lang="en-US" altLang="zh-CN" sz="1800" b="1" i="0" u="none" strike="noStrike" kern="0" cap="none" spc="0" normalizeH="0" baseline="0" noProof="0" dirty="0">
                  <a:ln>
                    <a:noFill/>
                  </a:ln>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3" name="文本框 92">
                <a:extLst>
                  <a:ext uri="{FF2B5EF4-FFF2-40B4-BE49-F238E27FC236}">
                    <a16:creationId xmlns:a16="http://schemas.microsoft.com/office/drawing/2014/main" id="{40B84330-E45F-40AF-AFAA-ABF04271736B}"/>
                  </a:ext>
                </a:extLst>
              </p:cNvPr>
              <p:cNvSpPr txBox="1"/>
              <p:nvPr/>
            </p:nvSpPr>
            <p:spPr bwMode="gray">
              <a:xfrm>
                <a:off x="9397257" y="4626735"/>
                <a:ext cx="1515158" cy="307777"/>
              </a:xfrm>
              <a:prstGeom prst="rect">
                <a:avLst/>
              </a:prstGeom>
              <a:noFill/>
            </p:spPr>
            <p:txBody>
              <a:bodyPr wrap="none" rtlCol="0">
                <a:noAutofit/>
              </a:bodyPr>
              <a:lstStyle/>
              <a:p>
                <a:pPr marL="0" marR="0" lvl="0" indent="0" defTabSz="914400" eaLnBrk="1" fontAlgn="ctr"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Analytics engine</a:t>
                </a:r>
              </a:p>
            </p:txBody>
          </p:sp>
          <p:grpSp>
            <p:nvGrpSpPr>
              <p:cNvPr id="36" name="组合 35">
                <a:extLst>
                  <a:ext uri="{FF2B5EF4-FFF2-40B4-BE49-F238E27FC236}">
                    <a16:creationId xmlns:a16="http://schemas.microsoft.com/office/drawing/2014/main" id="{735D6CFD-9A6A-464F-8E50-8814AB4B3D6E}"/>
                  </a:ext>
                </a:extLst>
              </p:cNvPr>
              <p:cNvGrpSpPr/>
              <p:nvPr/>
            </p:nvGrpSpPr>
            <p:grpSpPr bwMode="gray">
              <a:xfrm>
                <a:off x="8925313" y="4294771"/>
                <a:ext cx="2459047" cy="221018"/>
                <a:chOff x="8867236" y="4247874"/>
                <a:chExt cx="2459047" cy="221018"/>
              </a:xfrm>
            </p:grpSpPr>
            <p:sp>
              <p:nvSpPr>
                <p:cNvPr id="107" name="文本框 106">
                  <a:extLst>
                    <a:ext uri="{FF2B5EF4-FFF2-40B4-BE49-F238E27FC236}">
                      <a16:creationId xmlns:a16="http://schemas.microsoft.com/office/drawing/2014/main" id="{57EE32F7-6F9D-488F-88C9-AB0C213AF482}"/>
                    </a:ext>
                  </a:extLst>
                </p:cNvPr>
                <p:cNvSpPr txBox="1"/>
                <p:nvPr/>
              </p:nvSpPr>
              <p:spPr bwMode="gray">
                <a:xfrm>
                  <a:off x="8867236" y="4247874"/>
                  <a:ext cx="788361" cy="221018"/>
                </a:xfrm>
                <a:prstGeom prst="rect">
                  <a:avLst/>
                </a:prstGeom>
                <a:solidFill>
                  <a:sysClr val="window" lastClr="FFFFFF"/>
                </a:solidFill>
                <a:ln w="12700" cap="flat" cmpd="sng" algn="ctr">
                  <a:solidFill>
                    <a:srgbClr val="5B9BD5">
                      <a:shade val="50000"/>
                    </a:srgbClr>
                  </a:solidFill>
                  <a:prstDash val="solid"/>
                  <a:miter lim="800000"/>
                </a:ln>
                <a:effectLst/>
              </p:spPr>
              <p:txBody>
                <a:bodyPr lIns="18000" tIns="18000" rIns="18000" bIns="18000" rtlCol="0" anchor="ctr">
                  <a:noAutofit/>
                </a:bodyPr>
                <a:lstStyle>
                  <a:defPPr>
                    <a:defRPr lang="en-US"/>
                  </a:defPPr>
                  <a:lvl1pPr marR="0" lvl="0" indent="0" algn="ctr" defTabSz="914400" fontAlgn="auto">
                    <a:lnSpc>
                      <a:spcPct val="100000"/>
                    </a:lnSpc>
                    <a:spcBef>
                      <a:spcPts val="0"/>
                    </a:spcBef>
                    <a:spcAft>
                      <a:spcPts val="0"/>
                    </a:spcAft>
                    <a:buClrTx/>
                    <a:buSzTx/>
                    <a:buFontTx/>
                    <a:buNone/>
                    <a:tabLst/>
                    <a:defRPr kumimoji="0" sz="1200" b="0" i="0" u="none" strike="noStrike" kern="0" cap="none" spc="0" normalizeH="0" baseline="0">
                      <a:ln>
                        <a:noFill/>
                      </a:ln>
                      <a:solidFill>
                        <a:srgbClr val="C00000"/>
                      </a:solidFill>
                      <a:effectLst/>
                      <a:uLnTx/>
                      <a:uFillTx/>
                    </a:defRPr>
                  </a:lvl1pPr>
                </a:lstStyle>
                <a:p>
                  <a:r>
                    <a:rPr lang="en-US" dirty="0">
                      <a:solidFill>
                        <a:schemeClr val="tx1"/>
                      </a:solidFill>
                      <a:sym typeface="Huawei Sans" panose="020C0503030203020204" pitchFamily="34" charset="0"/>
                    </a:rPr>
                    <a:t>Awareness</a:t>
                  </a:r>
                </a:p>
              </p:txBody>
            </p:sp>
            <p:sp>
              <p:nvSpPr>
                <p:cNvPr id="109" name="文本框 108">
                  <a:extLst>
                    <a:ext uri="{FF2B5EF4-FFF2-40B4-BE49-F238E27FC236}">
                      <a16:creationId xmlns:a16="http://schemas.microsoft.com/office/drawing/2014/main" id="{C0A53FB7-31C5-477B-8975-F674DD991FAE}"/>
                    </a:ext>
                  </a:extLst>
                </p:cNvPr>
                <p:cNvSpPr txBox="1"/>
                <p:nvPr/>
              </p:nvSpPr>
              <p:spPr bwMode="gray">
                <a:xfrm>
                  <a:off x="9831205" y="4247874"/>
                  <a:ext cx="623734" cy="221018"/>
                </a:xfrm>
                <a:prstGeom prst="rect">
                  <a:avLst/>
                </a:prstGeom>
                <a:solidFill>
                  <a:sysClr val="window" lastClr="FFFFFF"/>
                </a:solidFill>
                <a:ln w="12700" cap="flat" cmpd="sng" algn="ctr">
                  <a:solidFill>
                    <a:srgbClr val="5B9BD5">
                      <a:shade val="50000"/>
                    </a:srgbClr>
                  </a:solidFill>
                  <a:prstDash val="solid"/>
                  <a:miter lim="800000"/>
                </a:ln>
                <a:effectLst/>
              </p:spPr>
              <p:txBody>
                <a:bodyPr lIns="18000" tIns="18000" rIns="18000" bIns="18000" rtlCol="0" anchor="ctr">
                  <a:noAutofit/>
                </a:bodyPr>
                <a:lstStyle>
                  <a:defPPr>
                    <a:defRPr lang="en-US"/>
                  </a:defPPr>
                  <a:lvl1pPr marR="0" lvl="0" indent="0" algn="ctr" defTabSz="914400" fontAlgn="auto">
                    <a:lnSpc>
                      <a:spcPct val="100000"/>
                    </a:lnSpc>
                    <a:spcBef>
                      <a:spcPts val="0"/>
                    </a:spcBef>
                    <a:spcAft>
                      <a:spcPts val="0"/>
                    </a:spcAft>
                    <a:buClrTx/>
                    <a:buSzTx/>
                    <a:buFontTx/>
                    <a:buNone/>
                    <a:tabLst/>
                    <a:defRPr kumimoji="0" sz="1200" b="0" i="0" u="none" strike="noStrike" kern="0" cap="none" spc="0" normalizeH="0" baseline="0">
                      <a:ln>
                        <a:noFill/>
                      </a:ln>
                      <a:effectLst/>
                      <a:uLnTx/>
                      <a:uFillTx/>
                    </a:defRPr>
                  </a:lvl1pPr>
                </a:lstStyle>
                <a:p>
                  <a:r>
                    <a:rPr lang="en-US" dirty="0">
                      <a:sym typeface="Huawei Sans" panose="020C0503030203020204" pitchFamily="34" charset="0"/>
                    </a:rPr>
                    <a:t>Analysis</a:t>
                  </a:r>
                </a:p>
              </p:txBody>
            </p:sp>
            <p:sp>
              <p:nvSpPr>
                <p:cNvPr id="112" name="文本框 111">
                  <a:extLst>
                    <a:ext uri="{FF2B5EF4-FFF2-40B4-BE49-F238E27FC236}">
                      <a16:creationId xmlns:a16="http://schemas.microsoft.com/office/drawing/2014/main" id="{40A59093-DFB4-4008-AD55-E711F0218ABA}"/>
                    </a:ext>
                  </a:extLst>
                </p:cNvPr>
                <p:cNvSpPr txBox="1"/>
                <p:nvPr/>
              </p:nvSpPr>
              <p:spPr bwMode="gray">
                <a:xfrm>
                  <a:off x="10630547" y="4247874"/>
                  <a:ext cx="695736" cy="221018"/>
                </a:xfrm>
                <a:prstGeom prst="rect">
                  <a:avLst/>
                </a:prstGeom>
                <a:solidFill>
                  <a:sysClr val="window" lastClr="FFFFFF"/>
                </a:solidFill>
                <a:ln w="12700" cap="flat" cmpd="sng" algn="ctr">
                  <a:solidFill>
                    <a:srgbClr val="5B9BD5">
                      <a:shade val="50000"/>
                    </a:srgbClr>
                  </a:solidFill>
                  <a:prstDash val="solid"/>
                  <a:miter lim="800000"/>
                </a:ln>
                <a:effectLst/>
              </p:spPr>
              <p:txBody>
                <a:bodyPr lIns="18000" tIns="18000" rIns="18000" bIns="18000" rtlCol="0" anchor="ctr">
                  <a:noAutofit/>
                </a:bodyPr>
                <a:lstStyle>
                  <a:defPPr>
                    <a:defRPr lang="en-US"/>
                  </a:defPPr>
                  <a:lvl1pPr marR="0" lvl="0" indent="0" algn="ctr" defTabSz="914400" fontAlgn="auto">
                    <a:lnSpc>
                      <a:spcPct val="100000"/>
                    </a:lnSpc>
                    <a:spcBef>
                      <a:spcPts val="0"/>
                    </a:spcBef>
                    <a:spcAft>
                      <a:spcPts val="0"/>
                    </a:spcAft>
                    <a:buClrTx/>
                    <a:buSzTx/>
                    <a:buFontTx/>
                    <a:buNone/>
                    <a:tabLst/>
                    <a:defRPr kumimoji="0" sz="1200" b="0" i="0" u="none" strike="noStrike" kern="0" cap="none" spc="0" normalizeH="0" baseline="0">
                      <a:ln>
                        <a:noFill/>
                      </a:ln>
                      <a:effectLst/>
                      <a:uLnTx/>
                      <a:uFillTx/>
                    </a:defRPr>
                  </a:lvl1pPr>
                </a:lstStyle>
                <a:p>
                  <a:r>
                    <a:rPr lang="en-US" dirty="0">
                      <a:sym typeface="Huawei Sans" panose="020C0503030203020204" pitchFamily="34" charset="0"/>
                    </a:rPr>
                    <a:t>Decision</a:t>
                  </a:r>
                </a:p>
              </p:txBody>
            </p:sp>
          </p:grpSp>
        </p:grpSp>
        <p:grpSp>
          <p:nvGrpSpPr>
            <p:cNvPr id="29" name="组合 28">
              <a:extLst>
                <a:ext uri="{FF2B5EF4-FFF2-40B4-BE49-F238E27FC236}">
                  <a16:creationId xmlns:a16="http://schemas.microsoft.com/office/drawing/2014/main" id="{57BB3A58-D9D9-454B-93DD-9FE335FC078C}"/>
                </a:ext>
              </a:extLst>
            </p:cNvPr>
            <p:cNvGrpSpPr/>
            <p:nvPr/>
          </p:nvGrpSpPr>
          <p:grpSpPr bwMode="gray">
            <a:xfrm>
              <a:off x="6241377" y="4170710"/>
              <a:ext cx="1258587" cy="438945"/>
              <a:chOff x="6269597" y="4170710"/>
              <a:chExt cx="1258587" cy="438945"/>
            </a:xfrm>
          </p:grpSpPr>
          <p:sp>
            <p:nvSpPr>
              <p:cNvPr id="113" name="椭圆 112">
                <a:extLst>
                  <a:ext uri="{FF2B5EF4-FFF2-40B4-BE49-F238E27FC236}">
                    <a16:creationId xmlns:a16="http://schemas.microsoft.com/office/drawing/2014/main" id="{06DCAF18-35D4-4F40-AAE1-7A0286A60F0F}"/>
                  </a:ext>
                </a:extLst>
              </p:cNvPr>
              <p:cNvSpPr/>
              <p:nvPr/>
            </p:nvSpPr>
            <p:spPr bwMode="gray">
              <a:xfrm>
                <a:off x="6269597" y="4170710"/>
                <a:ext cx="1249450" cy="438945"/>
              </a:xfrm>
              <a:prstGeom prst="ellipse">
                <a:avLst/>
              </a:prstGeom>
              <a:solidFill>
                <a:srgbClr val="EC7061">
                  <a:lumMod val="40000"/>
                  <a:lumOff val="60000"/>
                </a:srgbClr>
              </a:solidFill>
              <a:ln w="12700" cap="flat" cmpd="sng" algn="ctr">
                <a:noFill/>
                <a:prstDash val="solid"/>
                <a:miter lim="800000"/>
              </a:ln>
              <a:effectLst/>
            </p:spPr>
            <p:txBody>
              <a:bodyPr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5" name="文本框 114">
                <a:extLst>
                  <a:ext uri="{FF2B5EF4-FFF2-40B4-BE49-F238E27FC236}">
                    <a16:creationId xmlns:a16="http://schemas.microsoft.com/office/drawing/2014/main" id="{EE4BAD4A-A025-4397-8FF9-BFC394CF0BA1}"/>
                  </a:ext>
                </a:extLst>
              </p:cNvPr>
              <p:cNvSpPr txBox="1"/>
              <p:nvPr/>
            </p:nvSpPr>
            <p:spPr bwMode="gray">
              <a:xfrm>
                <a:off x="6302760" y="4204204"/>
                <a:ext cx="1225424" cy="396648"/>
              </a:xfrm>
              <a:prstGeom prst="rect">
                <a:avLst/>
              </a:prstGeom>
              <a:noFill/>
            </p:spPr>
            <p:txBody>
              <a:bodyPr wrap="square" rtlCol="0">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Administration unit</a:t>
                </a:r>
              </a:p>
            </p:txBody>
          </p:sp>
        </p:grpSp>
        <p:grpSp>
          <p:nvGrpSpPr>
            <p:cNvPr id="30" name="组合 29">
              <a:extLst>
                <a:ext uri="{FF2B5EF4-FFF2-40B4-BE49-F238E27FC236}">
                  <a16:creationId xmlns:a16="http://schemas.microsoft.com/office/drawing/2014/main" id="{D53CAC48-E2B3-46FC-969A-B5C1747568C9}"/>
                </a:ext>
              </a:extLst>
            </p:cNvPr>
            <p:cNvGrpSpPr/>
            <p:nvPr/>
          </p:nvGrpSpPr>
          <p:grpSpPr bwMode="gray">
            <a:xfrm>
              <a:off x="7490827" y="4181561"/>
              <a:ext cx="884360" cy="474559"/>
              <a:chOff x="7490827" y="4181561"/>
              <a:chExt cx="884360" cy="474559"/>
            </a:xfrm>
          </p:grpSpPr>
          <p:sp>
            <p:nvSpPr>
              <p:cNvPr id="114" name="椭圆 113">
                <a:extLst>
                  <a:ext uri="{FF2B5EF4-FFF2-40B4-BE49-F238E27FC236}">
                    <a16:creationId xmlns:a16="http://schemas.microsoft.com/office/drawing/2014/main" id="{31A63F61-995C-4898-916D-5C4718D244BB}"/>
                  </a:ext>
                </a:extLst>
              </p:cNvPr>
              <p:cNvSpPr/>
              <p:nvPr/>
            </p:nvSpPr>
            <p:spPr bwMode="gray">
              <a:xfrm>
                <a:off x="7490827" y="4181561"/>
                <a:ext cx="884360" cy="396000"/>
              </a:xfrm>
              <a:prstGeom prst="ellipse">
                <a:avLst/>
              </a:prstGeom>
              <a:solidFill>
                <a:srgbClr val="EC7061">
                  <a:lumMod val="40000"/>
                  <a:lumOff val="60000"/>
                </a:srgbClr>
              </a:solidFill>
              <a:ln w="12700" cap="flat" cmpd="sng" algn="ctr">
                <a:noFill/>
                <a:prstDash val="solid"/>
                <a:miter lim="800000"/>
              </a:ln>
              <a:effectLst/>
            </p:spPr>
            <p:txBody>
              <a:bodyPr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6" name="文本框 115">
                <a:extLst>
                  <a:ext uri="{FF2B5EF4-FFF2-40B4-BE49-F238E27FC236}">
                    <a16:creationId xmlns:a16="http://schemas.microsoft.com/office/drawing/2014/main" id="{A36CDEE6-6168-4A1F-B073-3ADBC8CECCDB}"/>
                  </a:ext>
                </a:extLst>
              </p:cNvPr>
              <p:cNvSpPr txBox="1"/>
              <p:nvPr/>
            </p:nvSpPr>
            <p:spPr bwMode="gray">
              <a:xfrm>
                <a:off x="7563349" y="4194455"/>
                <a:ext cx="748923" cy="461665"/>
              </a:xfrm>
              <a:prstGeom prst="rect">
                <a:avLst/>
              </a:prstGeom>
              <a:noFill/>
            </p:spPr>
            <p:txBody>
              <a:bodyPr wrap="none" rtlCol="0">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Control </a:t>
                </a:r>
              </a:p>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unit</a:t>
                </a:r>
              </a:p>
            </p:txBody>
          </p:sp>
        </p:grpSp>
        <p:sp>
          <p:nvSpPr>
            <p:cNvPr id="117" name="椭圆 116">
              <a:extLst>
                <a:ext uri="{FF2B5EF4-FFF2-40B4-BE49-F238E27FC236}">
                  <a16:creationId xmlns:a16="http://schemas.microsoft.com/office/drawing/2014/main" id="{925E2D8D-91F1-4883-A380-FCD8AAA84AD9}"/>
                </a:ext>
              </a:extLst>
            </p:cNvPr>
            <p:cNvSpPr/>
            <p:nvPr/>
          </p:nvSpPr>
          <p:spPr bwMode="gray">
            <a:xfrm>
              <a:off x="5928296" y="3516965"/>
              <a:ext cx="2750985" cy="1847453"/>
            </a:xfrm>
            <a:prstGeom prst="ellipse">
              <a:avLst/>
            </a:prstGeom>
            <a:noFill/>
            <a:ln w="19050" cap="flat" cmpd="sng" algn="ctr">
              <a:solidFill>
                <a:srgbClr val="EC7061"/>
              </a:solidFill>
              <a:prstDash val="sysDash"/>
              <a:miter lim="800000"/>
            </a:ln>
            <a:effectLst/>
          </p:spPr>
          <p:txBody>
            <a:bodyPr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18" name="直接箭头连接符 117">
              <a:extLst>
                <a:ext uri="{FF2B5EF4-FFF2-40B4-BE49-F238E27FC236}">
                  <a16:creationId xmlns:a16="http://schemas.microsoft.com/office/drawing/2014/main" id="{248017EB-E77A-4B38-A6B1-A4BB1EF08D71}"/>
                </a:ext>
              </a:extLst>
            </p:cNvPr>
            <p:cNvCxnSpPr>
              <a:cxnSpLocks/>
              <a:stCxn id="109" idx="3"/>
              <a:endCxn id="112" idx="1"/>
            </p:cNvCxnSpPr>
            <p:nvPr/>
          </p:nvCxnSpPr>
          <p:spPr bwMode="gray">
            <a:xfrm>
              <a:off x="10513016" y="4405280"/>
              <a:ext cx="175608" cy="0"/>
            </a:xfrm>
            <a:prstGeom prst="straightConnector1">
              <a:avLst/>
            </a:prstGeom>
            <a:noFill/>
            <a:ln w="19050" cap="flat" cmpd="sng" algn="ctr">
              <a:solidFill>
                <a:sysClr val="window" lastClr="FFFFFF">
                  <a:lumMod val="50000"/>
                </a:sysClr>
              </a:solidFill>
              <a:prstDash val="solid"/>
              <a:miter lim="800000"/>
              <a:tailEnd type="triangle"/>
            </a:ln>
            <a:effectLst/>
          </p:spPr>
        </p:cxnSp>
        <p:sp>
          <p:nvSpPr>
            <p:cNvPr id="119" name="文本框 118">
              <a:extLst>
                <a:ext uri="{FF2B5EF4-FFF2-40B4-BE49-F238E27FC236}">
                  <a16:creationId xmlns:a16="http://schemas.microsoft.com/office/drawing/2014/main" id="{3D918867-5E25-4E41-B4AE-AFA0A790BEE4}"/>
                </a:ext>
              </a:extLst>
            </p:cNvPr>
            <p:cNvSpPr txBox="1"/>
            <p:nvPr/>
          </p:nvSpPr>
          <p:spPr bwMode="gray">
            <a:xfrm>
              <a:off x="7050883" y="5644499"/>
              <a:ext cx="4249881" cy="338554"/>
            </a:xfrm>
            <a:prstGeom prst="rect">
              <a:avLst/>
            </a:prstGeom>
            <a:noFill/>
          </p:spPr>
          <p:txBody>
            <a:bodyPr wrap="none" rtlCol="0">
              <a:noAutofit/>
            </a:bodyPr>
            <a:lstStyle/>
            <a:p>
              <a:pPr marL="0" marR="0" lvl="0" indent="0" defTabSz="914400" eaLnBrk="1" fontAlgn="ctr"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OPS</a:t>
              </a:r>
            </a:p>
          </p:txBody>
        </p:sp>
        <p:sp>
          <p:nvSpPr>
            <p:cNvPr id="120" name="下箭头 62">
              <a:extLst>
                <a:ext uri="{FF2B5EF4-FFF2-40B4-BE49-F238E27FC236}">
                  <a16:creationId xmlns:a16="http://schemas.microsoft.com/office/drawing/2014/main" id="{B2DDD24E-EF38-4B96-A535-8B9226E6E5C5}"/>
                </a:ext>
              </a:extLst>
            </p:cNvPr>
            <p:cNvSpPr/>
            <p:nvPr/>
          </p:nvSpPr>
          <p:spPr bwMode="gray">
            <a:xfrm rot="10800000">
              <a:off x="7206264" y="5406782"/>
              <a:ext cx="195047" cy="282182"/>
            </a:xfrm>
            <a:prstGeom prst="downArrow">
              <a:avLst/>
            </a:prstGeom>
            <a:solidFill>
              <a:srgbClr val="56C4D2"/>
            </a:solidFill>
            <a:ln w="12700" cap="flat" cmpd="sng" algn="ctr">
              <a:noFill/>
              <a:prstDash val="solid"/>
              <a:miter lim="800000"/>
            </a:ln>
            <a:effectLst/>
          </p:spPr>
          <p:txBody>
            <a:bodyPr rtlCol="0" anchor="ctr"/>
            <a:lstStyle/>
            <a:p>
              <a:pPr algn="ctr" defTabSz="914400"/>
              <a:endParaRPr lang="en-US" altLang="zh-CN" kern="0" dirty="0">
                <a:solidFill>
                  <a:prstClr val="white"/>
                </a:solidFill>
                <a:latin typeface="Huawei Sans"/>
                <a:ea typeface="方正兰亭黑简体"/>
                <a:sym typeface="Huawei Sans" panose="020C0503030203020204" pitchFamily="34" charset="0"/>
              </a:endParaRPr>
            </a:p>
          </p:txBody>
        </p:sp>
        <p:cxnSp>
          <p:nvCxnSpPr>
            <p:cNvPr id="121" name="直接箭头连接符 120">
              <a:extLst>
                <a:ext uri="{FF2B5EF4-FFF2-40B4-BE49-F238E27FC236}">
                  <a16:creationId xmlns:a16="http://schemas.microsoft.com/office/drawing/2014/main" id="{D65ECAC8-7AE1-4688-AA11-6D010EA3697D}"/>
                </a:ext>
              </a:extLst>
            </p:cNvPr>
            <p:cNvCxnSpPr>
              <a:cxnSpLocks/>
              <a:stCxn id="107" idx="3"/>
              <a:endCxn id="109" idx="1"/>
            </p:cNvCxnSpPr>
            <p:nvPr/>
          </p:nvCxnSpPr>
          <p:spPr bwMode="gray">
            <a:xfrm>
              <a:off x="9713674" y="4405280"/>
              <a:ext cx="175608" cy="0"/>
            </a:xfrm>
            <a:prstGeom prst="straightConnector1">
              <a:avLst/>
            </a:prstGeom>
            <a:noFill/>
            <a:ln w="19050" cap="flat" cmpd="sng" algn="ctr">
              <a:solidFill>
                <a:sysClr val="window" lastClr="FFFFFF">
                  <a:lumMod val="50000"/>
                </a:sysClr>
              </a:solidFill>
              <a:prstDash val="solid"/>
              <a:miter lim="800000"/>
              <a:tailEnd type="triangle"/>
            </a:ln>
            <a:effectLst/>
          </p:spPr>
        </p:cxnSp>
        <p:cxnSp>
          <p:nvCxnSpPr>
            <p:cNvPr id="104" name="肘形连接符 26">
              <a:extLst>
                <a:ext uri="{FF2B5EF4-FFF2-40B4-BE49-F238E27FC236}">
                  <a16:creationId xmlns:a16="http://schemas.microsoft.com/office/drawing/2014/main" id="{5B5B1F70-F4DA-4C71-B582-CAAD68A50F77}"/>
                </a:ext>
              </a:extLst>
            </p:cNvPr>
            <p:cNvCxnSpPr>
              <a:cxnSpLocks/>
              <a:stCxn id="101" idx="1"/>
              <a:endCxn id="96" idx="2"/>
            </p:cNvCxnSpPr>
            <p:nvPr/>
          </p:nvCxnSpPr>
          <p:spPr bwMode="gray">
            <a:xfrm rot="10800000">
              <a:off x="8274511" y="2851566"/>
              <a:ext cx="240672" cy="213324"/>
            </a:xfrm>
            <a:prstGeom prst="bentConnector2">
              <a:avLst/>
            </a:prstGeom>
            <a:noFill/>
            <a:ln w="19050" cap="flat" cmpd="sng" algn="ctr">
              <a:solidFill>
                <a:sysClr val="window" lastClr="FFFFFF">
                  <a:lumMod val="50000"/>
                </a:sysClr>
              </a:solidFill>
              <a:prstDash val="solid"/>
              <a:miter lim="800000"/>
              <a:tailEnd type="triangle"/>
            </a:ln>
            <a:effectLst/>
          </p:spPr>
        </p:cxnSp>
        <p:grpSp>
          <p:nvGrpSpPr>
            <p:cNvPr id="27" name="组合 26">
              <a:extLst>
                <a:ext uri="{FF2B5EF4-FFF2-40B4-BE49-F238E27FC236}">
                  <a16:creationId xmlns:a16="http://schemas.microsoft.com/office/drawing/2014/main" id="{91D4F950-B1E8-461C-8331-F9950529EA1A}"/>
                </a:ext>
              </a:extLst>
            </p:cNvPr>
            <p:cNvGrpSpPr/>
            <p:nvPr/>
          </p:nvGrpSpPr>
          <p:grpSpPr bwMode="gray">
            <a:xfrm>
              <a:off x="7859018" y="2275757"/>
              <a:ext cx="1984534" cy="1297609"/>
              <a:chOff x="7859018" y="2275757"/>
              <a:chExt cx="1984534" cy="1297609"/>
            </a:xfrm>
          </p:grpSpPr>
          <p:sp>
            <p:nvSpPr>
              <p:cNvPr id="85" name="圆角矩形 6">
                <a:extLst>
                  <a:ext uri="{FF2B5EF4-FFF2-40B4-BE49-F238E27FC236}">
                    <a16:creationId xmlns:a16="http://schemas.microsoft.com/office/drawing/2014/main" id="{1C57F765-CCCF-4658-981F-0C28D0A8407C}"/>
                  </a:ext>
                </a:extLst>
              </p:cNvPr>
              <p:cNvSpPr/>
              <p:nvPr/>
            </p:nvSpPr>
            <p:spPr bwMode="gray">
              <a:xfrm>
                <a:off x="7859018" y="2301865"/>
                <a:ext cx="1984534" cy="1271501"/>
              </a:xfrm>
              <a:prstGeom prst="roundRect">
                <a:avLst>
                  <a:gd name="adj" fmla="val 6546"/>
                </a:avLst>
              </a:prstGeom>
              <a:solidFill>
                <a:srgbClr val="8BC9A0">
                  <a:lumMod val="40000"/>
                  <a:lumOff val="60000"/>
                </a:srgbClr>
              </a:solidFill>
              <a:ln w="19050" cap="flat" cmpd="sng" algn="ctr">
                <a:solidFill>
                  <a:srgbClr val="8BC9A0">
                    <a:lumMod val="60000"/>
                    <a:lumOff val="40000"/>
                  </a:srgbClr>
                </a:solidFill>
                <a:prstDash val="solid"/>
                <a:miter lim="800000"/>
              </a:ln>
              <a:effectLst/>
            </p:spPr>
            <p:txBody>
              <a:bodyPr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200" b="0" i="0" u="none" strike="noStrike" kern="0" cap="none" spc="0" normalizeH="0" baseline="0" noProof="0" dirty="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6" name="文本框 85">
                <a:extLst>
                  <a:ext uri="{FF2B5EF4-FFF2-40B4-BE49-F238E27FC236}">
                    <a16:creationId xmlns:a16="http://schemas.microsoft.com/office/drawing/2014/main" id="{49A8EC7A-C4B6-4D12-A5F7-271B485B83E8}"/>
                  </a:ext>
                </a:extLst>
              </p:cNvPr>
              <p:cNvSpPr txBox="1"/>
              <p:nvPr/>
            </p:nvSpPr>
            <p:spPr bwMode="gray">
              <a:xfrm>
                <a:off x="8447168" y="2275757"/>
                <a:ext cx="808235" cy="369332"/>
              </a:xfrm>
              <a:prstGeom prst="rect">
                <a:avLst/>
              </a:prstGeom>
              <a:noFill/>
            </p:spPr>
            <p:txBody>
              <a:bodyPr wrap="none" rtlCol="0">
                <a:noAutofit/>
              </a:bodyPr>
              <a:lstStyle/>
              <a:p>
                <a:pPr marL="0" marR="0" lvl="0" indent="0" defTabSz="914400" eaLnBrk="1" fontAlgn="ctr" latinLnBrk="0" hangingPunct="1">
                  <a:lnSpc>
                    <a:spcPct val="100000"/>
                  </a:lnSpc>
                  <a:spcBef>
                    <a:spcPts val="0"/>
                  </a:spcBef>
                  <a:spcAft>
                    <a:spcPts val="0"/>
                  </a:spcAft>
                  <a:buClrTx/>
                  <a:buSzTx/>
                  <a:buFontTx/>
                  <a:buNone/>
                  <a:tabLst/>
                  <a:defRPr/>
                </a:pPr>
                <a:r>
                  <a:rPr kumimoji="0" lang="en-US" sz="1800" b="1" i="0" u="none" strike="noStrike" kern="0" cap="none" spc="0" normalizeH="0" baseline="0" noProof="0" dirty="0">
                    <a:ln>
                      <a:noFill/>
                    </a:ln>
                    <a:effectLst/>
                    <a:uLnTx/>
                    <a:uFillTx/>
                    <a:latin typeface="Huawei Sans" panose="020C0503030203020204" pitchFamily="34" charset="0"/>
                    <a:ea typeface="方正兰亭黑简体" panose="02000000000000000000" pitchFamily="2" charset="-122"/>
                    <a:sym typeface="Huawei Sans" panose="020C0503030203020204" pitchFamily="34" charset="0"/>
                  </a:rPr>
                  <a:t>Intent</a:t>
                </a:r>
                <a:endParaRPr kumimoji="0" lang="en-US" altLang="zh-CN" sz="1800" b="1" i="0" u="none" strike="noStrike" kern="0" cap="none" spc="0" normalizeH="0" baseline="0" noProof="0" dirty="0">
                  <a:ln>
                    <a:noFill/>
                  </a:ln>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1" name="文本框 90">
                <a:extLst>
                  <a:ext uri="{FF2B5EF4-FFF2-40B4-BE49-F238E27FC236}">
                    <a16:creationId xmlns:a16="http://schemas.microsoft.com/office/drawing/2014/main" id="{305C0942-55EF-49EA-B299-F563F9171306}"/>
                  </a:ext>
                </a:extLst>
              </p:cNvPr>
              <p:cNvSpPr txBox="1"/>
              <p:nvPr/>
            </p:nvSpPr>
            <p:spPr bwMode="gray">
              <a:xfrm>
                <a:off x="8214733" y="3235674"/>
                <a:ext cx="1273105" cy="307777"/>
              </a:xfrm>
              <a:prstGeom prst="rect">
                <a:avLst/>
              </a:prstGeom>
              <a:noFill/>
            </p:spPr>
            <p:txBody>
              <a:bodyPr wrap="none" rtlCol="0">
                <a:noAutofit/>
              </a:bodyPr>
              <a:lstStyle/>
              <a:p>
                <a:pPr marL="0" marR="0" lvl="0" indent="0" defTabSz="914400" eaLnBrk="1" fontAlgn="ctr"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Intent engine</a:t>
                </a:r>
              </a:p>
            </p:txBody>
          </p:sp>
          <p:grpSp>
            <p:nvGrpSpPr>
              <p:cNvPr id="26" name="组合 25">
                <a:extLst>
                  <a:ext uri="{FF2B5EF4-FFF2-40B4-BE49-F238E27FC236}">
                    <a16:creationId xmlns:a16="http://schemas.microsoft.com/office/drawing/2014/main" id="{611B3A88-A13E-4884-A73D-7E51D31500D7}"/>
                  </a:ext>
                </a:extLst>
              </p:cNvPr>
              <p:cNvGrpSpPr/>
              <p:nvPr/>
            </p:nvGrpSpPr>
            <p:grpSpPr bwMode="gray">
              <a:xfrm>
                <a:off x="8012288" y="2637819"/>
                <a:ext cx="1512713" cy="537580"/>
                <a:chOff x="8012288" y="2637819"/>
                <a:chExt cx="1512713" cy="537580"/>
              </a:xfrm>
            </p:grpSpPr>
            <p:sp>
              <p:nvSpPr>
                <p:cNvPr id="96" name="文本框 95">
                  <a:extLst>
                    <a:ext uri="{FF2B5EF4-FFF2-40B4-BE49-F238E27FC236}">
                      <a16:creationId xmlns:a16="http://schemas.microsoft.com/office/drawing/2014/main" id="{3636BBA2-85D4-43B6-9D57-F0A65C3E911B}"/>
                    </a:ext>
                  </a:extLst>
                </p:cNvPr>
                <p:cNvSpPr txBox="1"/>
                <p:nvPr/>
              </p:nvSpPr>
              <p:spPr bwMode="gray">
                <a:xfrm>
                  <a:off x="8012288" y="2645089"/>
                  <a:ext cx="524445" cy="206477"/>
                </a:xfrm>
                <a:prstGeom prst="rect">
                  <a:avLst/>
                </a:prstGeom>
                <a:solidFill>
                  <a:sysClr val="window" lastClr="FFFFFF"/>
                </a:solidFill>
                <a:ln w="12700" cap="flat" cmpd="sng" algn="ctr">
                  <a:solidFill>
                    <a:schemeClr val="tx1"/>
                  </a:solidFill>
                  <a:prstDash val="solid"/>
                  <a:miter lim="800000"/>
                </a:ln>
                <a:effectLst/>
              </p:spPr>
              <p:txBody>
                <a:bodyPr lIns="18000" tIns="18000" rIns="18000" bIns="18000" anchor="ctr">
                  <a:noAutofit/>
                </a:bodyPr>
                <a:lstStyle>
                  <a:defPPr>
                    <a:defRPr lang="en-US"/>
                  </a:defPPr>
                  <a:lvl1pPr algn="ctr" fontAlgn="ctr">
                    <a:spcBef>
                      <a:spcPts val="0"/>
                    </a:spcBef>
                    <a:spcAft>
                      <a:spcPts val="0"/>
                    </a:spcAft>
                    <a:defRPr sz="800" kern="0">
                      <a:solidFill>
                        <a:srgbClr val="C00000"/>
                      </a:solidFill>
                      <a:latin typeface="Huawei Sans" panose="020C0503030203020204" pitchFamily="34" charset="0"/>
                    </a:defRPr>
                  </a:lvl1pPr>
                </a:lstStyle>
                <a:p>
                  <a:r>
                    <a:rPr lang="en-US" sz="1200" dirty="0">
                      <a:solidFill>
                        <a:schemeClr val="tx1"/>
                      </a:solidFill>
                      <a:sym typeface="Huawei Sans" panose="020C0503030203020204" pitchFamily="34" charset="0"/>
                    </a:rPr>
                    <a:t>Design</a:t>
                  </a:r>
                </a:p>
              </p:txBody>
            </p:sp>
            <p:sp>
              <p:nvSpPr>
                <p:cNvPr id="99" name="文本框 98">
                  <a:extLst>
                    <a:ext uri="{FF2B5EF4-FFF2-40B4-BE49-F238E27FC236}">
                      <a16:creationId xmlns:a16="http://schemas.microsoft.com/office/drawing/2014/main" id="{52D9FC59-8B91-49FC-A075-0A3F1D191D96}"/>
                    </a:ext>
                  </a:extLst>
                </p:cNvPr>
                <p:cNvSpPr txBox="1"/>
                <p:nvPr/>
              </p:nvSpPr>
              <p:spPr bwMode="gray">
                <a:xfrm>
                  <a:off x="8691029" y="2637819"/>
                  <a:ext cx="833972" cy="221018"/>
                </a:xfrm>
                <a:prstGeom prst="rect">
                  <a:avLst/>
                </a:prstGeom>
                <a:solidFill>
                  <a:sysClr val="window" lastClr="FFFFFF"/>
                </a:solidFill>
                <a:ln w="12700" cap="flat" cmpd="sng" algn="ctr">
                  <a:solidFill>
                    <a:schemeClr val="tx1"/>
                  </a:solidFill>
                  <a:prstDash val="solid"/>
                  <a:miter lim="800000"/>
                </a:ln>
                <a:effectLst/>
              </p:spPr>
              <p:txBody>
                <a:bodyPr lIns="18000" tIns="18000" rIns="18000" bIns="18000" anchor="ctr">
                  <a:noAutofit/>
                </a:bodyPr>
                <a:lstStyle>
                  <a:defPPr>
                    <a:defRPr lang="en-US"/>
                  </a:defPPr>
                  <a:lvl1pPr algn="ctr" fontAlgn="ctr">
                    <a:spcBef>
                      <a:spcPts val="0"/>
                    </a:spcBef>
                    <a:spcAft>
                      <a:spcPts val="0"/>
                    </a:spcAft>
                    <a:defRPr sz="1200" kern="0">
                      <a:latin typeface="Huawei Sans" panose="020C0503030203020204" pitchFamily="34" charset="0"/>
                    </a:defRPr>
                  </a:lvl1pPr>
                </a:lstStyle>
                <a:p>
                  <a:r>
                    <a:rPr lang="en-US" dirty="0">
                      <a:sym typeface="Huawei Sans" panose="020C0503030203020204" pitchFamily="34" charset="0"/>
                    </a:rPr>
                    <a:t>Conversion</a:t>
                  </a:r>
                </a:p>
              </p:txBody>
            </p:sp>
            <p:cxnSp>
              <p:nvCxnSpPr>
                <p:cNvPr id="102" name="直接箭头连接符 101">
                  <a:extLst>
                    <a:ext uri="{FF2B5EF4-FFF2-40B4-BE49-F238E27FC236}">
                      <a16:creationId xmlns:a16="http://schemas.microsoft.com/office/drawing/2014/main" id="{C6341279-3647-48FD-B233-8EF5D980BD02}"/>
                    </a:ext>
                  </a:extLst>
                </p:cNvPr>
                <p:cNvCxnSpPr>
                  <a:cxnSpLocks/>
                  <a:stCxn id="96" idx="3"/>
                  <a:endCxn id="99" idx="1"/>
                </p:cNvCxnSpPr>
                <p:nvPr/>
              </p:nvCxnSpPr>
              <p:spPr bwMode="gray">
                <a:xfrm>
                  <a:off x="8536733" y="2748328"/>
                  <a:ext cx="154296" cy="0"/>
                </a:xfrm>
                <a:prstGeom prst="straightConnector1">
                  <a:avLst/>
                </a:prstGeom>
                <a:noFill/>
                <a:ln w="19050" cap="flat" cmpd="sng" algn="ctr">
                  <a:solidFill>
                    <a:sysClr val="window" lastClr="FFFFFF">
                      <a:lumMod val="50000"/>
                    </a:sysClr>
                  </a:solidFill>
                  <a:prstDash val="solid"/>
                  <a:miter lim="800000"/>
                  <a:tailEnd type="triangle"/>
                </a:ln>
                <a:effectLst/>
              </p:spPr>
            </p:cxnSp>
            <p:cxnSp>
              <p:nvCxnSpPr>
                <p:cNvPr id="103" name="肘形连接符 25">
                  <a:extLst>
                    <a:ext uri="{FF2B5EF4-FFF2-40B4-BE49-F238E27FC236}">
                      <a16:creationId xmlns:a16="http://schemas.microsoft.com/office/drawing/2014/main" id="{1FAE2427-DC93-488B-B2EA-782E8FDE6485}"/>
                    </a:ext>
                  </a:extLst>
                </p:cNvPr>
                <p:cNvCxnSpPr>
                  <a:cxnSpLocks/>
                  <a:stCxn id="99" idx="3"/>
                  <a:endCxn id="101" idx="3"/>
                </p:cNvCxnSpPr>
                <p:nvPr/>
              </p:nvCxnSpPr>
              <p:spPr bwMode="gray">
                <a:xfrm flipH="1">
                  <a:off x="9364133" y="2748328"/>
                  <a:ext cx="160868" cy="316562"/>
                </a:xfrm>
                <a:prstGeom prst="bentConnector3">
                  <a:avLst>
                    <a:gd name="adj1" fmla="val -106140"/>
                  </a:avLst>
                </a:prstGeom>
                <a:noFill/>
                <a:ln w="19050" cap="flat" cmpd="sng" algn="ctr">
                  <a:solidFill>
                    <a:sysClr val="window" lastClr="FFFFFF">
                      <a:lumMod val="50000"/>
                    </a:sysClr>
                  </a:solidFill>
                  <a:prstDash val="solid"/>
                  <a:miter lim="800000"/>
                  <a:tailEnd type="triangle"/>
                </a:ln>
                <a:effectLst/>
              </p:spPr>
            </p:cxnSp>
            <p:sp>
              <p:nvSpPr>
                <p:cNvPr id="101" name="文本框 100">
                  <a:extLst>
                    <a:ext uri="{FF2B5EF4-FFF2-40B4-BE49-F238E27FC236}">
                      <a16:creationId xmlns:a16="http://schemas.microsoft.com/office/drawing/2014/main" id="{D1CA169C-C67D-434C-9659-5DFA27CAF66F}"/>
                    </a:ext>
                  </a:extLst>
                </p:cNvPr>
                <p:cNvSpPr txBox="1"/>
                <p:nvPr/>
              </p:nvSpPr>
              <p:spPr bwMode="gray">
                <a:xfrm>
                  <a:off x="8515183" y="2954381"/>
                  <a:ext cx="848950" cy="221018"/>
                </a:xfrm>
                <a:prstGeom prst="rect">
                  <a:avLst/>
                </a:prstGeom>
                <a:solidFill>
                  <a:sysClr val="window" lastClr="FFFFFF"/>
                </a:solidFill>
                <a:ln w="12700" cap="flat" cmpd="sng" algn="ctr">
                  <a:solidFill>
                    <a:schemeClr val="tx1"/>
                  </a:solidFill>
                  <a:prstDash val="solid"/>
                  <a:miter lim="800000"/>
                </a:ln>
                <a:effectLst/>
              </p:spPr>
              <p:txBody>
                <a:bodyPr lIns="18000" tIns="18000" rIns="18000" bIns="18000" anchor="ctr">
                  <a:noAutofit/>
                </a:bodyPr>
                <a:lstStyle>
                  <a:defPPr>
                    <a:defRPr lang="en-US"/>
                  </a:defPPr>
                  <a:lvl1pPr algn="ctr" fontAlgn="ctr">
                    <a:spcBef>
                      <a:spcPts val="0"/>
                    </a:spcBef>
                    <a:spcAft>
                      <a:spcPts val="0"/>
                    </a:spcAft>
                    <a:defRPr sz="1200" kern="0">
                      <a:latin typeface="Huawei Sans" panose="020C0503030203020204" pitchFamily="34" charset="0"/>
                    </a:defRPr>
                  </a:lvl1pPr>
                </a:lstStyle>
                <a:p>
                  <a:r>
                    <a:rPr lang="en-US" dirty="0">
                      <a:sym typeface="Huawei Sans" panose="020C0503030203020204" pitchFamily="34" charset="0"/>
                    </a:rPr>
                    <a:t>Verification</a:t>
                  </a:r>
                </a:p>
              </p:txBody>
            </p:sp>
          </p:grpSp>
        </p:grpSp>
      </p:grpSp>
    </p:spTree>
    <p:extLst>
      <p:ext uri="{BB962C8B-B14F-4D97-AF65-F5344CB8AC3E}">
        <p14:creationId xmlns:p14="http://schemas.microsoft.com/office/powerpoint/2010/main" val="228562822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gray"/>
        <p:txBody>
          <a:bodyPr/>
          <a:lstStyle/>
          <a:p>
            <a:r>
              <a:rPr lang="en-US" dirty="0">
                <a:solidFill>
                  <a:schemeClr val="bg1">
                    <a:lumMod val="50000"/>
                  </a:schemeClr>
                </a:solidFill>
                <a:sym typeface="Huawei Sans" panose="020C0503030203020204" pitchFamily="34" charset="0"/>
              </a:rPr>
              <a:t>Background</a:t>
            </a:r>
            <a:endParaRPr lang="en-US" altLang="zh-CN" dirty="0">
              <a:solidFill>
                <a:schemeClr val="bg1">
                  <a:lumMod val="50000"/>
                </a:schemeClr>
              </a:solidFill>
              <a:sym typeface="Huawei Sans" panose="020C0503030203020204" pitchFamily="34" charset="0"/>
            </a:endParaRPr>
          </a:p>
          <a:p>
            <a:r>
              <a:rPr lang="en-US" b="1" dirty="0">
                <a:sym typeface="Huawei Sans" panose="020C0503030203020204" pitchFamily="34" charset="0"/>
              </a:rPr>
              <a:t>Introduction to NCE Service Openness and Programmability</a:t>
            </a:r>
            <a:endParaRPr lang="en-US" altLang="zh-CN" b="1" dirty="0">
              <a:sym typeface="Huawei Sans" panose="020C0503030203020204" pitchFamily="34" charset="0"/>
            </a:endParaRPr>
          </a:p>
          <a:p>
            <a:r>
              <a:rPr lang="en-US" dirty="0">
                <a:solidFill>
                  <a:schemeClr val="bg1">
                    <a:lumMod val="50000"/>
                  </a:schemeClr>
                </a:solidFill>
                <a:sym typeface="Huawei Sans" panose="020C0503030203020204" pitchFamily="34" charset="0"/>
              </a:rPr>
              <a:t>Key Capabilities</a:t>
            </a:r>
            <a:endParaRPr lang="en-US" altLang="zh-CN" dirty="0">
              <a:solidFill>
                <a:schemeClr val="bg1">
                  <a:lumMod val="50000"/>
                </a:schemeClr>
              </a:solidFill>
              <a:sym typeface="Huawei Sans" panose="020C0503030203020204" pitchFamily="34" charset="0"/>
            </a:endParaRPr>
          </a:p>
          <a:p>
            <a:r>
              <a:rPr lang="en-US" dirty="0">
                <a:solidFill>
                  <a:schemeClr val="bg1">
                    <a:lumMod val="50000"/>
                  </a:schemeClr>
                </a:solidFill>
                <a:sym typeface="Huawei Sans" panose="020C0503030203020204" pitchFamily="34" charset="0"/>
              </a:rPr>
              <a:t>Related Concepts</a:t>
            </a:r>
            <a:endParaRPr lang="en-US" altLang="zh-CN" dirty="0">
              <a:solidFill>
                <a:schemeClr val="bg1">
                  <a:lumMod val="50000"/>
                </a:schemeClr>
              </a:solidFill>
              <a:sym typeface="Huawei Sans" panose="020C0503030203020204" pitchFamily="34" charset="0"/>
            </a:endParaRPr>
          </a:p>
          <a:p>
            <a:r>
              <a:rPr lang="en-US" dirty="0">
                <a:solidFill>
                  <a:schemeClr val="bg1">
                    <a:lumMod val="50000"/>
                  </a:schemeClr>
                </a:solidFill>
                <a:sym typeface="Huawei Sans" panose="020C0503030203020204" pitchFamily="34" charset="0"/>
              </a:rPr>
              <a:t>Practice Cases</a:t>
            </a:r>
          </a:p>
          <a:p>
            <a:endParaRPr lang="en-US" altLang="zh-CN" dirty="0">
              <a:sym typeface="Huawei Sans" panose="020C0503030203020204" pitchFamily="34" charset="0"/>
            </a:endParaRPr>
          </a:p>
        </p:txBody>
      </p:sp>
    </p:spTree>
    <p:extLst>
      <p:ext uri="{BB962C8B-B14F-4D97-AF65-F5344CB8AC3E}">
        <p14:creationId xmlns:p14="http://schemas.microsoft.com/office/powerpoint/2010/main" val="337730013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BE6CB6E-7C06-4F9F-9674-89BB795C3557}"/>
              </a:ext>
            </a:extLst>
          </p:cNvPr>
          <p:cNvSpPr>
            <a:spLocks noGrp="1"/>
          </p:cNvSpPr>
          <p:nvPr>
            <p:ph type="title"/>
          </p:nvPr>
        </p:nvSpPr>
        <p:spPr bwMode="gray"/>
        <p:txBody>
          <a:bodyPr/>
          <a:lstStyle/>
          <a:p>
            <a:r>
              <a:rPr lang="en-US">
                <a:sym typeface="Huawei Sans" panose="020C0503030203020204" pitchFamily="34" charset="0"/>
              </a:rPr>
              <a:t>Introduction (1)</a:t>
            </a:r>
            <a:endParaRPr lang="en-US" altLang="zh-CN" dirty="0">
              <a:sym typeface="Huawei Sans" panose="020C0503030203020204" pitchFamily="34" charset="0"/>
            </a:endParaRPr>
          </a:p>
        </p:txBody>
      </p:sp>
      <p:sp>
        <p:nvSpPr>
          <p:cNvPr id="111" name="文本占位符 110">
            <a:extLst>
              <a:ext uri="{FF2B5EF4-FFF2-40B4-BE49-F238E27FC236}">
                <a16:creationId xmlns:a16="http://schemas.microsoft.com/office/drawing/2014/main" id="{81F3693D-BD02-4F91-9C0F-3BB85F4615FD}"/>
              </a:ext>
            </a:extLst>
          </p:cNvPr>
          <p:cNvSpPr>
            <a:spLocks noGrp="1"/>
          </p:cNvSpPr>
          <p:nvPr>
            <p:ph type="body" sz="quarter" idx="10"/>
          </p:nvPr>
        </p:nvSpPr>
        <p:spPr bwMode="gray">
          <a:xfrm>
            <a:off x="455612" y="1052514"/>
            <a:ext cx="11293476" cy="473632"/>
          </a:xfrm>
        </p:spPr>
        <p:txBody>
          <a:bodyPr/>
          <a:lstStyle/>
          <a:p>
            <a:r>
              <a:rPr lang="en-US" sz="1600" dirty="0">
                <a:sym typeface="Huawei Sans" panose="020C0503030203020204" pitchFamily="34" charset="0"/>
              </a:rPr>
              <a:t>Similar to the operating system on a computer, NCE service openness and programmability are crucial to networks.</a:t>
            </a:r>
          </a:p>
        </p:txBody>
      </p:sp>
      <p:sp>
        <p:nvSpPr>
          <p:cNvPr id="79" name="圆角矩形 66">
            <a:extLst>
              <a:ext uri="{FF2B5EF4-FFF2-40B4-BE49-F238E27FC236}">
                <a16:creationId xmlns:a16="http://schemas.microsoft.com/office/drawing/2014/main" id="{0E05D45B-30F4-4C5A-9319-A1515F6222D3}"/>
              </a:ext>
            </a:extLst>
          </p:cNvPr>
          <p:cNvSpPr/>
          <p:nvPr/>
        </p:nvSpPr>
        <p:spPr bwMode="gray">
          <a:xfrm>
            <a:off x="2033194" y="5719034"/>
            <a:ext cx="987981" cy="332090"/>
          </a:xfrm>
          <a:prstGeom prst="roundRect">
            <a:avLst>
              <a:gd name="adj" fmla="val 50000"/>
            </a:avLst>
          </a:prstGeom>
          <a:solidFill>
            <a:srgbClr val="F6B78C"/>
          </a:solidFill>
          <a:ln w="12700" cap="flat" cmpd="sng" algn="ctr">
            <a:noFill/>
            <a:prstDash val="solid"/>
            <a:miter lim="800000"/>
          </a:ln>
          <a:effectLst/>
        </p:spPr>
        <p:txBody>
          <a:bodyPr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1" lang="en-US" altLang="zh-CN" sz="1200" b="0" i="0" u="none" strike="noStrike" kern="0" cap="none" spc="0" normalizeH="0" baseline="0" noProof="0" dirty="0">
                <a:ln>
                  <a:noFill/>
                </a:ln>
                <a:effectLst/>
                <a:uLnTx/>
                <a:uFillTx/>
                <a:latin typeface="Huawei Sans" panose="020C0503030203020204" pitchFamily="34" charset="0"/>
                <a:ea typeface="方正兰亭黑简体" panose="02000000000000000000" pitchFamily="2" charset="-122"/>
                <a:sym typeface="Huawei Sans" panose="020C0503030203020204" pitchFamily="34" charset="0"/>
              </a:rPr>
              <a:t>Mouse</a:t>
            </a:r>
          </a:p>
        </p:txBody>
      </p:sp>
      <p:grpSp>
        <p:nvGrpSpPr>
          <p:cNvPr id="8" name="组合 7">
            <a:extLst>
              <a:ext uri="{FF2B5EF4-FFF2-40B4-BE49-F238E27FC236}">
                <a16:creationId xmlns:a16="http://schemas.microsoft.com/office/drawing/2014/main" id="{559705E1-BA7D-40CB-B1CB-52B6C56996C7}"/>
              </a:ext>
            </a:extLst>
          </p:cNvPr>
          <p:cNvGrpSpPr/>
          <p:nvPr/>
        </p:nvGrpSpPr>
        <p:grpSpPr bwMode="gray">
          <a:xfrm>
            <a:off x="1825823" y="1524632"/>
            <a:ext cx="8915778" cy="4134232"/>
            <a:chOff x="1508434" y="1708318"/>
            <a:chExt cx="8915778" cy="4134232"/>
          </a:xfrm>
        </p:grpSpPr>
        <p:sp>
          <p:nvSpPr>
            <p:cNvPr id="65" name="圆角矩形 53">
              <a:extLst>
                <a:ext uri="{FF2B5EF4-FFF2-40B4-BE49-F238E27FC236}">
                  <a16:creationId xmlns:a16="http://schemas.microsoft.com/office/drawing/2014/main" id="{E9CB9143-FA7A-431A-903A-D1C6579F0A8A}"/>
                </a:ext>
              </a:extLst>
            </p:cNvPr>
            <p:cNvSpPr>
              <a:spLocks noChangeArrowheads="1"/>
            </p:cNvSpPr>
            <p:nvPr/>
          </p:nvSpPr>
          <p:spPr bwMode="gray">
            <a:xfrm>
              <a:off x="6224650" y="1708318"/>
              <a:ext cx="4199562" cy="4129613"/>
            </a:xfrm>
            <a:prstGeom prst="roundRect">
              <a:avLst>
                <a:gd name="adj" fmla="val 0"/>
              </a:avLst>
            </a:prstGeom>
            <a:noFill/>
            <a:ln w="12700" algn="ctr">
              <a:solidFill>
                <a:srgbClr val="30B5C5"/>
              </a:solidFill>
              <a:round/>
              <a:headEnd/>
              <a:tailEnd/>
            </a:ln>
            <a:effectLst/>
          </p:spPr>
          <p:txBody>
            <a:bodyPr anchor="ctr">
              <a:noAutofit/>
            </a:bodyPr>
            <a:lstStyle>
              <a:lvl1pPr>
                <a:defRPr>
                  <a:solidFill>
                    <a:schemeClr val="tx1"/>
                  </a:solidFill>
                  <a:latin typeface="Arial" panose="020B0604020202020204" pitchFamily="34" charset="0"/>
                  <a:ea typeface="Microsoft YaHei" panose="020B0503020204020204" pitchFamily="34" charset="-122"/>
                </a:defRPr>
              </a:lvl1pPr>
              <a:lvl2pPr marL="742950" indent="-285750">
                <a:defRPr>
                  <a:solidFill>
                    <a:schemeClr val="tx1"/>
                  </a:solidFill>
                  <a:latin typeface="Arial" panose="020B0604020202020204" pitchFamily="34" charset="0"/>
                  <a:ea typeface="Microsoft YaHei" panose="020B0503020204020204" pitchFamily="34" charset="-122"/>
                </a:defRPr>
              </a:lvl2pPr>
              <a:lvl3pPr marL="1143000" indent="-228600">
                <a:defRPr>
                  <a:solidFill>
                    <a:schemeClr val="tx1"/>
                  </a:solidFill>
                  <a:latin typeface="Arial" panose="020B0604020202020204" pitchFamily="34" charset="0"/>
                  <a:ea typeface="Microsoft YaHei" panose="020B0503020204020204" pitchFamily="34" charset="-122"/>
                </a:defRPr>
              </a:lvl3pPr>
              <a:lvl4pPr marL="1600200" indent="-228600">
                <a:defRPr>
                  <a:solidFill>
                    <a:schemeClr val="tx1"/>
                  </a:solidFill>
                  <a:latin typeface="Arial" panose="020B0604020202020204" pitchFamily="34" charset="0"/>
                  <a:ea typeface="Microsoft YaHei" panose="020B0503020204020204" pitchFamily="34" charset="-122"/>
                </a:defRPr>
              </a:lvl4pPr>
              <a:lvl5pPr marL="2057400" indent="-228600">
                <a:defRPr>
                  <a:solidFill>
                    <a:schemeClr val="tx1"/>
                  </a:solidFill>
                  <a:latin typeface="Arial" panose="020B0604020202020204" pitchFamily="34" charset="0"/>
                  <a:ea typeface="Microsoft YaHei"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Microsoft YaHei"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Microsoft YaHei"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Microsoft YaHei"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Microsoft YaHei" panose="020B0503020204020204" pitchFamily="34" charset="-122"/>
                </a:defRPr>
              </a:lvl9pPr>
            </a:lstStyle>
            <a:p>
              <a:pPr marL="0" marR="0" lvl="0" indent="0" algn="ctr" defTabSz="914400" eaLnBrk="1" fontAlgn="ctr" latinLnBrk="0" hangingPunct="1">
                <a:lnSpc>
                  <a:spcPct val="100000"/>
                </a:lnSpc>
                <a:spcBef>
                  <a:spcPct val="0"/>
                </a:spcBef>
                <a:spcAft>
                  <a:spcPct val="0"/>
                </a:spcAft>
                <a:buClrTx/>
                <a:buSzPct val="100000"/>
                <a:buFontTx/>
                <a:buNone/>
                <a:tabLst/>
                <a:defRPr/>
              </a:pPr>
              <a:endParaRPr kumimoji="0" lang="en-US" altLang="zh-CN" sz="1800" b="0" i="0" u="none" strike="noStrike" kern="0" cap="none" spc="0" normalizeH="0" baseline="0" noProof="0" dirty="0">
                <a:ln>
                  <a:noFill/>
                </a:ln>
                <a:solidFill>
                  <a:srgbClr val="FFFFFF"/>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6" name="Rectangle 48">
              <a:extLst>
                <a:ext uri="{FF2B5EF4-FFF2-40B4-BE49-F238E27FC236}">
                  <a16:creationId xmlns:a16="http://schemas.microsoft.com/office/drawing/2014/main" id="{6E36747C-0F5F-4182-BC77-40F25389ACEA}"/>
                </a:ext>
              </a:extLst>
            </p:cNvPr>
            <p:cNvSpPr>
              <a:spLocks noChangeArrowheads="1"/>
            </p:cNvSpPr>
            <p:nvPr/>
          </p:nvSpPr>
          <p:spPr bwMode="gray">
            <a:xfrm>
              <a:off x="6681730" y="5363202"/>
              <a:ext cx="3270557" cy="479348"/>
            </a:xfrm>
            <a:prstGeom prst="roundRect">
              <a:avLst>
                <a:gd name="adj" fmla="val 12953"/>
              </a:avLst>
            </a:prstGeom>
            <a:noFill/>
            <a:ln w="12700">
              <a:noFill/>
              <a:miter lim="800000"/>
              <a:headEnd/>
              <a:tailEnd/>
            </a:ln>
            <a:effectLst/>
          </p:spPr>
          <p:txBody>
            <a:bodyPr wrap="square" tIns="36000" bIns="36000" anchor="ctr">
              <a:noAutofit/>
            </a:bodyPr>
            <a:lstStyle/>
            <a:p>
              <a:pPr marL="285750" marR="0" lvl="0" indent="-285750" defTabSz="914400" eaLnBrk="1" fontAlgn="ctr" latinLnBrk="0" hangingPunct="1">
                <a:lnSpc>
                  <a:spcPct val="100000"/>
                </a:lnSpc>
                <a:spcBef>
                  <a:spcPts val="0"/>
                </a:spcBef>
                <a:buClrTx/>
                <a:buSzPct val="60000"/>
                <a:buFont typeface="Wingdings" panose="05000000000000000000" pitchFamily="2" charset="2"/>
                <a:buChar char="l"/>
                <a:tabLst/>
                <a:defRPr/>
              </a:pPr>
              <a:r>
                <a:rPr kumimoji="0" lang="en-US" sz="1200" b="0" i="0" u="none" strike="noStrike" kern="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Know devices.</a:t>
              </a:r>
              <a:endParaRPr kumimoji="0" lang="en-US" altLang="zh-CN" sz="1200" b="0" i="0" u="none" strike="noStrike" kern="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cs typeface="Microsoft YaHei" charset="-122"/>
                <a:sym typeface="Huawei Sans" panose="020C0503030203020204" pitchFamily="34" charset="0"/>
              </a:endParaRPr>
            </a:p>
            <a:p>
              <a:pPr marL="285750" marR="0" lvl="0" indent="-285750" defTabSz="914400" eaLnBrk="1" fontAlgn="ctr" latinLnBrk="0" hangingPunct="1">
                <a:lnSpc>
                  <a:spcPct val="100000"/>
                </a:lnSpc>
                <a:spcBef>
                  <a:spcPts val="0"/>
                </a:spcBef>
                <a:buClrTx/>
                <a:buSzPct val="60000"/>
                <a:buFont typeface="Wingdings" panose="05000000000000000000" pitchFamily="2" charset="2"/>
                <a:buChar char="l"/>
                <a:tabLst/>
                <a:defRPr/>
              </a:pPr>
              <a:r>
                <a:rPr lang="en-US" sz="12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Understand</a:t>
              </a:r>
              <a:r>
                <a:rPr kumimoji="0" lang="en-US" sz="1200" b="0" i="0" u="none" strike="noStrike" kern="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 device capabilities.</a:t>
              </a:r>
              <a:endParaRPr kumimoji="0" lang="en-US" altLang="ko-KR" sz="1200" b="0" i="0" u="none" strike="noStrike" kern="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cs typeface="Microsoft YaHei" charset="-122"/>
                <a:sym typeface="Huawei Sans" panose="020C0503030203020204" pitchFamily="34" charset="0"/>
              </a:endParaRPr>
            </a:p>
          </p:txBody>
        </p:sp>
        <p:sp>
          <p:nvSpPr>
            <p:cNvPr id="67" name="Rectangle 48">
              <a:extLst>
                <a:ext uri="{FF2B5EF4-FFF2-40B4-BE49-F238E27FC236}">
                  <a16:creationId xmlns:a16="http://schemas.microsoft.com/office/drawing/2014/main" id="{19281182-5DFF-4173-88DA-2D55A03C9D90}"/>
                </a:ext>
              </a:extLst>
            </p:cNvPr>
            <p:cNvSpPr>
              <a:spLocks noChangeArrowheads="1"/>
            </p:cNvSpPr>
            <p:nvPr/>
          </p:nvSpPr>
          <p:spPr bwMode="gray">
            <a:xfrm>
              <a:off x="6681730" y="4110759"/>
              <a:ext cx="3270557" cy="913310"/>
            </a:xfrm>
            <a:prstGeom prst="roundRect">
              <a:avLst>
                <a:gd name="adj" fmla="val 12896"/>
              </a:avLst>
            </a:prstGeom>
            <a:noFill/>
            <a:ln w="12700">
              <a:noFill/>
              <a:miter lim="800000"/>
              <a:headEnd/>
              <a:tailEnd/>
            </a:ln>
            <a:effectLst/>
          </p:spPr>
          <p:txBody>
            <a:bodyPr wrap="square" tIns="36000" bIns="36000" anchor="ctr">
              <a:noAutofit/>
            </a:bodyPr>
            <a:lstStyle/>
            <a:p>
              <a:pPr marL="285750" marR="0" lvl="0" indent="-285750" defTabSz="914400" eaLnBrk="1" fontAlgn="ctr" latinLnBrk="0" hangingPunct="1">
                <a:lnSpc>
                  <a:spcPct val="100000"/>
                </a:lnSpc>
                <a:spcBef>
                  <a:spcPts val="0"/>
                </a:spcBef>
                <a:buClrTx/>
                <a:buSzPct val="60000"/>
                <a:buFont typeface="Wingdings" panose="05000000000000000000" pitchFamily="2" charset="2"/>
                <a:buChar char="l"/>
                <a:tabLst/>
                <a:defRPr/>
              </a:pPr>
              <a:r>
                <a:rPr kumimoji="0" lang="en-US" sz="1200" b="0" i="0" u="none" strike="noStrike" kern="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Manage device status and configurations.</a:t>
              </a:r>
              <a:endParaRPr kumimoji="0" lang="en-US" altLang="zh-CN" sz="1200" b="0" i="0" u="none" strike="noStrike" kern="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cs typeface="Microsoft YaHei" charset="-122"/>
                <a:sym typeface="Huawei Sans" panose="020C0503030203020204" pitchFamily="34" charset="0"/>
              </a:endParaRPr>
            </a:p>
            <a:p>
              <a:pPr marL="285750" marR="0" lvl="0" indent="-285750" defTabSz="914400" eaLnBrk="1" fontAlgn="ctr" latinLnBrk="0" hangingPunct="1">
                <a:lnSpc>
                  <a:spcPct val="100000"/>
                </a:lnSpc>
                <a:spcBef>
                  <a:spcPts val="0"/>
                </a:spcBef>
                <a:buClrTx/>
                <a:buSzPct val="60000"/>
                <a:buFont typeface="Wingdings" panose="05000000000000000000" pitchFamily="2" charset="2"/>
                <a:buChar char="l"/>
                <a:tabLst/>
                <a:defRPr/>
              </a:pPr>
              <a:r>
                <a:rPr kumimoji="0" lang="en-US" sz="1200" b="0" i="0" u="none" strike="noStrike" kern="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Provide functions such as device grouping and device configuration synchronization.</a:t>
              </a:r>
            </a:p>
          </p:txBody>
        </p:sp>
        <p:sp>
          <p:nvSpPr>
            <p:cNvPr id="68" name="Rectangle 48">
              <a:extLst>
                <a:ext uri="{FF2B5EF4-FFF2-40B4-BE49-F238E27FC236}">
                  <a16:creationId xmlns:a16="http://schemas.microsoft.com/office/drawing/2014/main" id="{E6640A59-E99A-4DB1-B3FA-CA3CCA51A858}"/>
                </a:ext>
              </a:extLst>
            </p:cNvPr>
            <p:cNvSpPr>
              <a:spLocks noChangeArrowheads="1"/>
            </p:cNvSpPr>
            <p:nvPr/>
          </p:nvSpPr>
          <p:spPr bwMode="gray">
            <a:xfrm>
              <a:off x="6681730" y="2479760"/>
              <a:ext cx="3317339" cy="1218229"/>
            </a:xfrm>
            <a:prstGeom prst="roundRect">
              <a:avLst>
                <a:gd name="adj" fmla="val 12852"/>
              </a:avLst>
            </a:prstGeom>
            <a:noFill/>
            <a:ln w="12700">
              <a:noFill/>
              <a:miter lim="800000"/>
              <a:headEnd/>
              <a:tailEnd/>
            </a:ln>
            <a:effectLst/>
          </p:spPr>
          <p:txBody>
            <a:bodyPr wrap="square" tIns="36000" bIns="36000" anchor="ctr">
              <a:noAutofit/>
            </a:bodyPr>
            <a:lstStyle/>
            <a:p>
              <a:pPr marL="285750" marR="0" lvl="0" indent="-285750" defTabSz="914400" eaLnBrk="1" fontAlgn="ctr" latinLnBrk="0" hangingPunct="1">
                <a:lnSpc>
                  <a:spcPct val="100000"/>
                </a:lnSpc>
                <a:spcBef>
                  <a:spcPts val="0"/>
                </a:spcBef>
                <a:buClrTx/>
                <a:buSzPct val="60000"/>
                <a:buFont typeface="Wingdings" panose="05000000000000000000" pitchFamily="2" charset="2"/>
                <a:buChar char="l"/>
                <a:tabLst/>
                <a:defRPr/>
              </a:pPr>
              <a:r>
                <a:rPr kumimoji="0" lang="en-US" sz="1200" b="0" i="0" u="none" strike="noStrike" kern="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Build new network services based on service requirements.</a:t>
              </a:r>
              <a:endParaRPr kumimoji="0" lang="en-US" altLang="zh-CN" sz="1200" b="0" i="0" u="none" strike="noStrike" kern="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cs typeface="Microsoft YaHei" charset="-122"/>
                <a:sym typeface="Huawei Sans" panose="020C0503030203020204" pitchFamily="34" charset="0"/>
              </a:endParaRPr>
            </a:p>
            <a:p>
              <a:pPr marL="285750" marR="0" lvl="0" indent="-285750" defTabSz="914400" eaLnBrk="1" fontAlgn="ctr" latinLnBrk="0" hangingPunct="1">
                <a:lnSpc>
                  <a:spcPct val="100000"/>
                </a:lnSpc>
                <a:spcBef>
                  <a:spcPts val="0"/>
                </a:spcBef>
                <a:buClrTx/>
                <a:buSzPct val="60000"/>
                <a:buFont typeface="Wingdings" panose="05000000000000000000" pitchFamily="2" charset="2"/>
                <a:buChar char="l"/>
                <a:tabLst/>
                <a:defRPr/>
              </a:pPr>
              <a:r>
                <a:rPr kumimoji="0" lang="en-US" sz="1200" b="0" i="0" u="none" strike="noStrike" kern="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View NE-level configurations decomposed based on services.</a:t>
              </a:r>
              <a:endParaRPr kumimoji="0" lang="en-US" altLang="zh-CN" sz="1200" b="0" i="0" u="none" strike="noStrike" kern="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cs typeface="Microsoft YaHei" charset="-122"/>
                <a:sym typeface="Huawei Sans" panose="020C0503030203020204" pitchFamily="34" charset="0"/>
              </a:endParaRPr>
            </a:p>
            <a:p>
              <a:pPr marL="285750" marR="0" lvl="0" indent="-285750" defTabSz="914400" eaLnBrk="1" fontAlgn="ctr" latinLnBrk="0" hangingPunct="1">
                <a:lnSpc>
                  <a:spcPct val="100000"/>
                </a:lnSpc>
                <a:spcBef>
                  <a:spcPts val="0"/>
                </a:spcBef>
                <a:buClrTx/>
                <a:buSzPct val="60000"/>
                <a:buFont typeface="Wingdings" panose="05000000000000000000" pitchFamily="2" charset="2"/>
                <a:buChar char="l"/>
                <a:tabLst/>
                <a:defRPr/>
              </a:pPr>
              <a:r>
                <a:rPr kumimoji="0" lang="en-US" sz="1200" b="0" i="0" u="none" strike="noStrike" kern="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Provide other functions such as rollback upon a transaction failure.</a:t>
              </a:r>
              <a:endParaRPr kumimoji="0" lang="en-US" altLang="ko-KR" sz="1200" b="0" i="0" u="none" strike="noStrike" kern="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cs typeface="Microsoft YaHei" charset="-122"/>
                <a:sym typeface="Huawei Sans" panose="020C0503030203020204" pitchFamily="34" charset="0"/>
              </a:endParaRPr>
            </a:p>
          </p:txBody>
        </p:sp>
        <p:sp>
          <p:nvSpPr>
            <p:cNvPr id="69" name="Rounded Rectangle 8">
              <a:extLst>
                <a:ext uri="{FF2B5EF4-FFF2-40B4-BE49-F238E27FC236}">
                  <a16:creationId xmlns:a16="http://schemas.microsoft.com/office/drawing/2014/main" id="{85FAA899-2550-4C65-9D5A-C0BD774E162E}"/>
                </a:ext>
              </a:extLst>
            </p:cNvPr>
            <p:cNvSpPr/>
            <p:nvPr/>
          </p:nvSpPr>
          <p:spPr bwMode="gray">
            <a:xfrm>
              <a:off x="6687419" y="3771626"/>
              <a:ext cx="3274023" cy="339133"/>
            </a:xfrm>
            <a:prstGeom prst="roundRect">
              <a:avLst>
                <a:gd name="adj" fmla="val 50000"/>
              </a:avLst>
            </a:prstGeom>
            <a:solidFill>
              <a:srgbClr val="30B5C5"/>
            </a:solidFill>
            <a:ln w="9525" cap="flat" cmpd="sng" algn="ctr">
              <a:noFill/>
              <a:prstDash val="solid"/>
              <a:round/>
              <a:headEnd type="none" w="med" len="med"/>
              <a:tailEnd type="none" w="med" len="med"/>
            </a:ln>
            <a:effectLst/>
          </p:spPr>
          <p:txBody>
            <a:bodyPr vert="horz" wrap="square" lIns="91419" tIns="46800" rIns="91419" bIns="45709" numCol="1" rtlCol="0" anchor="ctr" anchorCtr="0" compatLnSpc="1">
              <a:prstTxWarp prst="textNoShape">
                <a:avLst/>
              </a:prstTxWarp>
              <a:noAutofit/>
            </a:bodyPr>
            <a:lstStyle/>
            <a:p>
              <a:pPr marL="0" marR="0" lvl="0" indent="0" algn="ctr" defTabSz="914400" eaLnBrk="1" fontAlgn="ctr" latinLnBrk="0" hangingPunct="1">
                <a:lnSpc>
                  <a:spcPct val="100000"/>
                </a:lnSpc>
                <a:spcBef>
                  <a:spcPts val="0"/>
                </a:spcBef>
                <a:spcAft>
                  <a:spcPts val="0"/>
                </a:spcAft>
                <a:buClr>
                  <a:srgbClr val="CC9900"/>
                </a:buClr>
                <a:buSzTx/>
                <a:buFontTx/>
                <a:buNone/>
                <a:tabLst/>
                <a:defRPr/>
              </a:pPr>
              <a:r>
                <a:rPr kumimoji="0" lang="en-US" sz="1600" b="1" i="0" u="none" strike="noStrike" kern="0" cap="none" spc="0" normalizeH="0" baseline="0" noProof="0" dirty="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Device Management</a:t>
              </a:r>
            </a:p>
          </p:txBody>
        </p:sp>
        <p:sp>
          <p:nvSpPr>
            <p:cNvPr id="70" name="Rounded Rectangle 8">
              <a:extLst>
                <a:ext uri="{FF2B5EF4-FFF2-40B4-BE49-F238E27FC236}">
                  <a16:creationId xmlns:a16="http://schemas.microsoft.com/office/drawing/2014/main" id="{07C4E4F6-7C90-4397-83E5-6495E14999F1}"/>
                </a:ext>
              </a:extLst>
            </p:cNvPr>
            <p:cNvSpPr/>
            <p:nvPr/>
          </p:nvSpPr>
          <p:spPr bwMode="gray">
            <a:xfrm>
              <a:off x="6687367" y="5035443"/>
              <a:ext cx="3274126" cy="361087"/>
            </a:xfrm>
            <a:prstGeom prst="roundRect">
              <a:avLst>
                <a:gd name="adj" fmla="val 50000"/>
              </a:avLst>
            </a:prstGeom>
            <a:solidFill>
              <a:srgbClr val="30B5C5"/>
            </a:solidFill>
            <a:ln w="9525" cap="flat" cmpd="sng" algn="ctr">
              <a:noFill/>
              <a:prstDash val="solid"/>
              <a:round/>
              <a:headEnd type="none" w="med" len="med"/>
              <a:tailEnd type="none" w="med" len="med"/>
            </a:ln>
            <a:effectLst/>
          </p:spPr>
          <p:txBody>
            <a:bodyPr vert="horz" wrap="square" lIns="91419" tIns="46800" rIns="91419" bIns="45709" numCol="1" rtlCol="0" anchor="ctr" anchorCtr="0" compatLnSpc="1">
              <a:prstTxWarp prst="textNoShape">
                <a:avLst/>
              </a:prstTxWarp>
              <a:noAutofit/>
            </a:bodyPr>
            <a:lstStyle/>
            <a:p>
              <a:pPr marL="0" marR="0" lvl="0" indent="0" algn="ctr" defTabSz="914400" eaLnBrk="1" fontAlgn="ctr" latinLnBrk="0" hangingPunct="1">
                <a:lnSpc>
                  <a:spcPct val="100000"/>
                </a:lnSpc>
                <a:spcBef>
                  <a:spcPts val="0"/>
                </a:spcBef>
                <a:spcAft>
                  <a:spcPts val="0"/>
                </a:spcAft>
                <a:buClr>
                  <a:srgbClr val="CC9900"/>
                </a:buClr>
                <a:buSzTx/>
                <a:buFontTx/>
                <a:buNone/>
                <a:tabLst/>
                <a:defRPr/>
              </a:pPr>
              <a:r>
                <a:rPr kumimoji="0" lang="en-US" sz="1600" b="1" i="0" u="none" strike="noStrike" kern="0" cap="none" spc="0" normalizeH="0" baseline="0" noProof="0" dirty="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Device Driver</a:t>
              </a:r>
              <a:endParaRPr kumimoji="0" lang="en-US" altLang="zh-CN" sz="1600" b="1" i="0" u="none" strike="noStrike" kern="0" cap="none" spc="0" normalizeH="0" baseline="0" noProof="0" dirty="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1" name="Rounded Rectangle 8">
              <a:extLst>
                <a:ext uri="{FF2B5EF4-FFF2-40B4-BE49-F238E27FC236}">
                  <a16:creationId xmlns:a16="http://schemas.microsoft.com/office/drawing/2014/main" id="{7F4D7CF3-6176-4DA5-B7C8-003411E92DDF}"/>
                </a:ext>
              </a:extLst>
            </p:cNvPr>
            <p:cNvSpPr/>
            <p:nvPr/>
          </p:nvSpPr>
          <p:spPr bwMode="gray">
            <a:xfrm>
              <a:off x="6687302" y="2177518"/>
              <a:ext cx="3274257" cy="339792"/>
            </a:xfrm>
            <a:prstGeom prst="roundRect">
              <a:avLst>
                <a:gd name="adj" fmla="val 50000"/>
              </a:avLst>
            </a:prstGeom>
            <a:solidFill>
              <a:srgbClr val="30B5C5"/>
            </a:solidFill>
            <a:ln w="9525" cap="flat" cmpd="sng" algn="ctr">
              <a:noFill/>
              <a:prstDash val="solid"/>
              <a:round/>
              <a:headEnd type="none" w="med" len="med"/>
              <a:tailEnd type="none" w="med" len="med"/>
            </a:ln>
            <a:effectLst/>
          </p:spPr>
          <p:txBody>
            <a:bodyPr vert="horz" wrap="square" lIns="91419" tIns="46800" rIns="91419" bIns="45709" numCol="1" rtlCol="0" anchor="ctr" anchorCtr="0" compatLnSpc="1">
              <a:prstTxWarp prst="textNoShape">
                <a:avLst/>
              </a:prstTxWarp>
              <a:noAutofit/>
            </a:bodyPr>
            <a:lstStyle/>
            <a:p>
              <a:pPr marL="0" marR="0" lvl="0" indent="0" algn="ctr" defTabSz="914400" eaLnBrk="1" fontAlgn="ctr" latinLnBrk="0" hangingPunct="1">
                <a:lnSpc>
                  <a:spcPct val="100000"/>
                </a:lnSpc>
                <a:spcBef>
                  <a:spcPts val="0"/>
                </a:spcBef>
                <a:spcAft>
                  <a:spcPts val="0"/>
                </a:spcAft>
                <a:buClr>
                  <a:srgbClr val="CC9900"/>
                </a:buClr>
                <a:buSzTx/>
                <a:buFontTx/>
                <a:buNone/>
                <a:tabLst/>
                <a:defRPr/>
              </a:pPr>
              <a:r>
                <a:rPr kumimoji="0" lang="en-US" sz="1600" b="1" i="0" u="none" strike="noStrike" kern="0" cap="none" spc="0" normalizeH="0" baseline="0" noProof="0" dirty="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Service Management</a:t>
              </a:r>
              <a:endParaRPr kumimoji="0" lang="en-US" altLang="zh-CN" sz="1600" b="1" i="0" u="none" strike="noStrike" kern="0" cap="none" spc="0" normalizeH="0" baseline="0" noProof="0" dirty="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2" name="TextBox 169">
              <a:extLst>
                <a:ext uri="{FF2B5EF4-FFF2-40B4-BE49-F238E27FC236}">
                  <a16:creationId xmlns:a16="http://schemas.microsoft.com/office/drawing/2014/main" id="{7A72806A-F325-4CAF-8362-5EFA8B6C3AAD}"/>
                </a:ext>
              </a:extLst>
            </p:cNvPr>
            <p:cNvSpPr txBox="1"/>
            <p:nvPr/>
          </p:nvSpPr>
          <p:spPr bwMode="gray">
            <a:xfrm>
              <a:off x="6291871" y="1783469"/>
              <a:ext cx="4050274" cy="336564"/>
            </a:xfrm>
            <a:prstGeom prst="rect">
              <a:avLst/>
            </a:prstGeom>
            <a:noFill/>
            <a:ln w="25400" cap="flat" cmpd="sng" algn="ctr">
              <a:noFill/>
              <a:prstDash val="solid"/>
            </a:ln>
            <a:effectLst/>
          </p:spPr>
          <p:txBody>
            <a:bodyPr lIns="36000" rIns="36000" rtlCol="0" anchor="ctr">
              <a:noAutofit/>
            </a:bodyPr>
            <a:lstStyle>
              <a:defPPr>
                <a:defRPr lang="zh-CN"/>
              </a:defPPr>
              <a:lvl1pPr algn="ctr" defTabSz="1219272" fontAlgn="base">
                <a:spcBef>
                  <a:spcPct val="0"/>
                </a:spcBef>
                <a:spcAft>
                  <a:spcPct val="0"/>
                </a:spcAft>
                <a:buClr>
                  <a:srgbClr val="CC9900"/>
                </a:buClr>
                <a:buFont typeface="Wingdings" pitchFamily="2" charset="2"/>
                <a:buNone/>
                <a:defRPr sz="1600" b="1">
                  <a:solidFill>
                    <a:prstClr val="white"/>
                  </a:solidFill>
                  <a:latin typeface="Arial" panose="020B0503020204020204" pitchFamily="34" charset="-122"/>
                  <a:ea typeface="微软雅黑" panose="020B0503020204020204" pitchFamily="34" charset="-122"/>
                </a:defRPr>
              </a:lvl1pPr>
              <a:lvl2pPr marL="609636" defTabSz="1219272">
                <a:defRPr sz="2400">
                  <a:solidFill>
                    <a:schemeClr val="lt1"/>
                  </a:solidFill>
                </a:defRPr>
              </a:lvl2pPr>
              <a:lvl3pPr marL="1219272" defTabSz="1219272">
                <a:defRPr sz="2400">
                  <a:solidFill>
                    <a:schemeClr val="lt1"/>
                  </a:solidFill>
                </a:defRPr>
              </a:lvl3pPr>
              <a:lvl4pPr marL="1828908" defTabSz="1219272">
                <a:defRPr sz="2400">
                  <a:solidFill>
                    <a:schemeClr val="lt1"/>
                  </a:solidFill>
                </a:defRPr>
              </a:lvl4pPr>
              <a:lvl5pPr marL="2438545" defTabSz="1219272">
                <a:defRPr sz="2400">
                  <a:solidFill>
                    <a:schemeClr val="lt1"/>
                  </a:solidFill>
                </a:defRPr>
              </a:lvl5pPr>
              <a:lvl6pPr marL="3048180" defTabSz="1219272">
                <a:defRPr sz="2400">
                  <a:solidFill>
                    <a:schemeClr val="lt1"/>
                  </a:solidFill>
                </a:defRPr>
              </a:lvl6pPr>
              <a:lvl7pPr marL="3657816" defTabSz="1219272">
                <a:defRPr sz="2400">
                  <a:solidFill>
                    <a:schemeClr val="lt1"/>
                  </a:solidFill>
                </a:defRPr>
              </a:lvl7pPr>
              <a:lvl8pPr marL="4267452" defTabSz="1219272">
                <a:defRPr sz="2400">
                  <a:solidFill>
                    <a:schemeClr val="lt1"/>
                  </a:solidFill>
                </a:defRPr>
              </a:lvl8pPr>
              <a:lvl9pPr marL="4877087" defTabSz="1219272">
                <a:defRPr sz="2400">
                  <a:solidFill>
                    <a:schemeClr val="lt1"/>
                  </a:solidFill>
                </a:defRPr>
              </a:lvl9pPr>
            </a:lstStyle>
            <a:p>
              <a:pPr marL="0" marR="0" lvl="0" indent="0" algn="ctr" defTabSz="1219272" eaLnBrk="1" fontAlgn="ctr" latinLnBrk="0" hangingPunct="1">
                <a:lnSpc>
                  <a:spcPct val="100000"/>
                </a:lnSpc>
                <a:spcBef>
                  <a:spcPts val="0"/>
                </a:spcBef>
                <a:spcAft>
                  <a:spcPts val="0"/>
                </a:spcAft>
                <a:buClr>
                  <a:srgbClr val="CC9900"/>
                </a:buClr>
                <a:buSzTx/>
                <a:buFont typeface="Wingdings" pitchFamily="2" charset="2"/>
                <a:buNone/>
                <a:tabLst/>
                <a:defRPr/>
              </a:pPr>
              <a:r>
                <a:rPr kumimoji="0" lang="en-US" sz="1400" b="1" i="0" u="none" strike="noStrike" kern="0" cap="none" spc="0" normalizeH="0" baseline="0" noProof="0" dirty="0">
                  <a:ln>
                    <a:noFill/>
                  </a:ln>
                  <a:solidFill>
                    <a:schemeClr val="tx1"/>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NCE service openness and programmability</a:t>
              </a:r>
            </a:p>
          </p:txBody>
        </p:sp>
        <p:sp>
          <p:nvSpPr>
            <p:cNvPr id="78" name="TextBox 169">
              <a:extLst>
                <a:ext uri="{FF2B5EF4-FFF2-40B4-BE49-F238E27FC236}">
                  <a16:creationId xmlns:a16="http://schemas.microsoft.com/office/drawing/2014/main" id="{E6846E68-05D9-4E15-9564-C2C4DCD0EBCC}"/>
                </a:ext>
              </a:extLst>
            </p:cNvPr>
            <p:cNvSpPr txBox="1"/>
            <p:nvPr/>
          </p:nvSpPr>
          <p:spPr bwMode="gray">
            <a:xfrm>
              <a:off x="1879293" y="2353012"/>
              <a:ext cx="2927546" cy="432000"/>
            </a:xfrm>
            <a:prstGeom prst="roundRect">
              <a:avLst/>
            </a:prstGeom>
            <a:noFill/>
            <a:ln w="25400" cap="flat" cmpd="sng" algn="ctr">
              <a:noFill/>
              <a:prstDash val="solid"/>
            </a:ln>
            <a:effectLst/>
          </p:spPr>
          <p:txBody>
            <a:bodyPr rtlCol="0" anchor="ctr">
              <a:noAutofit/>
            </a:bodyPr>
            <a:lstStyle>
              <a:defPPr>
                <a:defRPr lang="zh-CN"/>
              </a:defPPr>
              <a:lvl1pPr algn="ctr" defTabSz="1219272" fontAlgn="base">
                <a:spcBef>
                  <a:spcPct val="0"/>
                </a:spcBef>
                <a:spcAft>
                  <a:spcPct val="0"/>
                </a:spcAft>
                <a:buClr>
                  <a:srgbClr val="CC9900"/>
                </a:buClr>
                <a:buFont typeface="Wingdings" pitchFamily="2" charset="2"/>
                <a:buNone/>
                <a:defRPr sz="1600" b="1">
                  <a:solidFill>
                    <a:prstClr val="white"/>
                  </a:solidFill>
                  <a:latin typeface="Arial" panose="020B0503020204020204" pitchFamily="34" charset="-122"/>
                  <a:ea typeface="微软雅黑" panose="020B0503020204020204" pitchFamily="34" charset="-122"/>
                </a:defRPr>
              </a:lvl1pPr>
              <a:lvl2pPr marL="609636" defTabSz="1219272">
                <a:defRPr sz="2400">
                  <a:solidFill>
                    <a:schemeClr val="lt1"/>
                  </a:solidFill>
                </a:defRPr>
              </a:lvl2pPr>
              <a:lvl3pPr marL="1219272" defTabSz="1219272">
                <a:defRPr sz="2400">
                  <a:solidFill>
                    <a:schemeClr val="lt1"/>
                  </a:solidFill>
                </a:defRPr>
              </a:lvl3pPr>
              <a:lvl4pPr marL="1828908" defTabSz="1219272">
                <a:defRPr sz="2400">
                  <a:solidFill>
                    <a:schemeClr val="lt1"/>
                  </a:solidFill>
                </a:defRPr>
              </a:lvl4pPr>
              <a:lvl5pPr marL="2438545" defTabSz="1219272">
                <a:defRPr sz="2400">
                  <a:solidFill>
                    <a:schemeClr val="lt1"/>
                  </a:solidFill>
                </a:defRPr>
              </a:lvl5pPr>
              <a:lvl6pPr marL="3048180" defTabSz="1219272">
                <a:defRPr sz="2400">
                  <a:solidFill>
                    <a:schemeClr val="lt1"/>
                  </a:solidFill>
                </a:defRPr>
              </a:lvl6pPr>
              <a:lvl7pPr marL="3657816" defTabSz="1219272">
                <a:defRPr sz="2400">
                  <a:solidFill>
                    <a:schemeClr val="lt1"/>
                  </a:solidFill>
                </a:defRPr>
              </a:lvl7pPr>
              <a:lvl8pPr marL="4267452" defTabSz="1219272">
                <a:defRPr sz="2400">
                  <a:solidFill>
                    <a:schemeClr val="lt1"/>
                  </a:solidFill>
                </a:defRPr>
              </a:lvl8pPr>
              <a:lvl9pPr marL="4877087" defTabSz="1219272">
                <a:defRPr sz="2400">
                  <a:solidFill>
                    <a:schemeClr val="lt1"/>
                  </a:solidFill>
                </a:defRPr>
              </a:lvl9pPr>
            </a:lstStyle>
            <a:p>
              <a:pPr marL="0" marR="0" lvl="0" indent="0" algn="ctr" defTabSz="1219272" eaLnBrk="1" fontAlgn="ctr" latinLnBrk="0" hangingPunct="1">
                <a:lnSpc>
                  <a:spcPct val="100000"/>
                </a:lnSpc>
                <a:spcBef>
                  <a:spcPts val="0"/>
                </a:spcBef>
                <a:spcAft>
                  <a:spcPts val="0"/>
                </a:spcAft>
                <a:buClr>
                  <a:srgbClr val="CC9900"/>
                </a:buClr>
                <a:buSzTx/>
                <a:buFont typeface="Wingdings" pitchFamily="2" charset="2"/>
                <a:buNone/>
                <a:tabLst/>
                <a:defRPr/>
              </a:pPr>
              <a:r>
                <a:rPr kumimoji="0" lang="en-US" sz="1400" b="1" i="0" u="none" strike="noStrike" kern="0" cap="none" spc="0" normalizeH="0" baseline="0" noProof="0" dirty="0">
                  <a:ln>
                    <a:noFill/>
                  </a:ln>
                  <a:solidFill>
                    <a:schemeClr val="tx1"/>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Operating System</a:t>
              </a:r>
            </a:p>
          </p:txBody>
        </p:sp>
        <p:grpSp>
          <p:nvGrpSpPr>
            <p:cNvPr id="7" name="组合 6">
              <a:extLst>
                <a:ext uri="{FF2B5EF4-FFF2-40B4-BE49-F238E27FC236}">
                  <a16:creationId xmlns:a16="http://schemas.microsoft.com/office/drawing/2014/main" id="{7A961D3C-747A-43B9-941B-B40061EB532A}"/>
                </a:ext>
              </a:extLst>
            </p:cNvPr>
            <p:cNvGrpSpPr/>
            <p:nvPr/>
          </p:nvGrpSpPr>
          <p:grpSpPr bwMode="gray">
            <a:xfrm>
              <a:off x="1508434" y="1709833"/>
              <a:ext cx="4566422" cy="4081368"/>
              <a:chOff x="1508434" y="1709833"/>
              <a:chExt cx="4566422" cy="4081368"/>
            </a:xfrm>
          </p:grpSpPr>
          <p:grpSp>
            <p:nvGrpSpPr>
              <p:cNvPr id="6" name="组合 5">
                <a:extLst>
                  <a:ext uri="{FF2B5EF4-FFF2-40B4-BE49-F238E27FC236}">
                    <a16:creationId xmlns:a16="http://schemas.microsoft.com/office/drawing/2014/main" id="{641FAB73-D456-4208-B0AC-14FB27B5B53C}"/>
                  </a:ext>
                </a:extLst>
              </p:cNvPr>
              <p:cNvGrpSpPr/>
              <p:nvPr/>
            </p:nvGrpSpPr>
            <p:grpSpPr bwMode="gray">
              <a:xfrm>
                <a:off x="5469034" y="3639784"/>
                <a:ext cx="605822" cy="349504"/>
                <a:chOff x="5469034" y="3535908"/>
                <a:chExt cx="605822" cy="349504"/>
              </a:xfrm>
            </p:grpSpPr>
            <p:sp>
              <p:nvSpPr>
                <p:cNvPr id="73" name="Freeform 10">
                  <a:extLst>
                    <a:ext uri="{FF2B5EF4-FFF2-40B4-BE49-F238E27FC236}">
                      <a16:creationId xmlns:a16="http://schemas.microsoft.com/office/drawing/2014/main" id="{824994EC-B2F9-4EFE-96F4-45B909E95B0D}"/>
                    </a:ext>
                  </a:extLst>
                </p:cNvPr>
                <p:cNvSpPr>
                  <a:spLocks/>
                </p:cNvSpPr>
                <p:nvPr/>
              </p:nvSpPr>
              <p:spPr bwMode="gray">
                <a:xfrm>
                  <a:off x="5469034" y="3535908"/>
                  <a:ext cx="605822" cy="134095"/>
                </a:xfrm>
                <a:custGeom>
                  <a:avLst/>
                  <a:gdLst>
                    <a:gd name="T0" fmla="*/ 0 w 2347"/>
                    <a:gd name="T1" fmla="*/ 188 h 336"/>
                    <a:gd name="T2" fmla="*/ 0 w 2347"/>
                    <a:gd name="T3" fmla="*/ 336 h 336"/>
                    <a:gd name="T4" fmla="*/ 2347 w 2347"/>
                    <a:gd name="T5" fmla="*/ 336 h 336"/>
                    <a:gd name="T6" fmla="*/ 2005 w 2347"/>
                    <a:gd name="T7" fmla="*/ 0 h 336"/>
                    <a:gd name="T8" fmla="*/ 2005 w 2347"/>
                    <a:gd name="T9" fmla="*/ 189 h 336"/>
                    <a:gd name="T10" fmla="*/ 0 w 2347"/>
                    <a:gd name="T11" fmla="*/ 188 h 336"/>
                    <a:gd name="T12" fmla="*/ 0 60000 65536"/>
                    <a:gd name="T13" fmla="*/ 0 60000 65536"/>
                    <a:gd name="T14" fmla="*/ 0 60000 65536"/>
                    <a:gd name="T15" fmla="*/ 0 60000 65536"/>
                    <a:gd name="T16" fmla="*/ 0 60000 65536"/>
                    <a:gd name="T17" fmla="*/ 0 60000 65536"/>
                    <a:gd name="T18" fmla="*/ 0 w 2347"/>
                    <a:gd name="T19" fmla="*/ 0 h 336"/>
                    <a:gd name="T20" fmla="*/ 2347 w 2347"/>
                    <a:gd name="T21" fmla="*/ 336 h 336"/>
                  </a:gdLst>
                  <a:ahLst/>
                  <a:cxnLst>
                    <a:cxn ang="T12">
                      <a:pos x="T0" y="T1"/>
                    </a:cxn>
                    <a:cxn ang="T13">
                      <a:pos x="T2" y="T3"/>
                    </a:cxn>
                    <a:cxn ang="T14">
                      <a:pos x="T4" y="T5"/>
                    </a:cxn>
                    <a:cxn ang="T15">
                      <a:pos x="T6" y="T7"/>
                    </a:cxn>
                    <a:cxn ang="T16">
                      <a:pos x="T8" y="T9"/>
                    </a:cxn>
                    <a:cxn ang="T17">
                      <a:pos x="T10" y="T11"/>
                    </a:cxn>
                  </a:cxnLst>
                  <a:rect l="T18" t="T19" r="T20" b="T21"/>
                  <a:pathLst>
                    <a:path w="2347" h="336">
                      <a:moveTo>
                        <a:pt x="0" y="188"/>
                      </a:moveTo>
                      <a:lnTo>
                        <a:pt x="0" y="336"/>
                      </a:lnTo>
                      <a:lnTo>
                        <a:pt x="2347" y="336"/>
                      </a:lnTo>
                      <a:lnTo>
                        <a:pt x="2005" y="0"/>
                      </a:lnTo>
                      <a:lnTo>
                        <a:pt x="2005" y="189"/>
                      </a:lnTo>
                      <a:lnTo>
                        <a:pt x="0" y="188"/>
                      </a:lnTo>
                      <a:close/>
                    </a:path>
                  </a:pathLst>
                </a:custGeom>
                <a:solidFill>
                  <a:srgbClr val="30B5C5"/>
                </a:solidFill>
                <a:ln>
                  <a:noFill/>
                </a:ln>
              </p:spPr>
              <p:txBody>
                <a:bodyPr wrap="none" anchor="ctr">
                  <a:noAutofit/>
                </a:body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a:ln>
                      <a:noFill/>
                    </a:ln>
                    <a:solidFill>
                      <a:srgbClr val="000000"/>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4" name="Freeform 16">
                  <a:extLst>
                    <a:ext uri="{FF2B5EF4-FFF2-40B4-BE49-F238E27FC236}">
                      <a16:creationId xmlns:a16="http://schemas.microsoft.com/office/drawing/2014/main" id="{64301CE6-0279-444F-8325-F8F5B7D383FD}"/>
                    </a:ext>
                  </a:extLst>
                </p:cNvPr>
                <p:cNvSpPr>
                  <a:spLocks/>
                </p:cNvSpPr>
                <p:nvPr/>
              </p:nvSpPr>
              <p:spPr bwMode="gray">
                <a:xfrm flipH="1" flipV="1">
                  <a:off x="5469034" y="3730906"/>
                  <a:ext cx="595290" cy="154506"/>
                </a:xfrm>
                <a:custGeom>
                  <a:avLst/>
                  <a:gdLst>
                    <a:gd name="T0" fmla="*/ 0 w 2347"/>
                    <a:gd name="T1" fmla="*/ 188 h 336"/>
                    <a:gd name="T2" fmla="*/ 0 w 2347"/>
                    <a:gd name="T3" fmla="*/ 336 h 336"/>
                    <a:gd name="T4" fmla="*/ 2347 w 2347"/>
                    <a:gd name="T5" fmla="*/ 336 h 336"/>
                    <a:gd name="T6" fmla="*/ 2005 w 2347"/>
                    <a:gd name="T7" fmla="*/ 0 h 336"/>
                    <a:gd name="T8" fmla="*/ 2005 w 2347"/>
                    <a:gd name="T9" fmla="*/ 189 h 336"/>
                    <a:gd name="T10" fmla="*/ 0 w 2347"/>
                    <a:gd name="T11" fmla="*/ 188 h 336"/>
                    <a:gd name="T12" fmla="*/ 0 60000 65536"/>
                    <a:gd name="T13" fmla="*/ 0 60000 65536"/>
                    <a:gd name="T14" fmla="*/ 0 60000 65536"/>
                    <a:gd name="T15" fmla="*/ 0 60000 65536"/>
                    <a:gd name="T16" fmla="*/ 0 60000 65536"/>
                    <a:gd name="T17" fmla="*/ 0 60000 65536"/>
                    <a:gd name="T18" fmla="*/ 0 w 2347"/>
                    <a:gd name="T19" fmla="*/ 0 h 336"/>
                    <a:gd name="T20" fmla="*/ 2347 w 2347"/>
                    <a:gd name="T21" fmla="*/ 336 h 336"/>
                  </a:gdLst>
                  <a:ahLst/>
                  <a:cxnLst>
                    <a:cxn ang="T12">
                      <a:pos x="T0" y="T1"/>
                    </a:cxn>
                    <a:cxn ang="T13">
                      <a:pos x="T2" y="T3"/>
                    </a:cxn>
                    <a:cxn ang="T14">
                      <a:pos x="T4" y="T5"/>
                    </a:cxn>
                    <a:cxn ang="T15">
                      <a:pos x="T6" y="T7"/>
                    </a:cxn>
                    <a:cxn ang="T16">
                      <a:pos x="T8" y="T9"/>
                    </a:cxn>
                    <a:cxn ang="T17">
                      <a:pos x="T10" y="T11"/>
                    </a:cxn>
                  </a:cxnLst>
                  <a:rect l="T18" t="T19" r="T20" b="T21"/>
                  <a:pathLst>
                    <a:path w="2347" h="336">
                      <a:moveTo>
                        <a:pt x="0" y="188"/>
                      </a:moveTo>
                      <a:lnTo>
                        <a:pt x="0" y="336"/>
                      </a:lnTo>
                      <a:lnTo>
                        <a:pt x="2347" y="336"/>
                      </a:lnTo>
                      <a:lnTo>
                        <a:pt x="2005" y="0"/>
                      </a:lnTo>
                      <a:lnTo>
                        <a:pt x="2005" y="189"/>
                      </a:lnTo>
                      <a:lnTo>
                        <a:pt x="0" y="188"/>
                      </a:lnTo>
                      <a:close/>
                    </a:path>
                  </a:pathLst>
                </a:custGeom>
                <a:solidFill>
                  <a:srgbClr val="30B5C5"/>
                </a:solidFill>
                <a:ln>
                  <a:noFill/>
                </a:ln>
              </p:spPr>
              <p:txBody>
                <a:bodyPr wrap="none" anchor="ctr">
                  <a:noAutofit/>
                </a:body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a:ln>
                      <a:noFill/>
                    </a:ln>
                    <a:solidFill>
                      <a:srgbClr val="000000"/>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75" name="圆角矩形 53">
                <a:extLst>
                  <a:ext uri="{FF2B5EF4-FFF2-40B4-BE49-F238E27FC236}">
                    <a16:creationId xmlns:a16="http://schemas.microsoft.com/office/drawing/2014/main" id="{B73C232F-7222-4E92-B230-76B2F1AB10CA}"/>
                  </a:ext>
                </a:extLst>
              </p:cNvPr>
              <p:cNvSpPr>
                <a:spLocks noChangeArrowheads="1"/>
              </p:cNvSpPr>
              <p:nvPr/>
            </p:nvSpPr>
            <p:spPr bwMode="gray">
              <a:xfrm>
                <a:off x="1508434" y="1709833"/>
                <a:ext cx="3677510" cy="4081368"/>
              </a:xfrm>
              <a:prstGeom prst="roundRect">
                <a:avLst>
                  <a:gd name="adj" fmla="val 0"/>
                </a:avLst>
              </a:prstGeom>
              <a:noFill/>
              <a:ln w="12700" algn="ctr">
                <a:solidFill>
                  <a:srgbClr val="30B5C5"/>
                </a:solidFill>
                <a:round/>
                <a:headEnd/>
                <a:tailEnd/>
              </a:ln>
              <a:effectLst/>
            </p:spPr>
            <p:txBody>
              <a:bodyPr anchor="ctr">
                <a:noAutofit/>
              </a:bodyPr>
              <a:lstStyle>
                <a:lvl1pPr>
                  <a:defRPr>
                    <a:solidFill>
                      <a:schemeClr val="tx1"/>
                    </a:solidFill>
                    <a:latin typeface="Arial" panose="020B0604020202020204" pitchFamily="34" charset="0"/>
                    <a:ea typeface="Microsoft YaHei" panose="020B0503020204020204" pitchFamily="34" charset="-122"/>
                  </a:defRPr>
                </a:lvl1pPr>
                <a:lvl2pPr marL="742950" indent="-285750">
                  <a:defRPr>
                    <a:solidFill>
                      <a:schemeClr val="tx1"/>
                    </a:solidFill>
                    <a:latin typeface="Arial" panose="020B0604020202020204" pitchFamily="34" charset="0"/>
                    <a:ea typeface="Microsoft YaHei" panose="020B0503020204020204" pitchFamily="34" charset="-122"/>
                  </a:defRPr>
                </a:lvl2pPr>
                <a:lvl3pPr marL="1143000" indent="-228600">
                  <a:defRPr>
                    <a:solidFill>
                      <a:schemeClr val="tx1"/>
                    </a:solidFill>
                    <a:latin typeface="Arial" panose="020B0604020202020204" pitchFamily="34" charset="0"/>
                    <a:ea typeface="Microsoft YaHei" panose="020B0503020204020204" pitchFamily="34" charset="-122"/>
                  </a:defRPr>
                </a:lvl3pPr>
                <a:lvl4pPr marL="1600200" indent="-228600">
                  <a:defRPr>
                    <a:solidFill>
                      <a:schemeClr val="tx1"/>
                    </a:solidFill>
                    <a:latin typeface="Arial" panose="020B0604020202020204" pitchFamily="34" charset="0"/>
                    <a:ea typeface="Microsoft YaHei" panose="020B0503020204020204" pitchFamily="34" charset="-122"/>
                  </a:defRPr>
                </a:lvl4pPr>
                <a:lvl5pPr marL="2057400" indent="-228600">
                  <a:defRPr>
                    <a:solidFill>
                      <a:schemeClr val="tx1"/>
                    </a:solidFill>
                    <a:latin typeface="Arial" panose="020B0604020202020204" pitchFamily="34" charset="0"/>
                    <a:ea typeface="Microsoft YaHei"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Microsoft YaHei"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Microsoft YaHei"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Microsoft YaHei"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Microsoft YaHei" panose="020B0503020204020204" pitchFamily="34" charset="-122"/>
                  </a:defRPr>
                </a:lvl9pPr>
              </a:lstStyle>
              <a:p>
                <a:pPr algn="ctr" defTabSz="914400" fontAlgn="ctr">
                  <a:spcBef>
                    <a:spcPct val="0"/>
                  </a:spcBef>
                  <a:spcAft>
                    <a:spcPct val="0"/>
                  </a:spcAft>
                  <a:buSzPct val="100000"/>
                </a:pPr>
                <a:endParaRPr lang="en-US" altLang="zh-CN"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5" name="组合 4">
                <a:extLst>
                  <a:ext uri="{FF2B5EF4-FFF2-40B4-BE49-F238E27FC236}">
                    <a16:creationId xmlns:a16="http://schemas.microsoft.com/office/drawing/2014/main" id="{72678D83-EBB0-45CF-B6A7-DCE4F043ADDB}"/>
                  </a:ext>
                </a:extLst>
              </p:cNvPr>
              <p:cNvGrpSpPr/>
              <p:nvPr/>
            </p:nvGrpSpPr>
            <p:grpSpPr bwMode="gray">
              <a:xfrm>
                <a:off x="1997728" y="2892352"/>
                <a:ext cx="2698923" cy="1844368"/>
                <a:chOff x="2014050" y="3114952"/>
                <a:chExt cx="2698923" cy="1844368"/>
              </a:xfrm>
            </p:grpSpPr>
            <p:sp>
              <p:nvSpPr>
                <p:cNvPr id="76" name="Rounded Rectangle 8">
                  <a:extLst>
                    <a:ext uri="{FF2B5EF4-FFF2-40B4-BE49-F238E27FC236}">
                      <a16:creationId xmlns:a16="http://schemas.microsoft.com/office/drawing/2014/main" id="{A8E6DF2C-99AA-4330-8763-DD934538DBAA}"/>
                    </a:ext>
                  </a:extLst>
                </p:cNvPr>
                <p:cNvSpPr/>
                <p:nvPr/>
              </p:nvSpPr>
              <p:spPr bwMode="gray">
                <a:xfrm>
                  <a:off x="2014050" y="3863062"/>
                  <a:ext cx="2698923" cy="357002"/>
                </a:xfrm>
                <a:prstGeom prst="roundRect">
                  <a:avLst>
                    <a:gd name="adj" fmla="val 50000"/>
                  </a:avLst>
                </a:prstGeom>
                <a:solidFill>
                  <a:srgbClr val="30B5C5"/>
                </a:solidFill>
                <a:ln w="9525" cap="flat" cmpd="sng" algn="ctr">
                  <a:noFill/>
                  <a:prstDash val="solid"/>
                  <a:round/>
                  <a:headEnd type="none" w="med" len="med"/>
                  <a:tailEnd type="none" w="med" len="med"/>
                </a:ln>
                <a:effectLst/>
              </p:spPr>
              <p:txBody>
                <a:bodyPr vert="horz" wrap="square" lIns="91419" tIns="46800" rIns="91419" bIns="45709" numCol="1" rtlCol="0" anchor="ctr" anchorCtr="0" compatLnSpc="1">
                  <a:prstTxWarp prst="textNoShape">
                    <a:avLst/>
                  </a:prstTxWarp>
                  <a:noAutofit/>
                </a:bodyPr>
                <a:lstStyle/>
                <a:p>
                  <a:pPr marL="0" marR="0" lvl="0" indent="0" algn="ctr" defTabSz="914400" eaLnBrk="1" fontAlgn="ctr" latinLnBrk="0" hangingPunct="1">
                    <a:lnSpc>
                      <a:spcPct val="100000"/>
                    </a:lnSpc>
                    <a:spcBef>
                      <a:spcPts val="0"/>
                    </a:spcBef>
                    <a:spcAft>
                      <a:spcPts val="0"/>
                    </a:spcAft>
                    <a:buClr>
                      <a:srgbClr val="CC9900"/>
                    </a:buClr>
                    <a:buSzTx/>
                    <a:buFontTx/>
                    <a:buNone/>
                    <a:tabLst/>
                    <a:defRPr/>
                  </a:pPr>
                  <a:r>
                    <a:rPr kumimoji="0" lang="en-US" sz="1600" b="1" i="0" u="none" strike="noStrike" kern="0" cap="none" spc="0" normalizeH="0" baseline="0" noProof="0" dirty="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Hardware </a:t>
                  </a:r>
                  <a:r>
                    <a:rPr lang="en-US" sz="1600" b="1"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M</a:t>
                  </a:r>
                  <a:r>
                    <a:rPr kumimoji="0" lang="en-US" sz="1600" b="1" i="0" u="none" strike="noStrike" kern="0" cap="none" spc="0" normalizeH="0" baseline="0" noProof="0" dirty="0" err="1">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anagement</a:t>
                  </a:r>
                  <a:endParaRPr kumimoji="0" lang="en-US" sz="1600" b="1" i="0" u="none" strike="noStrike" kern="0" cap="none" spc="0" normalizeH="0" baseline="0" noProof="0" dirty="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7" name="Rounded Rectangle 8">
                  <a:extLst>
                    <a:ext uri="{FF2B5EF4-FFF2-40B4-BE49-F238E27FC236}">
                      <a16:creationId xmlns:a16="http://schemas.microsoft.com/office/drawing/2014/main" id="{FEBEB631-50EF-4E55-89B7-25623EFC1222}"/>
                    </a:ext>
                  </a:extLst>
                </p:cNvPr>
                <p:cNvSpPr/>
                <p:nvPr/>
              </p:nvSpPr>
              <p:spPr bwMode="gray">
                <a:xfrm>
                  <a:off x="2014964" y="3114952"/>
                  <a:ext cx="2697095" cy="365857"/>
                </a:xfrm>
                <a:prstGeom prst="roundRect">
                  <a:avLst>
                    <a:gd name="adj" fmla="val 50000"/>
                  </a:avLst>
                </a:prstGeom>
                <a:solidFill>
                  <a:srgbClr val="30B5C5"/>
                </a:solidFill>
                <a:ln w="9525" cap="flat" cmpd="sng" algn="ctr">
                  <a:noFill/>
                  <a:prstDash val="solid"/>
                  <a:round/>
                  <a:headEnd type="none" w="med" len="med"/>
                  <a:tailEnd type="none" w="med" len="med"/>
                </a:ln>
                <a:effectLst/>
              </p:spPr>
              <p:txBody>
                <a:bodyPr vert="horz" wrap="square" lIns="91419" tIns="46800" rIns="91419" bIns="45709" numCol="1" rtlCol="0" anchor="ctr" anchorCtr="0" compatLnSpc="1">
                  <a:prstTxWarp prst="textNoShape">
                    <a:avLst/>
                  </a:prstTxWarp>
                  <a:noAutofit/>
                </a:bodyPr>
                <a:lstStyle/>
                <a:p>
                  <a:pPr marL="0" marR="0" lvl="0" indent="0" algn="ctr" defTabSz="914400" eaLnBrk="1" fontAlgn="ctr" latinLnBrk="0" hangingPunct="1">
                    <a:lnSpc>
                      <a:spcPct val="100000"/>
                    </a:lnSpc>
                    <a:spcBef>
                      <a:spcPts val="0"/>
                    </a:spcBef>
                    <a:spcAft>
                      <a:spcPts val="0"/>
                    </a:spcAft>
                    <a:buClr>
                      <a:srgbClr val="CC9900"/>
                    </a:buClr>
                    <a:buSzTx/>
                    <a:buFontTx/>
                    <a:buNone/>
                    <a:tabLst/>
                    <a:defRPr/>
                  </a:pPr>
                  <a:r>
                    <a:rPr kumimoji="0" lang="en-US" sz="1600" b="1" i="0" u="none" strike="noStrike" kern="0" cap="none" spc="0" normalizeH="0" baseline="0" noProof="0" dirty="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Program Management</a:t>
                  </a:r>
                </a:p>
              </p:txBody>
            </p:sp>
            <p:sp>
              <p:nvSpPr>
                <p:cNvPr id="91" name="Rounded Rectangle 8">
                  <a:extLst>
                    <a:ext uri="{FF2B5EF4-FFF2-40B4-BE49-F238E27FC236}">
                      <a16:creationId xmlns:a16="http://schemas.microsoft.com/office/drawing/2014/main" id="{F39C6043-D680-4DC3-8AE1-C732EBB7169E}"/>
                    </a:ext>
                  </a:extLst>
                </p:cNvPr>
                <p:cNvSpPr/>
                <p:nvPr/>
              </p:nvSpPr>
              <p:spPr bwMode="gray">
                <a:xfrm>
                  <a:off x="2014050" y="4602318"/>
                  <a:ext cx="2698923" cy="357002"/>
                </a:xfrm>
                <a:prstGeom prst="roundRect">
                  <a:avLst>
                    <a:gd name="adj" fmla="val 50000"/>
                  </a:avLst>
                </a:prstGeom>
                <a:solidFill>
                  <a:srgbClr val="30B5C5"/>
                </a:solidFill>
                <a:ln w="9525" cap="flat" cmpd="sng" algn="ctr">
                  <a:noFill/>
                  <a:prstDash val="solid"/>
                  <a:round/>
                  <a:headEnd type="none" w="med" len="med"/>
                  <a:tailEnd type="none" w="med" len="med"/>
                </a:ln>
                <a:effectLst/>
              </p:spPr>
              <p:txBody>
                <a:bodyPr vert="horz" wrap="square" lIns="91419" tIns="46800" rIns="91419" bIns="45709" numCol="1" rtlCol="0" anchor="ctr" anchorCtr="0" compatLnSpc="1">
                  <a:prstTxWarp prst="textNoShape">
                    <a:avLst/>
                  </a:prstTxWarp>
                  <a:noAutofit/>
                </a:bodyPr>
                <a:lstStyle/>
                <a:p>
                  <a:pPr marL="0" marR="0" lvl="0" indent="0" algn="ctr" defTabSz="914400" eaLnBrk="1" fontAlgn="ctr" latinLnBrk="0" hangingPunct="1">
                    <a:lnSpc>
                      <a:spcPct val="100000"/>
                    </a:lnSpc>
                    <a:spcBef>
                      <a:spcPts val="0"/>
                    </a:spcBef>
                    <a:spcAft>
                      <a:spcPts val="0"/>
                    </a:spcAft>
                    <a:buClr>
                      <a:srgbClr val="CC9900"/>
                    </a:buClr>
                    <a:buSzTx/>
                    <a:buFontTx/>
                    <a:buNone/>
                    <a:tabLst/>
                    <a:defRPr/>
                  </a:pPr>
                  <a:r>
                    <a:rPr kumimoji="0" lang="en-US" sz="1600" b="1" i="0" u="none" strike="noStrike" kern="0" cap="none" spc="0" normalizeH="0" baseline="0" noProof="0" dirty="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Driver</a:t>
                  </a:r>
                </a:p>
              </p:txBody>
            </p:sp>
          </p:grpSp>
        </p:grpSp>
      </p:grpSp>
      <p:sp>
        <p:nvSpPr>
          <p:cNvPr id="37" name="圆角矩形 66">
            <a:extLst>
              <a:ext uri="{FF2B5EF4-FFF2-40B4-BE49-F238E27FC236}">
                <a16:creationId xmlns:a16="http://schemas.microsoft.com/office/drawing/2014/main" id="{16F32079-351E-4298-8A37-24C25A7E486E}"/>
              </a:ext>
            </a:extLst>
          </p:cNvPr>
          <p:cNvSpPr/>
          <p:nvPr/>
        </p:nvSpPr>
        <p:spPr bwMode="gray">
          <a:xfrm>
            <a:off x="4325952" y="5719034"/>
            <a:ext cx="987981" cy="332090"/>
          </a:xfrm>
          <a:prstGeom prst="roundRect">
            <a:avLst>
              <a:gd name="adj" fmla="val 50000"/>
            </a:avLst>
          </a:prstGeom>
          <a:solidFill>
            <a:srgbClr val="F6B78C"/>
          </a:solidFill>
          <a:ln w="12700" cap="flat" cmpd="sng" algn="ctr">
            <a:noFill/>
            <a:prstDash val="solid"/>
            <a:miter lim="800000"/>
          </a:ln>
          <a:effectLst/>
        </p:spPr>
        <p:txBody>
          <a:bodyPr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1" lang="en-US" altLang="zh-CN" sz="1200" b="0" i="0" u="none" strike="noStrike" kern="0" cap="none" spc="0" normalizeH="0" baseline="0" noProof="0" dirty="0">
                <a:ln>
                  <a:noFill/>
                </a:ln>
                <a:effectLst/>
                <a:uLnTx/>
                <a:uFillTx/>
                <a:latin typeface="Huawei Sans" panose="020C0503030203020204" pitchFamily="34" charset="0"/>
                <a:ea typeface="方正兰亭黑简体" panose="02000000000000000000" pitchFamily="2" charset="-122"/>
                <a:sym typeface="Huawei Sans" panose="020C0503030203020204" pitchFamily="34" charset="0"/>
              </a:rPr>
              <a:t>Other</a:t>
            </a:r>
          </a:p>
          <a:p>
            <a:pPr marL="0" marR="0" lvl="0" indent="0" algn="ctr" defTabSz="914400" eaLnBrk="1" fontAlgn="ctr" latinLnBrk="0" hangingPunct="1">
              <a:lnSpc>
                <a:spcPct val="100000"/>
              </a:lnSpc>
              <a:spcBef>
                <a:spcPts val="0"/>
              </a:spcBef>
              <a:spcAft>
                <a:spcPts val="0"/>
              </a:spcAft>
              <a:buClrTx/>
              <a:buSzTx/>
              <a:buFontTx/>
              <a:buNone/>
              <a:tabLst/>
              <a:defRPr/>
            </a:pPr>
            <a:r>
              <a:rPr kumimoji="1" lang="en-US" altLang="zh-CN" sz="1200" kern="0" dirty="0" err="1">
                <a:latin typeface="Huawei Sans" panose="020C0503030203020204" pitchFamily="34" charset="0"/>
                <a:ea typeface="方正兰亭黑简体" panose="02000000000000000000" pitchFamily="2" charset="-122"/>
                <a:sym typeface="Huawei Sans" panose="020C0503030203020204" pitchFamily="34" charset="0"/>
              </a:rPr>
              <a:t>hadware</a:t>
            </a:r>
            <a:endParaRPr kumimoji="1" lang="en-US" altLang="zh-CN" sz="1200" b="0" i="0" u="none" strike="noStrike" kern="0" cap="none" spc="0" normalizeH="0" baseline="0" noProof="0" dirty="0">
              <a:ln>
                <a:noFill/>
              </a:ln>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8" name="圆角矩形 66">
            <a:extLst>
              <a:ext uri="{FF2B5EF4-FFF2-40B4-BE49-F238E27FC236}">
                <a16:creationId xmlns:a16="http://schemas.microsoft.com/office/drawing/2014/main" id="{674170F1-2930-478D-9CC9-9533F600B7D9}"/>
              </a:ext>
            </a:extLst>
          </p:cNvPr>
          <p:cNvSpPr/>
          <p:nvPr/>
        </p:nvSpPr>
        <p:spPr bwMode="gray">
          <a:xfrm>
            <a:off x="3179573" y="5719034"/>
            <a:ext cx="987981" cy="332090"/>
          </a:xfrm>
          <a:prstGeom prst="roundRect">
            <a:avLst>
              <a:gd name="adj" fmla="val 50000"/>
            </a:avLst>
          </a:prstGeom>
          <a:solidFill>
            <a:srgbClr val="F6B78C"/>
          </a:solidFill>
          <a:ln w="12700" cap="flat" cmpd="sng" algn="ctr">
            <a:noFill/>
            <a:prstDash val="solid"/>
            <a:miter lim="800000"/>
          </a:ln>
          <a:effectLst/>
        </p:spPr>
        <p:txBody>
          <a:bodyPr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1"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Keyboard</a:t>
            </a:r>
            <a:endParaRPr kumimoji="1" lang="en-US" altLang="zh-CN" sz="1200" b="0" i="0" u="none" strike="noStrike" kern="0" cap="none" spc="0" normalizeH="0" baseline="0" noProof="0" dirty="0">
              <a:ln>
                <a:noFill/>
              </a:ln>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1" name="圆角矩形 66">
            <a:extLst>
              <a:ext uri="{FF2B5EF4-FFF2-40B4-BE49-F238E27FC236}">
                <a16:creationId xmlns:a16="http://schemas.microsoft.com/office/drawing/2014/main" id="{6FFCBAAC-CA43-4872-A625-374BC8BFEDE8}"/>
              </a:ext>
            </a:extLst>
          </p:cNvPr>
          <p:cNvSpPr/>
          <p:nvPr/>
        </p:nvSpPr>
        <p:spPr bwMode="gray">
          <a:xfrm>
            <a:off x="6787216" y="5719034"/>
            <a:ext cx="987981" cy="332090"/>
          </a:xfrm>
          <a:prstGeom prst="roundRect">
            <a:avLst>
              <a:gd name="adj" fmla="val 50000"/>
            </a:avLst>
          </a:prstGeom>
          <a:solidFill>
            <a:srgbClr val="F6B78C"/>
          </a:solidFill>
          <a:ln w="12700" cap="flat" cmpd="sng" algn="ctr">
            <a:noFill/>
            <a:prstDash val="solid"/>
            <a:miter lim="800000"/>
          </a:ln>
          <a:effectLst/>
        </p:spPr>
        <p:txBody>
          <a:bodyPr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1" lang="en-US" altLang="zh-CN" sz="1200" b="0" i="0" u="none" strike="noStrike" kern="0" cap="none" spc="0" normalizeH="0" baseline="0" noProof="0" dirty="0">
                <a:ln>
                  <a:noFill/>
                </a:ln>
                <a:effectLst/>
                <a:uLnTx/>
                <a:uFillTx/>
                <a:latin typeface="Huawei Sans" panose="020C0503030203020204" pitchFamily="34" charset="0"/>
                <a:ea typeface="方正兰亭黑简体" panose="02000000000000000000" pitchFamily="2" charset="-122"/>
                <a:sym typeface="Huawei Sans" panose="020C0503030203020204" pitchFamily="34" charset="0"/>
              </a:rPr>
              <a:t>CX600</a:t>
            </a:r>
          </a:p>
        </p:txBody>
      </p:sp>
      <p:sp>
        <p:nvSpPr>
          <p:cNvPr id="42" name="圆角矩形 66">
            <a:extLst>
              <a:ext uri="{FF2B5EF4-FFF2-40B4-BE49-F238E27FC236}">
                <a16:creationId xmlns:a16="http://schemas.microsoft.com/office/drawing/2014/main" id="{89EC1168-C79B-438A-B57F-440F4B932769}"/>
              </a:ext>
            </a:extLst>
          </p:cNvPr>
          <p:cNvSpPr/>
          <p:nvPr/>
        </p:nvSpPr>
        <p:spPr bwMode="gray">
          <a:xfrm>
            <a:off x="7989586" y="5719034"/>
            <a:ext cx="987981" cy="332090"/>
          </a:xfrm>
          <a:prstGeom prst="roundRect">
            <a:avLst>
              <a:gd name="adj" fmla="val 50000"/>
            </a:avLst>
          </a:prstGeom>
          <a:solidFill>
            <a:srgbClr val="F6B78C"/>
          </a:solidFill>
          <a:ln w="12700" cap="flat" cmpd="sng" algn="ctr">
            <a:noFill/>
            <a:prstDash val="solid"/>
            <a:miter lim="800000"/>
          </a:ln>
          <a:effectLst/>
        </p:spPr>
        <p:txBody>
          <a:bodyPr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1" lang="en-US" altLang="zh-CN" sz="1200" b="0" i="0" u="none" strike="noStrike" kern="0" cap="none" spc="0" normalizeH="0" baseline="0" noProof="0" dirty="0">
                <a:ln>
                  <a:noFill/>
                </a:ln>
                <a:effectLst/>
                <a:uLnTx/>
                <a:uFillTx/>
                <a:latin typeface="Huawei Sans" panose="020C0503030203020204" pitchFamily="34" charset="0"/>
                <a:ea typeface="方正兰亭黑简体" panose="02000000000000000000" pitchFamily="2" charset="-122"/>
                <a:sym typeface="Huawei Sans" panose="020C0503030203020204" pitchFamily="34" charset="0"/>
              </a:rPr>
              <a:t>NE40E</a:t>
            </a:r>
          </a:p>
        </p:txBody>
      </p:sp>
      <p:sp>
        <p:nvSpPr>
          <p:cNvPr id="43" name="圆角矩形 66">
            <a:extLst>
              <a:ext uri="{FF2B5EF4-FFF2-40B4-BE49-F238E27FC236}">
                <a16:creationId xmlns:a16="http://schemas.microsoft.com/office/drawing/2014/main" id="{48970125-8750-4202-8ECC-170E60191523}"/>
              </a:ext>
            </a:extLst>
          </p:cNvPr>
          <p:cNvSpPr/>
          <p:nvPr/>
        </p:nvSpPr>
        <p:spPr bwMode="gray">
          <a:xfrm>
            <a:off x="9191956" y="5719034"/>
            <a:ext cx="1228692" cy="332090"/>
          </a:xfrm>
          <a:prstGeom prst="roundRect">
            <a:avLst>
              <a:gd name="adj" fmla="val 50000"/>
            </a:avLst>
          </a:prstGeom>
          <a:solidFill>
            <a:srgbClr val="F6B78C"/>
          </a:solidFill>
          <a:ln w="12700" cap="flat" cmpd="sng" algn="ctr">
            <a:noFill/>
            <a:prstDash val="solid"/>
            <a:miter lim="800000"/>
          </a:ln>
          <a:effectLst/>
        </p:spPr>
        <p:txBody>
          <a:bodyPr rtlCol="0" anchor="ctr">
            <a:noAutofit/>
          </a:bodyPr>
          <a:lstStyle/>
          <a:p>
            <a:pPr lvl="0" algn="ctr" defTabSz="914400" fontAlgn="ctr">
              <a:defRPr/>
            </a:pP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Third-party device</a:t>
            </a:r>
          </a:p>
        </p:txBody>
      </p:sp>
    </p:spTree>
    <p:extLst>
      <p:ext uri="{BB962C8B-B14F-4D97-AF65-F5344CB8AC3E}">
        <p14:creationId xmlns:p14="http://schemas.microsoft.com/office/powerpoint/2010/main" val="70991773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BE6CB6E-7C06-4F9F-9674-89BB795C3557}"/>
              </a:ext>
            </a:extLst>
          </p:cNvPr>
          <p:cNvSpPr>
            <a:spLocks noGrp="1"/>
          </p:cNvSpPr>
          <p:nvPr>
            <p:ph type="title"/>
          </p:nvPr>
        </p:nvSpPr>
        <p:spPr bwMode="gray"/>
        <p:txBody>
          <a:bodyPr/>
          <a:lstStyle/>
          <a:p>
            <a:r>
              <a:rPr lang="en-US">
                <a:sym typeface="Huawei Sans" panose="020C0503030203020204" pitchFamily="34" charset="0"/>
              </a:rPr>
              <a:t>Introduction (2)</a:t>
            </a:r>
            <a:endParaRPr lang="en-US" altLang="zh-CN" dirty="0">
              <a:sym typeface="Huawei Sans" panose="020C0503030203020204" pitchFamily="34" charset="0"/>
            </a:endParaRPr>
          </a:p>
        </p:txBody>
      </p:sp>
      <p:sp>
        <p:nvSpPr>
          <p:cNvPr id="111" name="文本占位符 110">
            <a:extLst>
              <a:ext uri="{FF2B5EF4-FFF2-40B4-BE49-F238E27FC236}">
                <a16:creationId xmlns:a16="http://schemas.microsoft.com/office/drawing/2014/main" id="{81F3693D-BD02-4F91-9C0F-3BB85F4615FD}"/>
              </a:ext>
            </a:extLst>
          </p:cNvPr>
          <p:cNvSpPr>
            <a:spLocks noGrp="1"/>
          </p:cNvSpPr>
          <p:nvPr>
            <p:ph type="body" sz="quarter" idx="10"/>
          </p:nvPr>
        </p:nvSpPr>
        <p:spPr bwMode="gray">
          <a:xfrm>
            <a:off x="455612" y="1052514"/>
            <a:ext cx="11293476" cy="1199756"/>
          </a:xfrm>
        </p:spPr>
        <p:txBody>
          <a:bodyPr/>
          <a:lstStyle/>
          <a:p>
            <a:r>
              <a:rPr lang="en-US" sz="1600" dirty="0">
                <a:sym typeface="Huawei Sans" panose="020C0503030203020204" pitchFamily="34" charset="0"/>
              </a:rPr>
              <a:t>NCE service openness and programmability are implemented based on two key software packages: Specific NE Driver (SND) and Specific Service Plugin (SSP). By compiling and loading two driver packages, you can quickly interconnect new devices and build new services.</a:t>
            </a:r>
            <a:endParaRPr lang="en-US" altLang="zh-CN" sz="1600" dirty="0">
              <a:sym typeface="Huawei Sans" panose="020C0503030203020204" pitchFamily="34" charset="0"/>
            </a:endParaRPr>
          </a:p>
        </p:txBody>
      </p:sp>
      <p:grpSp>
        <p:nvGrpSpPr>
          <p:cNvPr id="5" name="组合 4">
            <a:extLst>
              <a:ext uri="{FF2B5EF4-FFF2-40B4-BE49-F238E27FC236}">
                <a16:creationId xmlns:a16="http://schemas.microsoft.com/office/drawing/2014/main" id="{304D6DDF-BB23-46B0-AAF0-8543A496E2FF}"/>
              </a:ext>
            </a:extLst>
          </p:cNvPr>
          <p:cNvGrpSpPr/>
          <p:nvPr/>
        </p:nvGrpSpPr>
        <p:grpSpPr bwMode="gray">
          <a:xfrm>
            <a:off x="1697602" y="2276246"/>
            <a:ext cx="3804857" cy="3817294"/>
            <a:chOff x="1697602" y="2383482"/>
            <a:chExt cx="3804857" cy="3817294"/>
          </a:xfrm>
        </p:grpSpPr>
        <p:sp>
          <p:nvSpPr>
            <p:cNvPr id="73" name="圆角矩形 53">
              <a:extLst>
                <a:ext uri="{FF2B5EF4-FFF2-40B4-BE49-F238E27FC236}">
                  <a16:creationId xmlns:a16="http://schemas.microsoft.com/office/drawing/2014/main" id="{1C6FB782-F612-4BCA-83C4-6DF7DF11CD96}"/>
                </a:ext>
              </a:extLst>
            </p:cNvPr>
            <p:cNvSpPr>
              <a:spLocks noChangeArrowheads="1"/>
            </p:cNvSpPr>
            <p:nvPr/>
          </p:nvSpPr>
          <p:spPr bwMode="gray">
            <a:xfrm>
              <a:off x="1697602" y="2383482"/>
              <a:ext cx="3804857" cy="3817294"/>
            </a:xfrm>
            <a:prstGeom prst="roundRect">
              <a:avLst>
                <a:gd name="adj" fmla="val 0"/>
              </a:avLst>
            </a:prstGeom>
            <a:noFill/>
            <a:ln w="12700" algn="ctr">
              <a:solidFill>
                <a:srgbClr val="30B5C5"/>
              </a:solidFill>
              <a:round/>
              <a:headEnd/>
              <a:tailEnd/>
            </a:ln>
            <a:effectLst/>
          </p:spPr>
          <p:txBody>
            <a:bodyPr anchor="ctr">
              <a:noAutofit/>
            </a:bodyPr>
            <a:lstStyle>
              <a:lvl1pPr>
                <a:defRPr>
                  <a:solidFill>
                    <a:schemeClr val="tx1"/>
                  </a:solidFill>
                  <a:latin typeface="Arial" panose="020B0604020202020204" pitchFamily="34" charset="0"/>
                  <a:ea typeface="Microsoft YaHei" panose="020B0503020204020204" pitchFamily="34" charset="-122"/>
                </a:defRPr>
              </a:lvl1pPr>
              <a:lvl2pPr marL="742950" indent="-285750">
                <a:defRPr>
                  <a:solidFill>
                    <a:schemeClr val="tx1"/>
                  </a:solidFill>
                  <a:latin typeface="Arial" panose="020B0604020202020204" pitchFamily="34" charset="0"/>
                  <a:ea typeface="Microsoft YaHei" panose="020B0503020204020204" pitchFamily="34" charset="-122"/>
                </a:defRPr>
              </a:lvl2pPr>
              <a:lvl3pPr marL="1143000" indent="-228600">
                <a:defRPr>
                  <a:solidFill>
                    <a:schemeClr val="tx1"/>
                  </a:solidFill>
                  <a:latin typeface="Arial" panose="020B0604020202020204" pitchFamily="34" charset="0"/>
                  <a:ea typeface="Microsoft YaHei" panose="020B0503020204020204" pitchFamily="34" charset="-122"/>
                </a:defRPr>
              </a:lvl3pPr>
              <a:lvl4pPr marL="1600200" indent="-228600">
                <a:defRPr>
                  <a:solidFill>
                    <a:schemeClr val="tx1"/>
                  </a:solidFill>
                  <a:latin typeface="Arial" panose="020B0604020202020204" pitchFamily="34" charset="0"/>
                  <a:ea typeface="Microsoft YaHei" panose="020B0503020204020204" pitchFamily="34" charset="-122"/>
                </a:defRPr>
              </a:lvl4pPr>
              <a:lvl5pPr marL="2057400" indent="-228600">
                <a:defRPr>
                  <a:solidFill>
                    <a:schemeClr val="tx1"/>
                  </a:solidFill>
                  <a:latin typeface="Arial" panose="020B0604020202020204" pitchFamily="34" charset="0"/>
                  <a:ea typeface="Microsoft YaHei"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Microsoft YaHei"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Microsoft YaHei"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Microsoft YaHei"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Microsoft YaHei" panose="020B0503020204020204" pitchFamily="34" charset="-122"/>
                </a:defRPr>
              </a:lvl9pPr>
            </a:lstStyle>
            <a:p>
              <a:pPr marL="0" marR="0" lvl="0" indent="0" algn="ctr" defTabSz="914400" eaLnBrk="1" fontAlgn="ctr" latinLnBrk="0" hangingPunct="1">
                <a:lnSpc>
                  <a:spcPct val="100000"/>
                </a:lnSpc>
                <a:spcBef>
                  <a:spcPct val="0"/>
                </a:spcBef>
                <a:spcAft>
                  <a:spcPct val="0"/>
                </a:spcAft>
                <a:buClrTx/>
                <a:buSzPct val="100000"/>
                <a:buFontTx/>
                <a:buNone/>
                <a:tabLst/>
                <a:defRPr/>
              </a:pPr>
              <a:endParaRPr kumimoji="0" lang="en-US" altLang="zh-CN" sz="1800" b="0" i="0" u="none" strike="noStrike" kern="0" cap="none" spc="0" normalizeH="0" baseline="0" noProof="0" dirty="0">
                <a:ln>
                  <a:noFill/>
                </a:ln>
                <a:solidFill>
                  <a:srgbClr val="FFFFFF"/>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4" name="Rectangle 48">
              <a:extLst>
                <a:ext uri="{FF2B5EF4-FFF2-40B4-BE49-F238E27FC236}">
                  <a16:creationId xmlns:a16="http://schemas.microsoft.com/office/drawing/2014/main" id="{C838A8AF-8DC5-410C-B2DA-C862CC243656}"/>
                </a:ext>
              </a:extLst>
            </p:cNvPr>
            <p:cNvSpPr>
              <a:spLocks noChangeArrowheads="1"/>
            </p:cNvSpPr>
            <p:nvPr/>
          </p:nvSpPr>
          <p:spPr bwMode="gray">
            <a:xfrm>
              <a:off x="1960253" y="5818760"/>
              <a:ext cx="3270557" cy="361087"/>
            </a:xfrm>
            <a:prstGeom prst="roundRect">
              <a:avLst>
                <a:gd name="adj" fmla="val 12953"/>
              </a:avLst>
            </a:prstGeom>
            <a:noFill/>
            <a:ln w="12700">
              <a:noFill/>
              <a:miter lim="800000"/>
              <a:headEnd/>
              <a:tailEnd/>
            </a:ln>
            <a:effectLst/>
          </p:spPr>
          <p:txBody>
            <a:bodyPr wrap="square" tIns="36000" bIns="36000" anchor="ctr">
              <a:noAutofit/>
            </a:bodyPr>
            <a:lstStyle/>
            <a:p>
              <a:pPr marL="285750" indent="-285750" defTabSz="914400" fontAlgn="ctr">
                <a:buSzPct val="60000"/>
                <a:buFont typeface="Wingdings" panose="05000000000000000000" pitchFamily="2" charset="2"/>
                <a:buChar char="l"/>
              </a:pPr>
              <a:r>
                <a:rPr lang="en-US" sz="12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Know devices.</a:t>
              </a:r>
              <a:endParaRPr lang="en-US" altLang="zh-CN" sz="12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marL="285750" indent="-285750" defTabSz="914400" fontAlgn="ctr">
                <a:buSzPct val="60000"/>
                <a:buFont typeface="Wingdings" panose="05000000000000000000" pitchFamily="2" charset="2"/>
                <a:buChar char="l"/>
              </a:pPr>
              <a:r>
                <a:rPr lang="en-US" sz="12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Understand device capabilities.</a:t>
              </a:r>
              <a:endParaRPr lang="en-US" altLang="ko-KR" sz="12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5" name="Rectangle 48">
              <a:extLst>
                <a:ext uri="{FF2B5EF4-FFF2-40B4-BE49-F238E27FC236}">
                  <a16:creationId xmlns:a16="http://schemas.microsoft.com/office/drawing/2014/main" id="{8A758C27-F7F9-4777-B3DC-D5A5F125C0EF}"/>
                </a:ext>
              </a:extLst>
            </p:cNvPr>
            <p:cNvSpPr>
              <a:spLocks noChangeArrowheads="1"/>
            </p:cNvSpPr>
            <p:nvPr/>
          </p:nvSpPr>
          <p:spPr bwMode="gray">
            <a:xfrm>
              <a:off x="1960253" y="4457852"/>
              <a:ext cx="3270557" cy="999430"/>
            </a:xfrm>
            <a:prstGeom prst="roundRect">
              <a:avLst>
                <a:gd name="adj" fmla="val 12896"/>
              </a:avLst>
            </a:prstGeom>
            <a:noFill/>
            <a:ln w="12700">
              <a:noFill/>
              <a:miter lim="800000"/>
              <a:headEnd/>
              <a:tailEnd/>
            </a:ln>
            <a:effectLst/>
          </p:spPr>
          <p:txBody>
            <a:bodyPr wrap="square" tIns="36000" bIns="36000" anchor="ctr">
              <a:noAutofit/>
            </a:bodyPr>
            <a:lstStyle/>
            <a:p>
              <a:pPr marL="285750" indent="-285750" defTabSz="914400" fontAlgn="ctr">
                <a:buSzPct val="60000"/>
                <a:buFont typeface="Wingdings" panose="05000000000000000000" pitchFamily="2" charset="2"/>
                <a:buChar char="l"/>
              </a:pPr>
              <a:r>
                <a:rPr lang="en-US" sz="12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Manage device status and configurations.</a:t>
              </a:r>
              <a:endParaRPr lang="en-US" altLang="zh-CN" sz="12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marL="285750" indent="-285750" defTabSz="914400" fontAlgn="ctr">
                <a:buSzPct val="60000"/>
                <a:buFont typeface="Wingdings" panose="05000000000000000000" pitchFamily="2" charset="2"/>
                <a:buChar char="l"/>
              </a:pPr>
              <a:r>
                <a:rPr lang="en-US" sz="12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Provide functions such as device grouping and device configuration synchronization.</a:t>
              </a:r>
            </a:p>
          </p:txBody>
        </p:sp>
        <p:sp>
          <p:nvSpPr>
            <p:cNvPr id="76" name="Rectangle 48">
              <a:extLst>
                <a:ext uri="{FF2B5EF4-FFF2-40B4-BE49-F238E27FC236}">
                  <a16:creationId xmlns:a16="http://schemas.microsoft.com/office/drawing/2014/main" id="{B4D7FD5D-75AE-4860-9B1B-C2AE8AED3C12}"/>
                </a:ext>
              </a:extLst>
            </p:cNvPr>
            <p:cNvSpPr>
              <a:spLocks noChangeArrowheads="1"/>
            </p:cNvSpPr>
            <p:nvPr/>
          </p:nvSpPr>
          <p:spPr bwMode="gray">
            <a:xfrm>
              <a:off x="1960253" y="3017380"/>
              <a:ext cx="3270557" cy="1077089"/>
            </a:xfrm>
            <a:prstGeom prst="roundRect">
              <a:avLst>
                <a:gd name="adj" fmla="val 12852"/>
              </a:avLst>
            </a:prstGeom>
            <a:noFill/>
            <a:ln w="12700">
              <a:noFill/>
              <a:miter lim="800000"/>
              <a:headEnd/>
              <a:tailEnd/>
            </a:ln>
            <a:effectLst/>
          </p:spPr>
          <p:txBody>
            <a:bodyPr wrap="square" tIns="36000" bIns="36000" anchor="ctr">
              <a:noAutofit/>
            </a:bodyPr>
            <a:lstStyle/>
            <a:p>
              <a:pPr marL="285750" marR="0" lvl="0" indent="-285750" defTabSz="914400" eaLnBrk="1" fontAlgn="ctr" latinLnBrk="0" hangingPunct="1">
                <a:lnSpc>
                  <a:spcPct val="100000"/>
                </a:lnSpc>
                <a:spcBef>
                  <a:spcPts val="0"/>
                </a:spcBef>
                <a:buClrTx/>
                <a:buSzPct val="60000"/>
                <a:buFont typeface="Wingdings" panose="05000000000000000000" pitchFamily="2" charset="2"/>
                <a:buChar char="l"/>
                <a:tabLst/>
                <a:defRPr/>
              </a:pPr>
              <a:r>
                <a:rPr kumimoji="0" lang="en-US" sz="1200" b="0" i="0" u="none" strike="noStrike" kern="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Build new network services based on service requirements.</a:t>
              </a:r>
              <a:endParaRPr kumimoji="0" lang="en-US" altLang="zh-CN" sz="1200" b="0" i="0" u="none" strike="noStrike" kern="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cs typeface="Microsoft YaHei" charset="-122"/>
                <a:sym typeface="Huawei Sans" panose="020C0503030203020204" pitchFamily="34" charset="0"/>
              </a:endParaRPr>
            </a:p>
            <a:p>
              <a:pPr marL="285750" marR="0" lvl="0" indent="-285750" defTabSz="914400" eaLnBrk="1" fontAlgn="ctr" latinLnBrk="0" hangingPunct="1">
                <a:lnSpc>
                  <a:spcPct val="100000"/>
                </a:lnSpc>
                <a:spcBef>
                  <a:spcPts val="0"/>
                </a:spcBef>
                <a:buClrTx/>
                <a:buSzPct val="60000"/>
                <a:buFont typeface="Wingdings" panose="05000000000000000000" pitchFamily="2" charset="2"/>
                <a:buChar char="l"/>
                <a:tabLst/>
                <a:defRPr/>
              </a:pPr>
              <a:r>
                <a:rPr kumimoji="0" lang="en-US" sz="1200" b="0" i="0" u="none" strike="noStrike" kern="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View NE-level configurations decomposed based on services.</a:t>
              </a:r>
              <a:endParaRPr kumimoji="0" lang="en-US" altLang="zh-CN" sz="1200" b="0" i="0" u="none" strike="noStrike" kern="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cs typeface="Microsoft YaHei" charset="-122"/>
                <a:sym typeface="Huawei Sans" panose="020C0503030203020204" pitchFamily="34" charset="0"/>
              </a:endParaRPr>
            </a:p>
            <a:p>
              <a:pPr marL="285750" marR="0" lvl="0" indent="-285750" defTabSz="914400" eaLnBrk="1" fontAlgn="ctr" latinLnBrk="0" hangingPunct="1">
                <a:lnSpc>
                  <a:spcPct val="100000"/>
                </a:lnSpc>
                <a:spcBef>
                  <a:spcPts val="0"/>
                </a:spcBef>
                <a:buClrTx/>
                <a:buSzPct val="60000"/>
                <a:buFont typeface="Wingdings" panose="05000000000000000000" pitchFamily="2" charset="2"/>
                <a:buChar char="l"/>
                <a:tabLst/>
                <a:defRPr/>
              </a:pPr>
              <a:r>
                <a:rPr kumimoji="0" lang="en-US" sz="1200" b="0" i="0" u="none" strike="noStrike" kern="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Provide other functions such as rollback upon a transaction failure.</a:t>
              </a:r>
              <a:endParaRPr kumimoji="0" lang="en-US" altLang="ko-KR" sz="1200" b="0" i="0" u="none" strike="noStrike" kern="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cs typeface="Microsoft YaHei" charset="-122"/>
                <a:sym typeface="Huawei Sans" panose="020C0503030203020204" pitchFamily="34" charset="0"/>
              </a:endParaRPr>
            </a:p>
          </p:txBody>
        </p:sp>
        <p:sp>
          <p:nvSpPr>
            <p:cNvPr id="77" name="Rounded Rectangle 8">
              <a:extLst>
                <a:ext uri="{FF2B5EF4-FFF2-40B4-BE49-F238E27FC236}">
                  <a16:creationId xmlns:a16="http://schemas.microsoft.com/office/drawing/2014/main" id="{A480EFE0-9223-4C32-8A96-5FED01F26394}"/>
                </a:ext>
              </a:extLst>
            </p:cNvPr>
            <p:cNvSpPr/>
            <p:nvPr/>
          </p:nvSpPr>
          <p:spPr bwMode="gray">
            <a:xfrm>
              <a:off x="1916718" y="4106594"/>
              <a:ext cx="3274023" cy="339133"/>
            </a:xfrm>
            <a:prstGeom prst="roundRect">
              <a:avLst>
                <a:gd name="adj" fmla="val 50000"/>
              </a:avLst>
            </a:prstGeom>
            <a:solidFill>
              <a:srgbClr val="30B5C5"/>
            </a:solidFill>
            <a:ln w="9525" cap="flat" cmpd="sng" algn="ctr">
              <a:noFill/>
              <a:prstDash val="solid"/>
              <a:round/>
              <a:headEnd type="none" w="med" len="med"/>
              <a:tailEnd type="none" w="med" len="med"/>
            </a:ln>
            <a:effectLst/>
          </p:spPr>
          <p:txBody>
            <a:bodyPr vert="horz" wrap="square" lIns="91419" tIns="46800" rIns="91419" bIns="45709" numCol="1" rtlCol="0" anchor="ctr" anchorCtr="0" compatLnSpc="1">
              <a:prstTxWarp prst="textNoShape">
                <a:avLst/>
              </a:prstTxWarp>
              <a:noAutofit/>
            </a:bodyPr>
            <a:lstStyle/>
            <a:p>
              <a:pPr marL="0" marR="0" lvl="0" indent="0" algn="ctr" defTabSz="914400" eaLnBrk="1" fontAlgn="ctr" latinLnBrk="0" hangingPunct="1">
                <a:lnSpc>
                  <a:spcPct val="100000"/>
                </a:lnSpc>
                <a:spcBef>
                  <a:spcPts val="0"/>
                </a:spcBef>
                <a:spcAft>
                  <a:spcPts val="0"/>
                </a:spcAft>
                <a:buClr>
                  <a:srgbClr val="CC9900"/>
                </a:buClr>
                <a:buSzTx/>
                <a:buFontTx/>
                <a:buNone/>
                <a:tabLst/>
                <a:defRPr/>
              </a:pPr>
              <a:r>
                <a:rPr kumimoji="0" lang="en-US" sz="1600" b="1" i="0" u="none" strike="noStrike" kern="0" cap="none" spc="0" normalizeH="0" baseline="0" noProof="0" dirty="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Device management</a:t>
              </a:r>
            </a:p>
          </p:txBody>
        </p:sp>
        <p:sp>
          <p:nvSpPr>
            <p:cNvPr id="78" name="Rounded Rectangle 8">
              <a:extLst>
                <a:ext uri="{FF2B5EF4-FFF2-40B4-BE49-F238E27FC236}">
                  <a16:creationId xmlns:a16="http://schemas.microsoft.com/office/drawing/2014/main" id="{734E5855-D8C3-4A74-8930-840E7A97B8CC}"/>
                </a:ext>
              </a:extLst>
            </p:cNvPr>
            <p:cNvSpPr/>
            <p:nvPr/>
          </p:nvSpPr>
          <p:spPr bwMode="gray">
            <a:xfrm>
              <a:off x="1891649" y="5457283"/>
              <a:ext cx="3274126" cy="361087"/>
            </a:xfrm>
            <a:prstGeom prst="roundRect">
              <a:avLst>
                <a:gd name="adj" fmla="val 50000"/>
              </a:avLst>
            </a:prstGeom>
            <a:solidFill>
              <a:srgbClr val="EC7061"/>
            </a:solidFill>
            <a:ln w="9525" cap="flat" cmpd="sng" algn="ctr">
              <a:noFill/>
              <a:prstDash val="solid"/>
              <a:round/>
              <a:headEnd type="none" w="med" len="med"/>
              <a:tailEnd type="none" w="med" len="med"/>
            </a:ln>
            <a:effectLst/>
          </p:spPr>
          <p:txBody>
            <a:bodyPr vert="horz" wrap="square" lIns="91419" tIns="46800" rIns="91419" bIns="45709" numCol="1" rtlCol="0" anchor="ctr" anchorCtr="0" compatLnSpc="1">
              <a:prstTxWarp prst="textNoShape">
                <a:avLst/>
              </a:prstTxWarp>
              <a:noAutofit/>
            </a:bodyPr>
            <a:lstStyle/>
            <a:p>
              <a:pPr marL="0" marR="0" lvl="0" indent="0" algn="ctr" defTabSz="914400" eaLnBrk="1" fontAlgn="ctr" latinLnBrk="0" hangingPunct="1">
                <a:lnSpc>
                  <a:spcPct val="100000"/>
                </a:lnSpc>
                <a:spcBef>
                  <a:spcPts val="0"/>
                </a:spcBef>
                <a:spcAft>
                  <a:spcPts val="0"/>
                </a:spcAft>
                <a:buClr>
                  <a:srgbClr val="CC9900"/>
                </a:buClr>
                <a:buSzTx/>
                <a:buFontTx/>
                <a:buNone/>
                <a:tabLst/>
                <a:defRPr/>
              </a:pPr>
              <a:r>
                <a:rPr kumimoji="0" lang="en-US" sz="1600" b="1" i="0" u="none" strike="noStrike" kern="0" cap="none" spc="0" normalizeH="0" baseline="0" noProof="0" dirty="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Device driver</a:t>
              </a:r>
              <a:endParaRPr kumimoji="0" lang="en-US" altLang="zh-CN" sz="1600" b="1" i="0" u="none" strike="noStrike" kern="0" cap="none" spc="0" normalizeH="0" baseline="0" noProof="0" dirty="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9" name="Rounded Rectangle 8">
              <a:extLst>
                <a:ext uri="{FF2B5EF4-FFF2-40B4-BE49-F238E27FC236}">
                  <a16:creationId xmlns:a16="http://schemas.microsoft.com/office/drawing/2014/main" id="{449C3B6A-6C89-4CA1-B9EE-2DD924A28BB7}"/>
                </a:ext>
              </a:extLst>
            </p:cNvPr>
            <p:cNvSpPr/>
            <p:nvPr/>
          </p:nvSpPr>
          <p:spPr bwMode="gray">
            <a:xfrm>
              <a:off x="1939949" y="2654168"/>
              <a:ext cx="3274257" cy="339792"/>
            </a:xfrm>
            <a:prstGeom prst="roundRect">
              <a:avLst>
                <a:gd name="adj" fmla="val 50000"/>
              </a:avLst>
            </a:prstGeom>
            <a:solidFill>
              <a:srgbClr val="EC7061"/>
            </a:solidFill>
            <a:ln w="9525" cap="flat" cmpd="sng" algn="ctr">
              <a:noFill/>
              <a:prstDash val="solid"/>
              <a:round/>
              <a:headEnd type="none" w="med" len="med"/>
              <a:tailEnd type="none" w="med" len="med"/>
            </a:ln>
            <a:effectLst/>
          </p:spPr>
          <p:txBody>
            <a:bodyPr vert="horz" wrap="square" lIns="91419" tIns="46800" rIns="91419" bIns="45709" numCol="1" rtlCol="0" anchor="ctr" anchorCtr="0" compatLnSpc="1">
              <a:prstTxWarp prst="textNoShape">
                <a:avLst/>
              </a:prstTxWarp>
              <a:noAutofit/>
            </a:bodyPr>
            <a:lstStyle/>
            <a:p>
              <a:pPr marL="0" marR="0" lvl="0" indent="0" algn="ctr" defTabSz="914400" eaLnBrk="1" fontAlgn="ctr" latinLnBrk="0" hangingPunct="1">
                <a:lnSpc>
                  <a:spcPct val="100000"/>
                </a:lnSpc>
                <a:spcBef>
                  <a:spcPts val="0"/>
                </a:spcBef>
                <a:spcAft>
                  <a:spcPts val="0"/>
                </a:spcAft>
                <a:buClr>
                  <a:srgbClr val="CC9900"/>
                </a:buClr>
                <a:buSzTx/>
                <a:buFontTx/>
                <a:buNone/>
                <a:tabLst/>
                <a:defRPr/>
              </a:pPr>
              <a:r>
                <a:rPr kumimoji="0" lang="en-US" sz="1600" b="1" i="0" u="none" strike="noStrike" kern="0" cap="none" spc="0" normalizeH="0" baseline="0" noProof="0" dirty="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Service management</a:t>
              </a:r>
              <a:endParaRPr kumimoji="0" lang="en-US" altLang="zh-CN" sz="1600" b="1" i="0" u="none" strike="noStrike" kern="0" cap="none" spc="0" normalizeH="0" baseline="0" noProof="0" dirty="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0" name="TextBox 169">
              <a:extLst>
                <a:ext uri="{FF2B5EF4-FFF2-40B4-BE49-F238E27FC236}">
                  <a16:creationId xmlns:a16="http://schemas.microsoft.com/office/drawing/2014/main" id="{D12A5581-7AA9-4FAD-B712-1665C7DCD955}"/>
                </a:ext>
              </a:extLst>
            </p:cNvPr>
            <p:cNvSpPr txBox="1"/>
            <p:nvPr/>
          </p:nvSpPr>
          <p:spPr bwMode="gray">
            <a:xfrm>
              <a:off x="1980215" y="2385404"/>
              <a:ext cx="3106992" cy="246564"/>
            </a:xfrm>
            <a:prstGeom prst="rect">
              <a:avLst/>
            </a:prstGeom>
            <a:noFill/>
            <a:ln w="25400" cap="flat" cmpd="sng" algn="ctr">
              <a:noFill/>
              <a:prstDash val="solid"/>
            </a:ln>
            <a:effectLst/>
          </p:spPr>
          <p:txBody>
            <a:bodyPr rtlCol="0" anchor="ctr">
              <a:noAutofit/>
            </a:bodyPr>
            <a:lstStyle>
              <a:defPPr>
                <a:defRPr lang="zh-CN"/>
              </a:defPPr>
              <a:lvl1pPr algn="ctr" defTabSz="1219272" fontAlgn="base">
                <a:spcBef>
                  <a:spcPct val="0"/>
                </a:spcBef>
                <a:spcAft>
                  <a:spcPct val="0"/>
                </a:spcAft>
                <a:buClr>
                  <a:srgbClr val="CC9900"/>
                </a:buClr>
                <a:buFont typeface="Wingdings" pitchFamily="2" charset="2"/>
                <a:buNone/>
                <a:defRPr sz="1600" b="1">
                  <a:solidFill>
                    <a:prstClr val="white"/>
                  </a:solidFill>
                  <a:latin typeface="Arial" panose="020B0503020204020204" pitchFamily="34" charset="-122"/>
                  <a:ea typeface="微软雅黑" panose="020B0503020204020204" pitchFamily="34" charset="-122"/>
                </a:defRPr>
              </a:lvl1pPr>
              <a:lvl2pPr marL="609636" defTabSz="1219272">
                <a:defRPr sz="2400">
                  <a:solidFill>
                    <a:schemeClr val="lt1"/>
                  </a:solidFill>
                </a:defRPr>
              </a:lvl2pPr>
              <a:lvl3pPr marL="1219272" defTabSz="1219272">
                <a:defRPr sz="2400">
                  <a:solidFill>
                    <a:schemeClr val="lt1"/>
                  </a:solidFill>
                </a:defRPr>
              </a:lvl3pPr>
              <a:lvl4pPr marL="1828908" defTabSz="1219272">
                <a:defRPr sz="2400">
                  <a:solidFill>
                    <a:schemeClr val="lt1"/>
                  </a:solidFill>
                </a:defRPr>
              </a:lvl4pPr>
              <a:lvl5pPr marL="2438545" defTabSz="1219272">
                <a:defRPr sz="2400">
                  <a:solidFill>
                    <a:schemeClr val="lt1"/>
                  </a:solidFill>
                </a:defRPr>
              </a:lvl5pPr>
              <a:lvl6pPr marL="3048180" defTabSz="1219272">
                <a:defRPr sz="2400">
                  <a:solidFill>
                    <a:schemeClr val="lt1"/>
                  </a:solidFill>
                </a:defRPr>
              </a:lvl6pPr>
              <a:lvl7pPr marL="3657816" defTabSz="1219272">
                <a:defRPr sz="2400">
                  <a:solidFill>
                    <a:schemeClr val="lt1"/>
                  </a:solidFill>
                </a:defRPr>
              </a:lvl7pPr>
              <a:lvl8pPr marL="4267452" defTabSz="1219272">
                <a:defRPr sz="2400">
                  <a:solidFill>
                    <a:schemeClr val="lt1"/>
                  </a:solidFill>
                </a:defRPr>
              </a:lvl8pPr>
              <a:lvl9pPr marL="4877087" defTabSz="1219272">
                <a:defRPr sz="2400">
                  <a:solidFill>
                    <a:schemeClr val="lt1"/>
                  </a:solidFill>
                </a:defRPr>
              </a:lvl9pPr>
            </a:lstStyle>
            <a:p>
              <a:pPr marL="0" marR="0" lvl="0" indent="0" algn="ctr" defTabSz="1219272" eaLnBrk="1" fontAlgn="ctr" latinLnBrk="0" hangingPunct="1">
                <a:lnSpc>
                  <a:spcPct val="100000"/>
                </a:lnSpc>
                <a:spcBef>
                  <a:spcPts val="0"/>
                </a:spcBef>
                <a:spcAft>
                  <a:spcPts val="0"/>
                </a:spcAft>
                <a:buClr>
                  <a:srgbClr val="CC9900"/>
                </a:buClr>
                <a:buSzTx/>
                <a:buFont typeface="Wingdings" pitchFamily="2" charset="2"/>
                <a:buNone/>
                <a:tabLst/>
                <a:defRPr/>
              </a:pPr>
              <a:r>
                <a:rPr kumimoji="0" lang="en-US" sz="1800" b="1" i="0" u="none" strike="noStrike" kern="0" cap="none" spc="0" normalizeH="0" baseline="0" noProof="0" dirty="0">
                  <a:ln>
                    <a:noFill/>
                  </a:ln>
                  <a:solidFill>
                    <a:schemeClr val="tx1"/>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iMaster NCE</a:t>
              </a:r>
              <a:endParaRPr kumimoji="0" lang="en-US" altLang="zh-CN" sz="1800" b="1" i="0" u="none" strike="noStrike" kern="0" cap="none" spc="0" normalizeH="0" baseline="0" noProof="0" dirty="0">
                <a:ln>
                  <a:noFill/>
                </a:ln>
                <a:solidFill>
                  <a:schemeClr val="tx1"/>
                </a:solidFill>
                <a:effectLst/>
                <a:uLnTx/>
                <a:uFillTx/>
                <a:latin typeface="Huawei Sans" panose="020C0503030203020204" pitchFamily="34" charset="0"/>
                <a:ea typeface="方正兰亭黑简体" panose="02000000000000000000" pitchFamily="2" charset="-122"/>
                <a:cs typeface="Arial" charset="0"/>
                <a:sym typeface="Huawei Sans" panose="020C0503030203020204" pitchFamily="34" charset="0"/>
              </a:endParaRPr>
            </a:p>
          </p:txBody>
        </p:sp>
      </p:grpSp>
      <p:sp>
        <p:nvSpPr>
          <p:cNvPr id="82" name="箭头: 右 10">
            <a:extLst>
              <a:ext uri="{FF2B5EF4-FFF2-40B4-BE49-F238E27FC236}">
                <a16:creationId xmlns:a16="http://schemas.microsoft.com/office/drawing/2014/main" id="{1A86FAE9-19D0-40AF-B17B-B21ED21CB284}"/>
              </a:ext>
            </a:extLst>
          </p:cNvPr>
          <p:cNvSpPr/>
          <p:nvPr/>
        </p:nvSpPr>
        <p:spPr bwMode="gray">
          <a:xfrm rot="10800000">
            <a:off x="5807258" y="2692260"/>
            <a:ext cx="1063441" cy="339792"/>
          </a:xfrm>
          <a:prstGeom prst="rightArrow">
            <a:avLst/>
          </a:prstGeom>
          <a:solidFill>
            <a:srgbClr val="EC7061">
              <a:lumMod val="60000"/>
              <a:lumOff val="40000"/>
            </a:srgbClr>
          </a:solidFill>
          <a:ln w="12700" cap="flat" cmpd="sng" algn="ctr">
            <a:noFill/>
            <a:prstDash val="solid"/>
            <a:miter lim="800000"/>
          </a:ln>
          <a:effectLst/>
        </p:spPr>
        <p:txBody>
          <a:bodyPr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800" b="1" i="0" u="none" strike="noStrike" kern="0" cap="none" spc="0" normalizeH="0" baseline="0" noProof="0" dirty="0">
              <a:ln>
                <a:noFill/>
              </a:ln>
              <a:solidFill>
                <a:srgbClr val="EC7061"/>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3" name="箭头: 右 80">
            <a:extLst>
              <a:ext uri="{FF2B5EF4-FFF2-40B4-BE49-F238E27FC236}">
                <a16:creationId xmlns:a16="http://schemas.microsoft.com/office/drawing/2014/main" id="{D7A38BF1-6F99-4A78-B148-A3926FE3F219}"/>
              </a:ext>
            </a:extLst>
          </p:cNvPr>
          <p:cNvSpPr/>
          <p:nvPr/>
        </p:nvSpPr>
        <p:spPr bwMode="gray">
          <a:xfrm rot="10800000">
            <a:off x="5807259" y="5269961"/>
            <a:ext cx="1063441" cy="339792"/>
          </a:xfrm>
          <a:prstGeom prst="rightArrow">
            <a:avLst/>
          </a:prstGeom>
          <a:solidFill>
            <a:srgbClr val="EC7061">
              <a:lumMod val="60000"/>
              <a:lumOff val="40000"/>
            </a:srgbClr>
          </a:solidFill>
          <a:ln w="12700" cap="flat" cmpd="sng" algn="ctr">
            <a:noFill/>
            <a:prstDash val="solid"/>
            <a:miter lim="800000"/>
          </a:ln>
          <a:effectLst/>
        </p:spPr>
        <p:txBody>
          <a:bodyPr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800" b="1" i="0" u="none" strike="noStrike" kern="0" cap="none" spc="0" normalizeH="0" baseline="0" noProof="0" dirty="0">
              <a:ln>
                <a:noFill/>
              </a:ln>
              <a:solidFill>
                <a:srgbClr val="EC7061"/>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4" name="文本框 83">
            <a:extLst>
              <a:ext uri="{FF2B5EF4-FFF2-40B4-BE49-F238E27FC236}">
                <a16:creationId xmlns:a16="http://schemas.microsoft.com/office/drawing/2014/main" id="{D4BAC107-7E64-4BE6-8820-B30C713575AD}"/>
              </a:ext>
            </a:extLst>
          </p:cNvPr>
          <p:cNvSpPr txBox="1"/>
          <p:nvPr/>
        </p:nvSpPr>
        <p:spPr bwMode="gray">
          <a:xfrm>
            <a:off x="8645144" y="2689358"/>
            <a:ext cx="2739853" cy="338554"/>
          </a:xfrm>
          <a:prstGeom prst="rect">
            <a:avLst/>
          </a:prstGeom>
          <a:noFill/>
        </p:spPr>
        <p:txBody>
          <a:bodyPr wrap="none" rtlCol="0">
            <a:noAutofit/>
          </a:bodyPr>
          <a:lstStyle/>
          <a:p>
            <a:pPr marL="0" marR="0" lvl="0" indent="0" defTabSz="914400" eaLnBrk="1" fontAlgn="ctr" latinLnBrk="0" hangingPunct="1">
              <a:lnSpc>
                <a:spcPct val="100000"/>
              </a:lnSpc>
              <a:spcBef>
                <a:spcPts val="0"/>
              </a:spcBef>
              <a:spcAft>
                <a:spcPts val="0"/>
              </a:spcAft>
              <a:buClrTx/>
              <a:buSzTx/>
              <a:buFontTx/>
              <a:buNone/>
              <a:tabLst/>
              <a:defRPr/>
            </a:pPr>
            <a:r>
              <a:rPr kumimoji="0" lang="en-US" sz="1600" b="1" i="0" u="none" strike="noStrike" kern="0" cap="none" spc="0" normalizeH="0" baseline="0" noProof="0" dirty="0">
                <a:ln>
                  <a:noFill/>
                </a:ln>
                <a:effectLst/>
                <a:uLnTx/>
                <a:uFillTx/>
                <a:latin typeface="Huawei Sans" panose="020C0503030203020204" pitchFamily="34" charset="0"/>
                <a:ea typeface="方正兰亭黑简体" panose="02000000000000000000" pitchFamily="2" charset="-122"/>
                <a:sym typeface="Huawei Sans" panose="020C0503030203020204" pitchFamily="34" charset="0"/>
              </a:rPr>
              <a:t>Compile the SSP package.</a:t>
            </a:r>
            <a:endParaRPr kumimoji="0" lang="en-US" altLang="zh-CN" sz="1600" b="1" i="0" u="none" strike="noStrike" kern="0" cap="none" spc="0" normalizeH="0" baseline="0" noProof="0" dirty="0">
              <a:ln>
                <a:noFill/>
              </a:ln>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5" name="文本框 84">
            <a:extLst>
              <a:ext uri="{FF2B5EF4-FFF2-40B4-BE49-F238E27FC236}">
                <a16:creationId xmlns:a16="http://schemas.microsoft.com/office/drawing/2014/main" id="{239FE52B-AEED-447D-89AA-1F44BDE4E327}"/>
              </a:ext>
            </a:extLst>
          </p:cNvPr>
          <p:cNvSpPr txBox="1"/>
          <p:nvPr/>
        </p:nvSpPr>
        <p:spPr bwMode="gray">
          <a:xfrm>
            <a:off x="8645144" y="5231614"/>
            <a:ext cx="2816797" cy="338554"/>
          </a:xfrm>
          <a:prstGeom prst="rect">
            <a:avLst/>
          </a:prstGeom>
          <a:noFill/>
        </p:spPr>
        <p:txBody>
          <a:bodyPr wrap="none" rtlCol="0">
            <a:noAutofit/>
          </a:bodyPr>
          <a:lstStyle/>
          <a:p>
            <a:pPr marL="0" marR="0" lvl="0" indent="0" defTabSz="914400" eaLnBrk="1" fontAlgn="ctr" latinLnBrk="0" hangingPunct="1">
              <a:lnSpc>
                <a:spcPct val="100000"/>
              </a:lnSpc>
              <a:spcBef>
                <a:spcPts val="0"/>
              </a:spcBef>
              <a:spcAft>
                <a:spcPts val="0"/>
              </a:spcAft>
              <a:buClrTx/>
              <a:buSzTx/>
              <a:buFontTx/>
              <a:buNone/>
              <a:tabLst/>
              <a:defRPr/>
            </a:pPr>
            <a:r>
              <a:rPr kumimoji="0" lang="en-US" sz="1600" b="1" i="0" u="none" strike="noStrike" kern="0" cap="none" spc="0" normalizeH="0" baseline="0" noProof="0" dirty="0">
                <a:ln>
                  <a:noFill/>
                </a:ln>
                <a:effectLst/>
                <a:uLnTx/>
                <a:uFillTx/>
                <a:latin typeface="Huawei Sans" panose="020C0503030203020204" pitchFamily="34" charset="0"/>
                <a:ea typeface="方正兰亭黑简体" panose="02000000000000000000" pitchFamily="2" charset="-122"/>
                <a:sym typeface="Huawei Sans" panose="020C0503030203020204" pitchFamily="34" charset="0"/>
              </a:rPr>
              <a:t>Compile the SND package.</a:t>
            </a:r>
            <a:endParaRPr kumimoji="0" lang="en-US" altLang="zh-CN" sz="1600" b="1" i="0" u="none" strike="noStrike" kern="0" cap="none" spc="0" normalizeH="0" baseline="0" noProof="0" dirty="0">
              <a:ln>
                <a:noFill/>
              </a:ln>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6" name="文本框 85">
            <a:extLst>
              <a:ext uri="{FF2B5EF4-FFF2-40B4-BE49-F238E27FC236}">
                <a16:creationId xmlns:a16="http://schemas.microsoft.com/office/drawing/2014/main" id="{95AD1491-B107-4881-80FE-BABD29112465}"/>
              </a:ext>
            </a:extLst>
          </p:cNvPr>
          <p:cNvSpPr txBox="1"/>
          <p:nvPr/>
        </p:nvSpPr>
        <p:spPr bwMode="gray">
          <a:xfrm>
            <a:off x="6061158" y="2353992"/>
            <a:ext cx="601447" cy="307777"/>
          </a:xfrm>
          <a:prstGeom prst="rect">
            <a:avLst/>
          </a:prstGeom>
          <a:noFill/>
        </p:spPr>
        <p:txBody>
          <a:bodyPr wrap="none" rtlCol="0">
            <a:noAutofit/>
          </a:bodyPr>
          <a:lstStyle/>
          <a:p>
            <a:pPr marL="0" marR="0" lvl="0" indent="0" defTabSz="914400" eaLnBrk="1" fontAlgn="ctr"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dirty="0">
                <a:ln>
                  <a:noFill/>
                </a:ln>
                <a:solidFill>
                  <a:srgbClr val="EC7061"/>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Load</a:t>
            </a:r>
          </a:p>
        </p:txBody>
      </p:sp>
      <p:sp>
        <p:nvSpPr>
          <p:cNvPr id="87" name="文本框 86">
            <a:extLst>
              <a:ext uri="{FF2B5EF4-FFF2-40B4-BE49-F238E27FC236}">
                <a16:creationId xmlns:a16="http://schemas.microsoft.com/office/drawing/2014/main" id="{80E12F9F-B94C-410D-B71A-ABDFCC6856CD}"/>
              </a:ext>
            </a:extLst>
          </p:cNvPr>
          <p:cNvSpPr txBox="1"/>
          <p:nvPr/>
        </p:nvSpPr>
        <p:spPr bwMode="gray">
          <a:xfrm>
            <a:off x="6061158" y="4946871"/>
            <a:ext cx="601447" cy="307777"/>
          </a:xfrm>
          <a:prstGeom prst="rect">
            <a:avLst/>
          </a:prstGeom>
          <a:noFill/>
        </p:spPr>
        <p:txBody>
          <a:bodyPr wrap="none" rtlCol="0">
            <a:noAutofit/>
          </a:bodyPr>
          <a:lstStyle/>
          <a:p>
            <a:pPr marL="0" marR="0" lvl="0" indent="0" defTabSz="914400" eaLnBrk="1" fontAlgn="ctr"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dirty="0">
                <a:ln>
                  <a:noFill/>
                </a:ln>
                <a:solidFill>
                  <a:srgbClr val="EC7061"/>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Load</a:t>
            </a:r>
          </a:p>
        </p:txBody>
      </p:sp>
      <p:sp>
        <p:nvSpPr>
          <p:cNvPr id="88" name="椭圆 87">
            <a:extLst>
              <a:ext uri="{FF2B5EF4-FFF2-40B4-BE49-F238E27FC236}">
                <a16:creationId xmlns:a16="http://schemas.microsoft.com/office/drawing/2014/main" id="{3B4305B4-C39F-445B-A771-0DDD2D50AAB8}"/>
              </a:ext>
            </a:extLst>
          </p:cNvPr>
          <p:cNvSpPr/>
          <p:nvPr/>
        </p:nvSpPr>
        <p:spPr bwMode="gray">
          <a:xfrm>
            <a:off x="5853910" y="4979151"/>
            <a:ext cx="242090" cy="242090"/>
          </a:xfrm>
          <a:prstGeom prst="ellipse">
            <a:avLst/>
          </a:prstGeom>
          <a:solidFill>
            <a:srgbClr val="30B5C5"/>
          </a:solidFill>
          <a:ln w="12700" cap="flat" cmpd="sng" algn="ctr">
            <a:noFill/>
            <a:prstDash val="solid"/>
            <a:miter lim="800000"/>
          </a:ln>
          <a:effectLst/>
        </p:spPr>
        <p:txBody>
          <a:bodyPr wrap="none" lIns="0" tIns="0" rIns="0" bIns="0" rtlCol="0" anchor="ctr">
            <a:noAutofit/>
          </a:bodyPr>
          <a:lstStyle>
            <a:defPPr>
              <a:defRPr lang="en-US"/>
            </a:defPPr>
            <a:lvl1pPr marL="0" algn="l" defTabSz="914478" rtl="0" eaLnBrk="1" latinLnBrk="0" hangingPunct="1">
              <a:defRPr sz="1800" kern="1200">
                <a:solidFill>
                  <a:schemeClr val="lt1"/>
                </a:solidFill>
                <a:latin typeface="Arial"/>
                <a:ea typeface="+mn-ea"/>
                <a:cs typeface="+mn-cs"/>
              </a:defRPr>
            </a:lvl1pPr>
            <a:lvl2pPr marL="457240" algn="l" defTabSz="914478" rtl="0" eaLnBrk="1" latinLnBrk="0" hangingPunct="1">
              <a:defRPr sz="1800" kern="1200">
                <a:solidFill>
                  <a:schemeClr val="lt1"/>
                </a:solidFill>
                <a:latin typeface="Arial"/>
                <a:ea typeface="+mn-ea"/>
                <a:cs typeface="+mn-cs"/>
              </a:defRPr>
            </a:lvl2pPr>
            <a:lvl3pPr marL="914478" algn="l" defTabSz="914478" rtl="0" eaLnBrk="1" latinLnBrk="0" hangingPunct="1">
              <a:defRPr sz="1800" kern="1200">
                <a:solidFill>
                  <a:schemeClr val="lt1"/>
                </a:solidFill>
                <a:latin typeface="Arial"/>
                <a:ea typeface="+mn-ea"/>
                <a:cs typeface="+mn-cs"/>
              </a:defRPr>
            </a:lvl3pPr>
            <a:lvl4pPr marL="1371718" algn="l" defTabSz="914478" rtl="0" eaLnBrk="1" latinLnBrk="0" hangingPunct="1">
              <a:defRPr sz="1800" kern="1200">
                <a:solidFill>
                  <a:schemeClr val="lt1"/>
                </a:solidFill>
                <a:latin typeface="Arial"/>
                <a:ea typeface="+mn-ea"/>
                <a:cs typeface="+mn-cs"/>
              </a:defRPr>
            </a:lvl4pPr>
            <a:lvl5pPr marL="1828957" algn="l" defTabSz="914478" rtl="0" eaLnBrk="1" latinLnBrk="0" hangingPunct="1">
              <a:defRPr sz="1800" kern="1200">
                <a:solidFill>
                  <a:schemeClr val="lt1"/>
                </a:solidFill>
                <a:latin typeface="Arial"/>
                <a:ea typeface="+mn-ea"/>
                <a:cs typeface="+mn-cs"/>
              </a:defRPr>
            </a:lvl5pPr>
            <a:lvl6pPr marL="2286196" algn="l" defTabSz="914478" rtl="0" eaLnBrk="1" latinLnBrk="0" hangingPunct="1">
              <a:defRPr sz="1800" kern="1200">
                <a:solidFill>
                  <a:schemeClr val="lt1"/>
                </a:solidFill>
                <a:latin typeface="Arial"/>
                <a:ea typeface="+mn-ea"/>
                <a:cs typeface="+mn-cs"/>
              </a:defRPr>
            </a:lvl6pPr>
            <a:lvl7pPr marL="2743435" algn="l" defTabSz="914478" rtl="0" eaLnBrk="1" latinLnBrk="0" hangingPunct="1">
              <a:defRPr sz="1800" kern="1200">
                <a:solidFill>
                  <a:schemeClr val="lt1"/>
                </a:solidFill>
                <a:latin typeface="Arial"/>
                <a:ea typeface="+mn-ea"/>
                <a:cs typeface="+mn-cs"/>
              </a:defRPr>
            </a:lvl7pPr>
            <a:lvl8pPr marL="3200675" algn="l" defTabSz="914478" rtl="0" eaLnBrk="1" latinLnBrk="0" hangingPunct="1">
              <a:defRPr sz="1800" kern="1200">
                <a:solidFill>
                  <a:schemeClr val="lt1"/>
                </a:solidFill>
                <a:latin typeface="Arial"/>
                <a:ea typeface="+mn-ea"/>
                <a:cs typeface="+mn-cs"/>
              </a:defRPr>
            </a:lvl8pPr>
            <a:lvl9pPr marL="3657913" algn="l" defTabSz="914478" rtl="0" eaLnBrk="1" latinLnBrk="0" hangingPunct="1">
              <a:defRPr sz="1800" kern="1200">
                <a:solidFill>
                  <a:schemeClr val="lt1"/>
                </a:solidFill>
                <a:latin typeface="Arial"/>
                <a:ea typeface="+mn-ea"/>
                <a:cs typeface="+mn-cs"/>
              </a:defRPr>
            </a:lvl9pPr>
          </a:lstStyle>
          <a:p>
            <a:pPr marL="0" marR="0" lvl="0" indent="0" algn="ctr" defTabSz="914478" rtl="0" eaLnBrk="1" fontAlgn="ctr"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2</a:t>
            </a:r>
            <a:endParaRPr kumimoji="0" lang="en-US" altLang="zh-CN" sz="1400" b="1" i="0" u="none" strike="noStrike" kern="1200" cap="none" spc="0" normalizeH="0" baseline="0" noProof="0" dirty="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9" name="椭圆 88">
            <a:extLst>
              <a:ext uri="{FF2B5EF4-FFF2-40B4-BE49-F238E27FC236}">
                <a16:creationId xmlns:a16="http://schemas.microsoft.com/office/drawing/2014/main" id="{56A8D67F-C57B-407B-B20F-383E92FA4FF5}"/>
              </a:ext>
            </a:extLst>
          </p:cNvPr>
          <p:cNvSpPr/>
          <p:nvPr/>
        </p:nvSpPr>
        <p:spPr bwMode="gray">
          <a:xfrm>
            <a:off x="8392585" y="5337863"/>
            <a:ext cx="242090" cy="242090"/>
          </a:xfrm>
          <a:prstGeom prst="ellipse">
            <a:avLst/>
          </a:prstGeom>
          <a:solidFill>
            <a:srgbClr val="30B5C5"/>
          </a:solidFill>
          <a:ln w="12700" cap="flat" cmpd="sng" algn="ctr">
            <a:noFill/>
            <a:prstDash val="solid"/>
            <a:miter lim="800000"/>
          </a:ln>
          <a:effectLst/>
        </p:spPr>
        <p:txBody>
          <a:bodyPr wrap="none" lIns="0" tIns="0" rIns="0" bIns="0" rtlCol="0" anchor="ctr">
            <a:noAutofit/>
          </a:bodyPr>
          <a:lstStyle>
            <a:defPPr>
              <a:defRPr lang="en-US"/>
            </a:defPPr>
            <a:lvl1pPr marL="0" algn="l" defTabSz="914478" rtl="0" eaLnBrk="1" latinLnBrk="0" hangingPunct="1">
              <a:defRPr sz="1800" kern="1200">
                <a:solidFill>
                  <a:schemeClr val="lt1"/>
                </a:solidFill>
                <a:latin typeface="Arial"/>
                <a:ea typeface="+mn-ea"/>
                <a:cs typeface="+mn-cs"/>
              </a:defRPr>
            </a:lvl1pPr>
            <a:lvl2pPr marL="457240" algn="l" defTabSz="914478" rtl="0" eaLnBrk="1" latinLnBrk="0" hangingPunct="1">
              <a:defRPr sz="1800" kern="1200">
                <a:solidFill>
                  <a:schemeClr val="lt1"/>
                </a:solidFill>
                <a:latin typeface="Arial"/>
                <a:ea typeface="+mn-ea"/>
                <a:cs typeface="+mn-cs"/>
              </a:defRPr>
            </a:lvl2pPr>
            <a:lvl3pPr marL="914478" algn="l" defTabSz="914478" rtl="0" eaLnBrk="1" latinLnBrk="0" hangingPunct="1">
              <a:defRPr sz="1800" kern="1200">
                <a:solidFill>
                  <a:schemeClr val="lt1"/>
                </a:solidFill>
                <a:latin typeface="Arial"/>
                <a:ea typeface="+mn-ea"/>
                <a:cs typeface="+mn-cs"/>
              </a:defRPr>
            </a:lvl3pPr>
            <a:lvl4pPr marL="1371718" algn="l" defTabSz="914478" rtl="0" eaLnBrk="1" latinLnBrk="0" hangingPunct="1">
              <a:defRPr sz="1800" kern="1200">
                <a:solidFill>
                  <a:schemeClr val="lt1"/>
                </a:solidFill>
                <a:latin typeface="Arial"/>
                <a:ea typeface="+mn-ea"/>
                <a:cs typeface="+mn-cs"/>
              </a:defRPr>
            </a:lvl4pPr>
            <a:lvl5pPr marL="1828957" algn="l" defTabSz="914478" rtl="0" eaLnBrk="1" latinLnBrk="0" hangingPunct="1">
              <a:defRPr sz="1800" kern="1200">
                <a:solidFill>
                  <a:schemeClr val="lt1"/>
                </a:solidFill>
                <a:latin typeface="Arial"/>
                <a:ea typeface="+mn-ea"/>
                <a:cs typeface="+mn-cs"/>
              </a:defRPr>
            </a:lvl5pPr>
            <a:lvl6pPr marL="2286196" algn="l" defTabSz="914478" rtl="0" eaLnBrk="1" latinLnBrk="0" hangingPunct="1">
              <a:defRPr sz="1800" kern="1200">
                <a:solidFill>
                  <a:schemeClr val="lt1"/>
                </a:solidFill>
                <a:latin typeface="Arial"/>
                <a:ea typeface="+mn-ea"/>
                <a:cs typeface="+mn-cs"/>
              </a:defRPr>
            </a:lvl6pPr>
            <a:lvl7pPr marL="2743435" algn="l" defTabSz="914478" rtl="0" eaLnBrk="1" latinLnBrk="0" hangingPunct="1">
              <a:defRPr sz="1800" kern="1200">
                <a:solidFill>
                  <a:schemeClr val="lt1"/>
                </a:solidFill>
                <a:latin typeface="Arial"/>
                <a:ea typeface="+mn-ea"/>
                <a:cs typeface="+mn-cs"/>
              </a:defRPr>
            </a:lvl7pPr>
            <a:lvl8pPr marL="3200675" algn="l" defTabSz="914478" rtl="0" eaLnBrk="1" latinLnBrk="0" hangingPunct="1">
              <a:defRPr sz="1800" kern="1200">
                <a:solidFill>
                  <a:schemeClr val="lt1"/>
                </a:solidFill>
                <a:latin typeface="Arial"/>
                <a:ea typeface="+mn-ea"/>
                <a:cs typeface="+mn-cs"/>
              </a:defRPr>
            </a:lvl8pPr>
            <a:lvl9pPr marL="3657913" algn="l" defTabSz="914478" rtl="0" eaLnBrk="1" latinLnBrk="0" hangingPunct="1">
              <a:defRPr sz="1800" kern="1200">
                <a:solidFill>
                  <a:schemeClr val="lt1"/>
                </a:solidFill>
                <a:latin typeface="Arial"/>
                <a:ea typeface="+mn-ea"/>
                <a:cs typeface="+mn-cs"/>
              </a:defRPr>
            </a:lvl9pPr>
          </a:lstStyle>
          <a:p>
            <a:pPr marL="0" marR="0" lvl="0" indent="0" algn="ctr" defTabSz="914478" rtl="0" eaLnBrk="1" fontAlgn="ctr"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1</a:t>
            </a:r>
            <a:endParaRPr kumimoji="0" lang="en-US" altLang="zh-CN" sz="1400" b="1" i="0" u="none" strike="noStrike" kern="1200" cap="none" spc="0" normalizeH="0" baseline="0" noProof="0" dirty="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1" name="椭圆 90">
            <a:extLst>
              <a:ext uri="{FF2B5EF4-FFF2-40B4-BE49-F238E27FC236}">
                <a16:creationId xmlns:a16="http://schemas.microsoft.com/office/drawing/2014/main" id="{239CF20D-2E45-405A-9EDD-40A2B88DB37B}"/>
              </a:ext>
            </a:extLst>
          </p:cNvPr>
          <p:cNvSpPr/>
          <p:nvPr/>
        </p:nvSpPr>
        <p:spPr bwMode="gray">
          <a:xfrm>
            <a:off x="5828811" y="2389189"/>
            <a:ext cx="242090" cy="242090"/>
          </a:xfrm>
          <a:prstGeom prst="ellipse">
            <a:avLst/>
          </a:prstGeom>
          <a:solidFill>
            <a:srgbClr val="30B5C5"/>
          </a:solidFill>
          <a:ln w="12700" cap="flat" cmpd="sng" algn="ctr">
            <a:noFill/>
            <a:prstDash val="solid"/>
            <a:miter lim="800000"/>
          </a:ln>
          <a:effectLst/>
        </p:spPr>
        <p:txBody>
          <a:bodyPr wrap="none" lIns="0" tIns="0" rIns="0" bIns="0" rtlCol="0" anchor="ctr">
            <a:noAutofit/>
          </a:bodyPr>
          <a:lstStyle>
            <a:defPPr>
              <a:defRPr lang="en-US"/>
            </a:defPPr>
            <a:lvl1pPr marL="0" algn="l" defTabSz="914478" rtl="0" eaLnBrk="1" latinLnBrk="0" hangingPunct="1">
              <a:defRPr sz="1800" kern="1200">
                <a:solidFill>
                  <a:schemeClr val="lt1"/>
                </a:solidFill>
                <a:latin typeface="Arial"/>
                <a:ea typeface="+mn-ea"/>
                <a:cs typeface="+mn-cs"/>
              </a:defRPr>
            </a:lvl1pPr>
            <a:lvl2pPr marL="457240" algn="l" defTabSz="914478" rtl="0" eaLnBrk="1" latinLnBrk="0" hangingPunct="1">
              <a:defRPr sz="1800" kern="1200">
                <a:solidFill>
                  <a:schemeClr val="lt1"/>
                </a:solidFill>
                <a:latin typeface="Arial"/>
                <a:ea typeface="+mn-ea"/>
                <a:cs typeface="+mn-cs"/>
              </a:defRPr>
            </a:lvl2pPr>
            <a:lvl3pPr marL="914478" algn="l" defTabSz="914478" rtl="0" eaLnBrk="1" latinLnBrk="0" hangingPunct="1">
              <a:defRPr sz="1800" kern="1200">
                <a:solidFill>
                  <a:schemeClr val="lt1"/>
                </a:solidFill>
                <a:latin typeface="Arial"/>
                <a:ea typeface="+mn-ea"/>
                <a:cs typeface="+mn-cs"/>
              </a:defRPr>
            </a:lvl3pPr>
            <a:lvl4pPr marL="1371718" algn="l" defTabSz="914478" rtl="0" eaLnBrk="1" latinLnBrk="0" hangingPunct="1">
              <a:defRPr sz="1800" kern="1200">
                <a:solidFill>
                  <a:schemeClr val="lt1"/>
                </a:solidFill>
                <a:latin typeface="Arial"/>
                <a:ea typeface="+mn-ea"/>
                <a:cs typeface="+mn-cs"/>
              </a:defRPr>
            </a:lvl4pPr>
            <a:lvl5pPr marL="1828957" algn="l" defTabSz="914478" rtl="0" eaLnBrk="1" latinLnBrk="0" hangingPunct="1">
              <a:defRPr sz="1800" kern="1200">
                <a:solidFill>
                  <a:schemeClr val="lt1"/>
                </a:solidFill>
                <a:latin typeface="Arial"/>
                <a:ea typeface="+mn-ea"/>
                <a:cs typeface="+mn-cs"/>
              </a:defRPr>
            </a:lvl5pPr>
            <a:lvl6pPr marL="2286196" algn="l" defTabSz="914478" rtl="0" eaLnBrk="1" latinLnBrk="0" hangingPunct="1">
              <a:defRPr sz="1800" kern="1200">
                <a:solidFill>
                  <a:schemeClr val="lt1"/>
                </a:solidFill>
                <a:latin typeface="Arial"/>
                <a:ea typeface="+mn-ea"/>
                <a:cs typeface="+mn-cs"/>
              </a:defRPr>
            </a:lvl6pPr>
            <a:lvl7pPr marL="2743435" algn="l" defTabSz="914478" rtl="0" eaLnBrk="1" latinLnBrk="0" hangingPunct="1">
              <a:defRPr sz="1800" kern="1200">
                <a:solidFill>
                  <a:schemeClr val="lt1"/>
                </a:solidFill>
                <a:latin typeface="Arial"/>
                <a:ea typeface="+mn-ea"/>
                <a:cs typeface="+mn-cs"/>
              </a:defRPr>
            </a:lvl7pPr>
            <a:lvl8pPr marL="3200675" algn="l" defTabSz="914478" rtl="0" eaLnBrk="1" latinLnBrk="0" hangingPunct="1">
              <a:defRPr sz="1800" kern="1200">
                <a:solidFill>
                  <a:schemeClr val="lt1"/>
                </a:solidFill>
                <a:latin typeface="Arial"/>
                <a:ea typeface="+mn-ea"/>
                <a:cs typeface="+mn-cs"/>
              </a:defRPr>
            </a:lvl8pPr>
            <a:lvl9pPr marL="3657913" algn="l" defTabSz="914478" rtl="0" eaLnBrk="1" latinLnBrk="0" hangingPunct="1">
              <a:defRPr sz="1800" kern="1200">
                <a:solidFill>
                  <a:schemeClr val="lt1"/>
                </a:solidFill>
                <a:latin typeface="Arial"/>
                <a:ea typeface="+mn-ea"/>
                <a:cs typeface="+mn-cs"/>
              </a:defRPr>
            </a:lvl9pPr>
          </a:lstStyle>
          <a:p>
            <a:pPr marL="0" marR="0" lvl="0" indent="0" algn="ctr" defTabSz="914478" rtl="0" eaLnBrk="1" fontAlgn="ctr"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4</a:t>
            </a:r>
            <a:endParaRPr kumimoji="0" lang="en-US" altLang="zh-CN" sz="1400" b="1" i="0" u="none" strike="noStrike" kern="1200" cap="none" spc="0" normalizeH="0" baseline="0" noProof="0" dirty="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3" name="椭圆 92">
            <a:extLst>
              <a:ext uri="{FF2B5EF4-FFF2-40B4-BE49-F238E27FC236}">
                <a16:creationId xmlns:a16="http://schemas.microsoft.com/office/drawing/2014/main" id="{0D2980EF-AB9B-40A1-917D-8FE914376436}"/>
              </a:ext>
            </a:extLst>
          </p:cNvPr>
          <p:cNvSpPr/>
          <p:nvPr/>
        </p:nvSpPr>
        <p:spPr bwMode="gray">
          <a:xfrm>
            <a:off x="8349467" y="2742322"/>
            <a:ext cx="242090" cy="242090"/>
          </a:xfrm>
          <a:prstGeom prst="ellipse">
            <a:avLst/>
          </a:prstGeom>
          <a:solidFill>
            <a:srgbClr val="30B5C5"/>
          </a:solidFill>
          <a:ln w="12700" cap="flat" cmpd="sng" algn="ctr">
            <a:noFill/>
            <a:prstDash val="solid"/>
            <a:miter lim="800000"/>
          </a:ln>
          <a:effectLst/>
        </p:spPr>
        <p:txBody>
          <a:bodyPr wrap="none" lIns="0" tIns="0" rIns="0" bIns="0" rtlCol="0" anchor="ctr">
            <a:noAutofit/>
          </a:bodyPr>
          <a:lstStyle>
            <a:defPPr>
              <a:defRPr lang="en-US"/>
            </a:defPPr>
            <a:lvl1pPr marL="0" algn="l" defTabSz="914478" rtl="0" eaLnBrk="1" latinLnBrk="0" hangingPunct="1">
              <a:defRPr sz="1800" kern="1200">
                <a:solidFill>
                  <a:schemeClr val="lt1"/>
                </a:solidFill>
                <a:latin typeface="Arial"/>
                <a:ea typeface="+mn-ea"/>
                <a:cs typeface="+mn-cs"/>
              </a:defRPr>
            </a:lvl1pPr>
            <a:lvl2pPr marL="457240" algn="l" defTabSz="914478" rtl="0" eaLnBrk="1" latinLnBrk="0" hangingPunct="1">
              <a:defRPr sz="1800" kern="1200">
                <a:solidFill>
                  <a:schemeClr val="lt1"/>
                </a:solidFill>
                <a:latin typeface="Arial"/>
                <a:ea typeface="+mn-ea"/>
                <a:cs typeface="+mn-cs"/>
              </a:defRPr>
            </a:lvl2pPr>
            <a:lvl3pPr marL="914478" algn="l" defTabSz="914478" rtl="0" eaLnBrk="1" latinLnBrk="0" hangingPunct="1">
              <a:defRPr sz="1800" kern="1200">
                <a:solidFill>
                  <a:schemeClr val="lt1"/>
                </a:solidFill>
                <a:latin typeface="Arial"/>
                <a:ea typeface="+mn-ea"/>
                <a:cs typeface="+mn-cs"/>
              </a:defRPr>
            </a:lvl3pPr>
            <a:lvl4pPr marL="1371718" algn="l" defTabSz="914478" rtl="0" eaLnBrk="1" latinLnBrk="0" hangingPunct="1">
              <a:defRPr sz="1800" kern="1200">
                <a:solidFill>
                  <a:schemeClr val="lt1"/>
                </a:solidFill>
                <a:latin typeface="Arial"/>
                <a:ea typeface="+mn-ea"/>
                <a:cs typeface="+mn-cs"/>
              </a:defRPr>
            </a:lvl4pPr>
            <a:lvl5pPr marL="1828957" algn="l" defTabSz="914478" rtl="0" eaLnBrk="1" latinLnBrk="0" hangingPunct="1">
              <a:defRPr sz="1800" kern="1200">
                <a:solidFill>
                  <a:schemeClr val="lt1"/>
                </a:solidFill>
                <a:latin typeface="Arial"/>
                <a:ea typeface="+mn-ea"/>
                <a:cs typeface="+mn-cs"/>
              </a:defRPr>
            </a:lvl5pPr>
            <a:lvl6pPr marL="2286196" algn="l" defTabSz="914478" rtl="0" eaLnBrk="1" latinLnBrk="0" hangingPunct="1">
              <a:defRPr sz="1800" kern="1200">
                <a:solidFill>
                  <a:schemeClr val="lt1"/>
                </a:solidFill>
                <a:latin typeface="Arial"/>
                <a:ea typeface="+mn-ea"/>
                <a:cs typeface="+mn-cs"/>
              </a:defRPr>
            </a:lvl6pPr>
            <a:lvl7pPr marL="2743435" algn="l" defTabSz="914478" rtl="0" eaLnBrk="1" latinLnBrk="0" hangingPunct="1">
              <a:defRPr sz="1800" kern="1200">
                <a:solidFill>
                  <a:schemeClr val="lt1"/>
                </a:solidFill>
                <a:latin typeface="Arial"/>
                <a:ea typeface="+mn-ea"/>
                <a:cs typeface="+mn-cs"/>
              </a:defRPr>
            </a:lvl7pPr>
            <a:lvl8pPr marL="3200675" algn="l" defTabSz="914478" rtl="0" eaLnBrk="1" latinLnBrk="0" hangingPunct="1">
              <a:defRPr sz="1800" kern="1200">
                <a:solidFill>
                  <a:schemeClr val="lt1"/>
                </a:solidFill>
                <a:latin typeface="Arial"/>
                <a:ea typeface="+mn-ea"/>
                <a:cs typeface="+mn-cs"/>
              </a:defRPr>
            </a:lvl8pPr>
            <a:lvl9pPr marL="3657913" algn="l" defTabSz="914478" rtl="0" eaLnBrk="1" latinLnBrk="0" hangingPunct="1">
              <a:defRPr sz="1800" kern="1200">
                <a:solidFill>
                  <a:schemeClr val="lt1"/>
                </a:solidFill>
                <a:latin typeface="Arial"/>
                <a:ea typeface="+mn-ea"/>
                <a:cs typeface="+mn-cs"/>
              </a:defRPr>
            </a:lvl9pPr>
          </a:lstStyle>
          <a:p>
            <a:pPr marL="0" marR="0" lvl="0" indent="0" algn="ctr" defTabSz="914478" rtl="0" eaLnBrk="1" fontAlgn="ctr"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3</a:t>
            </a:r>
            <a:endParaRPr kumimoji="0" lang="en-US" altLang="zh-CN" sz="1400" b="1" i="0" u="none" strike="noStrike" kern="1200" cap="none" spc="0" normalizeH="0" baseline="0" noProof="0" dirty="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32" name="组合 31">
            <a:extLst>
              <a:ext uri="{FF2B5EF4-FFF2-40B4-BE49-F238E27FC236}">
                <a16:creationId xmlns:a16="http://schemas.microsoft.com/office/drawing/2014/main" id="{4BD90CF6-943B-47E2-A555-4F0DD18E2BCD}"/>
              </a:ext>
            </a:extLst>
          </p:cNvPr>
          <p:cNvGrpSpPr/>
          <p:nvPr/>
        </p:nvGrpSpPr>
        <p:grpSpPr bwMode="gray">
          <a:xfrm>
            <a:off x="7129794" y="2401450"/>
            <a:ext cx="1113168" cy="921413"/>
            <a:chOff x="7129794" y="2067656"/>
            <a:chExt cx="1113168" cy="921413"/>
          </a:xfrm>
        </p:grpSpPr>
        <p:sp>
          <p:nvSpPr>
            <p:cNvPr id="33" name="矩形: 圆角 17">
              <a:extLst>
                <a:ext uri="{FF2B5EF4-FFF2-40B4-BE49-F238E27FC236}">
                  <a16:creationId xmlns:a16="http://schemas.microsoft.com/office/drawing/2014/main" id="{BF0781AF-AA26-40EF-8510-C6D5CA247B6B}"/>
                </a:ext>
              </a:extLst>
            </p:cNvPr>
            <p:cNvSpPr/>
            <p:nvPr/>
          </p:nvSpPr>
          <p:spPr bwMode="gray">
            <a:xfrm>
              <a:off x="7129794" y="2105757"/>
              <a:ext cx="1113168" cy="883312"/>
            </a:xfrm>
            <a:prstGeom prst="roundRect">
              <a:avLst/>
            </a:prstGeom>
            <a:solidFill>
              <a:srgbClr val="F3FBFE"/>
            </a:solidFill>
            <a:ln w="12700" cap="flat" cmpd="sng" algn="ctr">
              <a:solidFill>
                <a:sysClr val="window" lastClr="FFFFFF"/>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Huawei Sans"/>
                <a:ea typeface="方正兰亭黑简体"/>
                <a:cs typeface="+mn-cs"/>
              </a:endParaRPr>
            </a:p>
          </p:txBody>
        </p:sp>
        <p:sp>
          <p:nvSpPr>
            <p:cNvPr id="34" name="文本框 33">
              <a:extLst>
                <a:ext uri="{FF2B5EF4-FFF2-40B4-BE49-F238E27FC236}">
                  <a16:creationId xmlns:a16="http://schemas.microsoft.com/office/drawing/2014/main" id="{CAA62315-AA0F-4D08-8167-44F8765BEC27}"/>
                </a:ext>
              </a:extLst>
            </p:cNvPr>
            <p:cNvSpPr txBox="1"/>
            <p:nvPr/>
          </p:nvSpPr>
          <p:spPr bwMode="gray">
            <a:xfrm>
              <a:off x="7456146" y="2067656"/>
              <a:ext cx="317119" cy="233183"/>
            </a:xfrm>
            <a:prstGeom prst="rect">
              <a:avLst/>
            </a:prstGeom>
            <a:noFill/>
          </p:spPr>
          <p:txBody>
            <a:bodyPr wrap="none" rtlCol="0">
              <a:noAutofit/>
            </a:bodyPr>
            <a:lstStyle/>
            <a:p>
              <a:pPr marL="0" marR="0" lvl="0" indent="0" defTabSz="914034" eaLnBrk="1" fontAlgn="auto" latinLnBrk="0" hangingPunct="1">
                <a:lnSpc>
                  <a:spcPct val="100000"/>
                </a:lnSpc>
                <a:spcBef>
                  <a:spcPts val="0"/>
                </a:spcBef>
                <a:spcAft>
                  <a:spcPts val="0"/>
                </a:spcAft>
                <a:buClrTx/>
                <a:buSzTx/>
                <a:buFontTx/>
                <a:buNone/>
                <a:tabLst/>
                <a:defRPr/>
              </a:pPr>
              <a:r>
                <a:rPr kumimoji="0" lang="en-US" altLang="zh-CN" sz="1200" b="0" i="0" u="none" strike="noStrike" kern="0" cap="none" spc="0" normalizeH="0" baseline="0" noProof="0" dirty="0">
                  <a:ln>
                    <a:noFill/>
                  </a:ln>
                  <a:solidFill>
                    <a:srgbClr val="000000"/>
                  </a:solidFill>
                  <a:effectLst/>
                  <a:uLnTx/>
                  <a:uFillTx/>
                </a:rPr>
                <a:t>IDE</a:t>
              </a:r>
              <a:endParaRPr kumimoji="0" lang="zh-CN" altLang="en-US" sz="1200" b="0" i="0" u="none" strike="noStrike" kern="0" cap="none" spc="0" normalizeH="0" baseline="0" noProof="0" dirty="0">
                <a:ln>
                  <a:noFill/>
                </a:ln>
                <a:solidFill>
                  <a:srgbClr val="000000"/>
                </a:solidFill>
                <a:effectLst/>
                <a:uLnTx/>
                <a:uFillTx/>
              </a:endParaRPr>
            </a:p>
          </p:txBody>
        </p:sp>
        <p:sp>
          <p:nvSpPr>
            <p:cNvPr id="35" name="文本框 34">
              <a:extLst>
                <a:ext uri="{FF2B5EF4-FFF2-40B4-BE49-F238E27FC236}">
                  <a16:creationId xmlns:a16="http://schemas.microsoft.com/office/drawing/2014/main" id="{91561A05-D210-4AAF-A7F2-D1B85511DE52}"/>
                </a:ext>
              </a:extLst>
            </p:cNvPr>
            <p:cNvSpPr txBox="1"/>
            <p:nvPr/>
          </p:nvSpPr>
          <p:spPr bwMode="gray">
            <a:xfrm>
              <a:off x="7343641" y="2422887"/>
              <a:ext cx="791979" cy="307777"/>
            </a:xfrm>
            <a:prstGeom prst="rect">
              <a:avLst/>
            </a:prstGeom>
            <a:solidFill>
              <a:srgbClr val="81C15F"/>
            </a:solidFill>
          </p:spPr>
          <p:txBody>
            <a:bodyPr wrap="square" rtlCol="0">
              <a:spAutoFit/>
            </a:bodyPr>
            <a:lstStyle/>
            <a:p>
              <a:pPr algn="ctr"/>
              <a:r>
                <a:rPr lang="en-US" altLang="zh-CN" sz="1400" dirty="0">
                  <a:solidFill>
                    <a:schemeClr val="bg1"/>
                  </a:solidFill>
                </a:rPr>
                <a:t>Python</a:t>
              </a:r>
              <a:endParaRPr lang="zh-CN" altLang="en-US" sz="1400" dirty="0">
                <a:solidFill>
                  <a:schemeClr val="bg1"/>
                </a:solidFill>
              </a:endParaRPr>
            </a:p>
          </p:txBody>
        </p:sp>
      </p:grpSp>
      <p:grpSp>
        <p:nvGrpSpPr>
          <p:cNvPr id="36" name="组合 35">
            <a:extLst>
              <a:ext uri="{FF2B5EF4-FFF2-40B4-BE49-F238E27FC236}">
                <a16:creationId xmlns:a16="http://schemas.microsoft.com/office/drawing/2014/main" id="{F15CF0C9-E76D-4C59-ACD3-64B6AB5880AE}"/>
              </a:ext>
            </a:extLst>
          </p:cNvPr>
          <p:cNvGrpSpPr/>
          <p:nvPr/>
        </p:nvGrpSpPr>
        <p:grpSpPr bwMode="gray">
          <a:xfrm>
            <a:off x="7098398" y="4979151"/>
            <a:ext cx="1113168" cy="921413"/>
            <a:chOff x="7129794" y="2067656"/>
            <a:chExt cx="1113168" cy="921413"/>
          </a:xfrm>
        </p:grpSpPr>
        <p:sp>
          <p:nvSpPr>
            <p:cNvPr id="37" name="矩形: 圆角 17">
              <a:extLst>
                <a:ext uri="{FF2B5EF4-FFF2-40B4-BE49-F238E27FC236}">
                  <a16:creationId xmlns:a16="http://schemas.microsoft.com/office/drawing/2014/main" id="{43FFD53A-C78E-41EF-94A0-C137B1FCEFF6}"/>
                </a:ext>
              </a:extLst>
            </p:cNvPr>
            <p:cNvSpPr/>
            <p:nvPr/>
          </p:nvSpPr>
          <p:spPr bwMode="gray">
            <a:xfrm>
              <a:off x="7129794" y="2105757"/>
              <a:ext cx="1113168" cy="883312"/>
            </a:xfrm>
            <a:prstGeom prst="roundRect">
              <a:avLst/>
            </a:prstGeom>
            <a:solidFill>
              <a:srgbClr val="F3FBFE"/>
            </a:solidFill>
            <a:ln w="12700" cap="flat" cmpd="sng" algn="ctr">
              <a:solidFill>
                <a:sysClr val="window" lastClr="FFFFFF"/>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Huawei Sans"/>
                <a:ea typeface="方正兰亭黑简体"/>
                <a:cs typeface="+mn-cs"/>
              </a:endParaRPr>
            </a:p>
          </p:txBody>
        </p:sp>
        <p:sp>
          <p:nvSpPr>
            <p:cNvPr id="38" name="文本框 37">
              <a:extLst>
                <a:ext uri="{FF2B5EF4-FFF2-40B4-BE49-F238E27FC236}">
                  <a16:creationId xmlns:a16="http://schemas.microsoft.com/office/drawing/2014/main" id="{79B32653-F58C-478E-85BA-7D58521F27A8}"/>
                </a:ext>
              </a:extLst>
            </p:cNvPr>
            <p:cNvSpPr txBox="1"/>
            <p:nvPr/>
          </p:nvSpPr>
          <p:spPr bwMode="gray">
            <a:xfrm>
              <a:off x="7456146" y="2067656"/>
              <a:ext cx="317119" cy="233183"/>
            </a:xfrm>
            <a:prstGeom prst="rect">
              <a:avLst/>
            </a:prstGeom>
            <a:noFill/>
          </p:spPr>
          <p:txBody>
            <a:bodyPr wrap="none" rtlCol="0">
              <a:noAutofit/>
            </a:bodyPr>
            <a:lstStyle/>
            <a:p>
              <a:pPr marL="0" marR="0" lvl="0" indent="0" defTabSz="914034" eaLnBrk="1" fontAlgn="auto" latinLnBrk="0" hangingPunct="1">
                <a:lnSpc>
                  <a:spcPct val="100000"/>
                </a:lnSpc>
                <a:spcBef>
                  <a:spcPts val="0"/>
                </a:spcBef>
                <a:spcAft>
                  <a:spcPts val="0"/>
                </a:spcAft>
                <a:buClrTx/>
                <a:buSzTx/>
                <a:buFontTx/>
                <a:buNone/>
                <a:tabLst/>
                <a:defRPr/>
              </a:pPr>
              <a:r>
                <a:rPr kumimoji="0" lang="en-US" altLang="zh-CN" sz="1200" b="0" i="0" u="none" strike="noStrike" kern="0" cap="none" spc="0" normalizeH="0" baseline="0" noProof="0" dirty="0">
                  <a:ln>
                    <a:noFill/>
                  </a:ln>
                  <a:solidFill>
                    <a:srgbClr val="000000"/>
                  </a:solidFill>
                  <a:effectLst/>
                  <a:uLnTx/>
                  <a:uFillTx/>
                </a:rPr>
                <a:t>IDE</a:t>
              </a:r>
              <a:endParaRPr kumimoji="0" lang="zh-CN" altLang="en-US" sz="1200" b="0" i="0" u="none" strike="noStrike" kern="0" cap="none" spc="0" normalizeH="0" baseline="0" noProof="0" dirty="0">
                <a:ln>
                  <a:noFill/>
                </a:ln>
                <a:solidFill>
                  <a:srgbClr val="000000"/>
                </a:solidFill>
                <a:effectLst/>
                <a:uLnTx/>
                <a:uFillTx/>
              </a:endParaRPr>
            </a:p>
          </p:txBody>
        </p:sp>
        <p:sp>
          <p:nvSpPr>
            <p:cNvPr id="39" name="文本框 38">
              <a:extLst>
                <a:ext uri="{FF2B5EF4-FFF2-40B4-BE49-F238E27FC236}">
                  <a16:creationId xmlns:a16="http://schemas.microsoft.com/office/drawing/2014/main" id="{0F3BFF6F-374D-4E59-AED9-310EB1F9274C}"/>
                </a:ext>
              </a:extLst>
            </p:cNvPr>
            <p:cNvSpPr txBox="1"/>
            <p:nvPr/>
          </p:nvSpPr>
          <p:spPr bwMode="gray">
            <a:xfrm>
              <a:off x="7343641" y="2422887"/>
              <a:ext cx="791979" cy="307777"/>
            </a:xfrm>
            <a:prstGeom prst="rect">
              <a:avLst/>
            </a:prstGeom>
            <a:solidFill>
              <a:srgbClr val="81C15F"/>
            </a:solidFill>
          </p:spPr>
          <p:txBody>
            <a:bodyPr wrap="square" rtlCol="0">
              <a:spAutoFit/>
            </a:bodyPr>
            <a:lstStyle/>
            <a:p>
              <a:pPr algn="ctr"/>
              <a:r>
                <a:rPr lang="en-US" altLang="zh-CN" sz="1400" dirty="0">
                  <a:solidFill>
                    <a:schemeClr val="bg1"/>
                  </a:solidFill>
                </a:rPr>
                <a:t>Python</a:t>
              </a:r>
              <a:endParaRPr lang="zh-CN" altLang="en-US" sz="1400" dirty="0">
                <a:solidFill>
                  <a:schemeClr val="bg1"/>
                </a:solidFill>
              </a:endParaRPr>
            </a:p>
          </p:txBody>
        </p:sp>
      </p:grpSp>
    </p:spTree>
    <p:extLst>
      <p:ext uri="{BB962C8B-B14F-4D97-AF65-F5344CB8AC3E}">
        <p14:creationId xmlns:p14="http://schemas.microsoft.com/office/powerpoint/2010/main" val="44667975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5FE75B4-2BE3-45BD-8C06-974F7E083571}"/>
              </a:ext>
            </a:extLst>
          </p:cNvPr>
          <p:cNvSpPr>
            <a:spLocks noGrp="1"/>
          </p:cNvSpPr>
          <p:nvPr>
            <p:ph type="title"/>
          </p:nvPr>
        </p:nvSpPr>
        <p:spPr bwMode="gray"/>
        <p:txBody>
          <a:bodyPr/>
          <a:lstStyle/>
          <a:p>
            <a:r>
              <a:rPr lang="en-US">
                <a:sym typeface="Huawei Sans" panose="020C0503030203020204" pitchFamily="34" charset="0"/>
              </a:rPr>
              <a:t>Architecture</a:t>
            </a:r>
            <a:endParaRPr lang="en-US" dirty="0">
              <a:sym typeface="Huawei Sans" panose="020C0503030203020204" pitchFamily="34" charset="0"/>
            </a:endParaRPr>
          </a:p>
        </p:txBody>
      </p:sp>
      <p:sp>
        <p:nvSpPr>
          <p:cNvPr id="91" name="圆角矩形 90">
            <a:extLst>
              <a:ext uri="{FF2B5EF4-FFF2-40B4-BE49-F238E27FC236}">
                <a16:creationId xmlns:a16="http://schemas.microsoft.com/office/drawing/2014/main" id="{58010213-2FA6-4C16-8FC7-F7035AB53322}"/>
              </a:ext>
            </a:extLst>
          </p:cNvPr>
          <p:cNvSpPr/>
          <p:nvPr/>
        </p:nvSpPr>
        <p:spPr bwMode="gray">
          <a:xfrm>
            <a:off x="2025491" y="5414246"/>
            <a:ext cx="768137" cy="456508"/>
          </a:xfrm>
          <a:prstGeom prst="roundRect">
            <a:avLst>
              <a:gd name="adj" fmla="val 0"/>
            </a:avLst>
          </a:prstGeom>
          <a:solidFill>
            <a:srgbClr val="389CA5"/>
          </a:solidFill>
          <a:ln>
            <a:noFill/>
          </a:ln>
          <a:effectLst/>
        </p:spPr>
        <p:txBody>
          <a:bodyPr vert="horz" wrap="square" lIns="68549" tIns="34275" rIns="68549" bIns="34275" numCol="1" anchor="ctr" anchorCtr="0" compatLnSpc="1">
            <a:prstTxWarp prst="textNoShape">
              <a:avLst/>
            </a:prstTxWarp>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marL="0" marR="0" lvl="0" indent="0" algn="ctr" defTabSz="914034" rtl="0" eaLnBrk="1" fontAlgn="ctr" latinLnBrk="0" hangingPunct="1">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srgbClr val="F3FBFE"/>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Provided by NCE</a:t>
            </a:r>
          </a:p>
        </p:txBody>
      </p:sp>
      <p:sp>
        <p:nvSpPr>
          <p:cNvPr id="92" name="圆角矩形 91">
            <a:extLst>
              <a:ext uri="{FF2B5EF4-FFF2-40B4-BE49-F238E27FC236}">
                <a16:creationId xmlns:a16="http://schemas.microsoft.com/office/drawing/2014/main" id="{E2398E38-ADA0-417B-B634-68963893F67E}"/>
              </a:ext>
            </a:extLst>
          </p:cNvPr>
          <p:cNvSpPr/>
          <p:nvPr/>
        </p:nvSpPr>
        <p:spPr bwMode="gray">
          <a:xfrm>
            <a:off x="3860487" y="5440105"/>
            <a:ext cx="1069402" cy="461665"/>
          </a:xfrm>
          <a:prstGeom prst="roundRect">
            <a:avLst>
              <a:gd name="adj" fmla="val 0"/>
            </a:avLst>
          </a:prstGeom>
          <a:solidFill>
            <a:srgbClr val="4DA664"/>
          </a:solidFill>
          <a:ln>
            <a:noFill/>
          </a:ln>
          <a:effectLst/>
        </p:spPr>
        <p:txBody>
          <a:bodyPr vert="horz" wrap="square" lIns="68549" tIns="34275" rIns="68549" bIns="34275" numCol="1" anchor="ctr" anchorCtr="0" compatLnSpc="1">
            <a:prstTxWarp prst="textNoShape">
              <a:avLst/>
            </a:prstTxWarp>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marL="0" marR="0" lvl="0" indent="0" algn="ctr" defTabSz="914034" rtl="0" eaLnBrk="1" fontAlgn="ctr" latinLnBrk="0" hangingPunct="1">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srgbClr val="F3FBFE"/>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Provided by customers</a:t>
            </a:r>
          </a:p>
        </p:txBody>
      </p:sp>
      <p:sp>
        <p:nvSpPr>
          <p:cNvPr id="93" name="文本框 92">
            <a:extLst>
              <a:ext uri="{FF2B5EF4-FFF2-40B4-BE49-F238E27FC236}">
                <a16:creationId xmlns:a16="http://schemas.microsoft.com/office/drawing/2014/main" id="{D6B7755D-89BB-4242-9BE7-139875EDBFAC}"/>
              </a:ext>
            </a:extLst>
          </p:cNvPr>
          <p:cNvSpPr txBox="1"/>
          <p:nvPr/>
        </p:nvSpPr>
        <p:spPr bwMode="gray">
          <a:xfrm>
            <a:off x="582948" y="5406863"/>
            <a:ext cx="1371744" cy="461665"/>
          </a:xfrm>
          <a:prstGeom prst="rect">
            <a:avLst/>
          </a:prstGeom>
          <a:noFill/>
        </p:spPr>
        <p:txBody>
          <a:bodyPr wrap="square" rtlCol="0">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marL="0" marR="0" lvl="0" indent="0" algn="l" defTabSz="914034" rtl="0" eaLnBrk="1" fontAlgn="ctr" latinLnBrk="0" hangingPunct="1">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effectLst/>
                <a:uLnTx/>
                <a:uFillTx/>
                <a:latin typeface="Huawei Sans" panose="020C0503030203020204" pitchFamily="34" charset="0"/>
                <a:ea typeface="方正兰亭黑简体" panose="02000000000000000000" pitchFamily="2" charset="-122"/>
                <a:sym typeface="Huawei Sans" panose="020C0503030203020204" pitchFamily="34" charset="0"/>
              </a:rPr>
              <a:t>Framework and mechanism</a:t>
            </a:r>
          </a:p>
        </p:txBody>
      </p:sp>
      <p:sp>
        <p:nvSpPr>
          <p:cNvPr id="94" name="文本框 93">
            <a:extLst>
              <a:ext uri="{FF2B5EF4-FFF2-40B4-BE49-F238E27FC236}">
                <a16:creationId xmlns:a16="http://schemas.microsoft.com/office/drawing/2014/main" id="{EEAD77AC-F758-4D2A-B9D5-10DACF24369C}"/>
              </a:ext>
            </a:extLst>
          </p:cNvPr>
          <p:cNvSpPr txBox="1"/>
          <p:nvPr/>
        </p:nvSpPr>
        <p:spPr bwMode="gray">
          <a:xfrm>
            <a:off x="2781725" y="5458820"/>
            <a:ext cx="1135416" cy="461665"/>
          </a:xfrm>
          <a:prstGeom prst="rect">
            <a:avLst/>
          </a:prstGeom>
          <a:noFill/>
        </p:spPr>
        <p:txBody>
          <a:bodyPr wrap="square" rtlCol="0">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marL="0" marR="0" lvl="0" indent="0" algn="l" defTabSz="914034" rtl="0" eaLnBrk="1" fontAlgn="ctr" latinLnBrk="0" hangingPunct="1">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effectLst/>
                <a:uLnTx/>
                <a:uFillTx/>
                <a:latin typeface="Huawei Sans" panose="020C0503030203020204" pitchFamily="34" charset="0"/>
                <a:ea typeface="方正兰亭黑简体" panose="02000000000000000000" pitchFamily="2" charset="-122"/>
                <a:sym typeface="Huawei Sans" panose="020C0503030203020204" pitchFamily="34" charset="0"/>
              </a:rPr>
              <a:t>Open programming</a:t>
            </a:r>
          </a:p>
        </p:txBody>
      </p:sp>
      <p:sp>
        <p:nvSpPr>
          <p:cNvPr id="95" name="圆角矩形 94">
            <a:extLst>
              <a:ext uri="{FF2B5EF4-FFF2-40B4-BE49-F238E27FC236}">
                <a16:creationId xmlns:a16="http://schemas.microsoft.com/office/drawing/2014/main" id="{30EA5D9F-4939-46B8-9F6F-B7140F165922}"/>
              </a:ext>
            </a:extLst>
          </p:cNvPr>
          <p:cNvSpPr/>
          <p:nvPr/>
        </p:nvSpPr>
        <p:spPr bwMode="gray">
          <a:xfrm>
            <a:off x="4980672" y="5440106"/>
            <a:ext cx="1038771" cy="458248"/>
          </a:xfrm>
          <a:prstGeom prst="roundRect">
            <a:avLst>
              <a:gd name="adj" fmla="val 0"/>
            </a:avLst>
          </a:prstGeom>
          <a:solidFill>
            <a:srgbClr val="EC7061"/>
          </a:solidFill>
          <a:ln>
            <a:noFill/>
          </a:ln>
          <a:effectLst/>
        </p:spPr>
        <p:txBody>
          <a:bodyPr vert="horz" wrap="square" lIns="68549" tIns="34275" rIns="68549" bIns="34275" numCol="1" anchor="ctr" anchorCtr="0" compatLnSpc="1">
            <a:prstTxWarp prst="textNoShape">
              <a:avLst/>
            </a:prstTxWarp>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marL="0" marR="0" lvl="0" indent="0" algn="ctr" defTabSz="914034" rtl="0" eaLnBrk="1" fontAlgn="ctr" latinLnBrk="0" hangingPunct="1">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srgbClr val="F3FBFE"/>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Provided by Huawei</a:t>
            </a:r>
          </a:p>
        </p:txBody>
      </p:sp>
      <p:sp>
        <p:nvSpPr>
          <p:cNvPr id="96" name="矩形 95">
            <a:extLst>
              <a:ext uri="{FF2B5EF4-FFF2-40B4-BE49-F238E27FC236}">
                <a16:creationId xmlns:a16="http://schemas.microsoft.com/office/drawing/2014/main" id="{3DDDFA50-D639-4A5B-BF84-D6E8F1100B4B}"/>
              </a:ext>
            </a:extLst>
          </p:cNvPr>
          <p:cNvSpPr/>
          <p:nvPr/>
        </p:nvSpPr>
        <p:spPr bwMode="gray">
          <a:xfrm>
            <a:off x="6102350" y="1175994"/>
            <a:ext cx="5569593" cy="2630333"/>
          </a:xfrm>
          <a:prstGeom prst="rect">
            <a:avLst/>
          </a:prstGeom>
          <a:noFill/>
          <a:ln>
            <a:solidFill>
              <a:srgbClr val="56C4D2"/>
            </a:solidFill>
          </a:ln>
        </p:spPr>
        <p:txBody>
          <a:bodyPr wrap="square" lIns="215916" tIns="35986" rIns="179930" bIns="179930">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defTabSz="914034">
              <a:lnSpc>
                <a:spcPct val="120000"/>
              </a:lnSpc>
            </a:pPr>
            <a:r>
              <a:rPr lang="en-US" sz="1400" b="1" dirty="0">
                <a:latin typeface="+mn-lt"/>
                <a:sym typeface="Huawei Sans" panose="020C0503030203020204" pitchFamily="34" charset="0"/>
              </a:rPr>
              <a:t>Open device and service programmability</a:t>
            </a:r>
            <a:endParaRPr lang="en-US" altLang="zh-CN" sz="1400" b="1" dirty="0">
              <a:latin typeface="+mn-lt"/>
              <a:sym typeface="Huawei Sans" panose="020C0503030203020204" pitchFamily="34" charset="0"/>
            </a:endParaRPr>
          </a:p>
          <a:p>
            <a:pPr marL="342900" indent="-342900" defTabSz="914034">
              <a:lnSpc>
                <a:spcPct val="120000"/>
              </a:lnSpc>
              <a:buFont typeface="+mj-lt"/>
              <a:buAutoNum type="arabicPeriod"/>
            </a:pPr>
            <a:r>
              <a:rPr lang="en-US" sz="1400" dirty="0">
                <a:latin typeface="+mn-lt"/>
                <a:sym typeface="Huawei Sans" panose="020C0503030203020204" pitchFamily="34" charset="0"/>
              </a:rPr>
              <a:t>Open device capabilities: Device capability openness is enabled by loading the YANG model of an NE.</a:t>
            </a:r>
          </a:p>
          <a:p>
            <a:pPr marL="342900" indent="-342900" defTabSz="914034">
              <a:lnSpc>
                <a:spcPct val="120000"/>
              </a:lnSpc>
              <a:buFont typeface="+mj-lt"/>
              <a:buAutoNum type="arabicPeriod"/>
            </a:pPr>
            <a:r>
              <a:rPr lang="en-US" sz="1400" dirty="0">
                <a:latin typeface="+mn-lt"/>
                <a:sym typeface="Huawei Sans" panose="020C0503030203020204" pitchFamily="34" charset="0"/>
              </a:rPr>
              <a:t>Open service definition capabilities: Service capability openness is enabled by customizing and loading service YANG models and service logic.</a:t>
            </a:r>
          </a:p>
          <a:p>
            <a:pPr marL="342900" indent="-342900" defTabSz="914034">
              <a:lnSpc>
                <a:spcPct val="120000"/>
              </a:lnSpc>
              <a:buFont typeface="+mj-lt"/>
              <a:buAutoNum type="arabicPeriod"/>
            </a:pPr>
            <a:r>
              <a:rPr lang="en-US" sz="1400" dirty="0">
                <a:latin typeface="+mn-lt"/>
                <a:sym typeface="Huawei Sans" panose="020C0503030203020204" pitchFamily="34" charset="0"/>
              </a:rPr>
              <a:t>Open northbound capabilities: The system automatically generates northbound RESTCONF interfaces based on the YANG model to quickly interconnect with northbound man-machine and machine-machine interfaces.</a:t>
            </a:r>
          </a:p>
        </p:txBody>
      </p:sp>
      <p:sp>
        <p:nvSpPr>
          <p:cNvPr id="97" name="文本框 96">
            <a:extLst>
              <a:ext uri="{FF2B5EF4-FFF2-40B4-BE49-F238E27FC236}">
                <a16:creationId xmlns:a16="http://schemas.microsoft.com/office/drawing/2014/main" id="{5C12A434-7231-4D28-B8AA-46FAAB09D005}"/>
              </a:ext>
            </a:extLst>
          </p:cNvPr>
          <p:cNvSpPr txBox="1"/>
          <p:nvPr/>
        </p:nvSpPr>
        <p:spPr bwMode="gray">
          <a:xfrm>
            <a:off x="6124554" y="4070944"/>
            <a:ext cx="5569593" cy="1855172"/>
          </a:xfrm>
          <a:prstGeom prst="rect">
            <a:avLst/>
          </a:prstGeom>
          <a:noFill/>
          <a:ln>
            <a:solidFill>
              <a:srgbClr val="56C4D2"/>
            </a:solidFill>
          </a:ln>
        </p:spPr>
        <p:txBody>
          <a:bodyPr wrap="square" lIns="215916" tIns="35986" rIns="179930" bIns="179930">
            <a:noAutofit/>
          </a:bodyPr>
          <a:lstStyle>
            <a:defPPr>
              <a:defRPr lang="en-US"/>
            </a:defPPr>
            <a:lvl1pPr defTabSz="914034">
              <a:lnSpc>
                <a:spcPct val="120000"/>
              </a:lnSpc>
              <a:defRPr sz="1400" b="1"/>
            </a:lvl1pPr>
            <a:lvl2pPr>
              <a:defRPr>
                <a:latin typeface="Arial"/>
              </a:defRPr>
            </a:lvl2pPr>
            <a:lvl3pPr>
              <a:defRPr>
                <a:latin typeface="Arial"/>
              </a:defRPr>
            </a:lvl3pPr>
            <a:lvl4pPr>
              <a:defRPr>
                <a:latin typeface="Arial"/>
              </a:defRPr>
            </a:lvl4pPr>
            <a:lvl5pPr>
              <a:defRPr>
                <a:latin typeface="Arial"/>
              </a:defRPr>
            </a:lvl5pPr>
            <a:lvl6pPr>
              <a:defRPr>
                <a:latin typeface="Arial"/>
              </a:defRPr>
            </a:lvl6pPr>
            <a:lvl7pPr>
              <a:defRPr>
                <a:latin typeface="Arial"/>
              </a:defRPr>
            </a:lvl7pPr>
            <a:lvl8pPr>
              <a:defRPr>
                <a:latin typeface="Arial"/>
              </a:defRPr>
            </a:lvl8pPr>
            <a:lvl9pPr>
              <a:defRPr>
                <a:latin typeface="Arial"/>
              </a:defRPr>
            </a:lvl9pPr>
          </a:lstStyle>
          <a:p>
            <a:r>
              <a:rPr lang="en-US" dirty="0">
                <a:sym typeface="Huawei Sans" panose="020C0503030203020204" pitchFamily="34" charset="0"/>
              </a:rPr>
              <a:t>Application scenarios</a:t>
            </a:r>
          </a:p>
          <a:p>
            <a:pPr marL="285750" indent="-285750">
              <a:buFont typeface="Arial" panose="020B0604020202020204" pitchFamily="34" charset="0"/>
              <a:buChar char="•"/>
            </a:pPr>
            <a:r>
              <a:rPr lang="en-US" altLang="zh-CN" b="0" dirty="0">
                <a:sym typeface="Huawei Sans" panose="020C0503030203020204" pitchFamily="34" charset="0"/>
              </a:rPr>
              <a:t>Supports cross-vendor device management and quick interconnection with third-party devices.</a:t>
            </a:r>
          </a:p>
          <a:p>
            <a:pPr marL="285750" indent="-285750">
              <a:buFont typeface="Arial" panose="020B0604020202020204" pitchFamily="34" charset="0"/>
              <a:buChar char="•"/>
            </a:pPr>
            <a:r>
              <a:rPr lang="en-US" altLang="zh-CN" b="0" dirty="0">
                <a:sym typeface="Huawei Sans" panose="020C0503030203020204" pitchFamily="34" charset="0"/>
              </a:rPr>
              <a:t>Quickly constructs services and automatically generates northbound interfaces.</a:t>
            </a:r>
          </a:p>
          <a:p>
            <a:pPr marL="285750" indent="-285750">
              <a:buFont typeface="Arial" panose="020B0604020202020204" pitchFamily="34" charset="0"/>
              <a:buChar char="•"/>
            </a:pPr>
            <a:r>
              <a:rPr lang="en-US" altLang="zh-CN" b="0" dirty="0">
                <a:sym typeface="Huawei Sans" panose="020C0503030203020204" pitchFamily="34" charset="0"/>
              </a:rPr>
              <a:t>Supports NETCONF- and </a:t>
            </a:r>
            <a:r>
              <a:rPr lang="en-US" altLang="zh-CN" b="0" dirty="0" err="1">
                <a:sym typeface="Huawei Sans" panose="020C0503030203020204" pitchFamily="34" charset="0"/>
              </a:rPr>
              <a:t>STelnet</a:t>
            </a:r>
            <a:r>
              <a:rPr lang="en-US" altLang="zh-CN" b="0" dirty="0">
                <a:sym typeface="Huawei Sans" panose="020C0503030203020204" pitchFamily="34" charset="0"/>
              </a:rPr>
              <a:t>-based device interconnection in the southbound direction.</a:t>
            </a:r>
          </a:p>
          <a:p>
            <a:endParaRPr lang="en-US" altLang="zh-CN" b="0" dirty="0">
              <a:sym typeface="Huawei Sans" panose="020C0503030203020204" pitchFamily="34" charset="0"/>
            </a:endParaRPr>
          </a:p>
        </p:txBody>
      </p:sp>
      <p:grpSp>
        <p:nvGrpSpPr>
          <p:cNvPr id="6" name="组合 5">
            <a:extLst>
              <a:ext uri="{FF2B5EF4-FFF2-40B4-BE49-F238E27FC236}">
                <a16:creationId xmlns:a16="http://schemas.microsoft.com/office/drawing/2014/main" id="{7B49B8BA-6256-4399-AACC-4808C62B9A66}"/>
              </a:ext>
            </a:extLst>
          </p:cNvPr>
          <p:cNvGrpSpPr/>
          <p:nvPr/>
        </p:nvGrpSpPr>
        <p:grpSpPr bwMode="gray">
          <a:xfrm>
            <a:off x="442913" y="1165046"/>
            <a:ext cx="5548648" cy="4195457"/>
            <a:chOff x="442913" y="1165046"/>
            <a:chExt cx="5548648" cy="4195457"/>
          </a:xfrm>
        </p:grpSpPr>
        <p:sp>
          <p:nvSpPr>
            <p:cNvPr id="73" name="任意多边形 70">
              <a:extLst>
                <a:ext uri="{FF2B5EF4-FFF2-40B4-BE49-F238E27FC236}">
                  <a16:creationId xmlns:a16="http://schemas.microsoft.com/office/drawing/2014/main" id="{BD4A53C8-94FB-4A84-B545-2F626DC8D957}"/>
                </a:ext>
              </a:extLst>
            </p:cNvPr>
            <p:cNvSpPr/>
            <p:nvPr/>
          </p:nvSpPr>
          <p:spPr bwMode="gray">
            <a:xfrm>
              <a:off x="1189587" y="1262568"/>
              <a:ext cx="4655728" cy="3954270"/>
            </a:xfrm>
            <a:custGeom>
              <a:avLst/>
              <a:gdLst>
                <a:gd name="connsiteX0" fmla="*/ 0 w 4604383"/>
                <a:gd name="connsiteY0" fmla="*/ 470929 h 4077287"/>
                <a:gd name="connsiteX1" fmla="*/ 1294574 w 4604383"/>
                <a:gd name="connsiteY1" fmla="*/ 470929 h 4077287"/>
                <a:gd name="connsiteX2" fmla="*/ 1294574 w 4604383"/>
                <a:gd name="connsiteY2" fmla="*/ 3346675 h 4077287"/>
                <a:gd name="connsiteX3" fmla="*/ 4604383 w 4604383"/>
                <a:gd name="connsiteY3" fmla="*/ 3346675 h 4077287"/>
                <a:gd name="connsiteX4" fmla="*/ 4604383 w 4604383"/>
                <a:gd name="connsiteY4" fmla="*/ 4077287 h 4077287"/>
                <a:gd name="connsiteX5" fmla="*/ 0 w 4604383"/>
                <a:gd name="connsiteY5" fmla="*/ 4077287 h 4077287"/>
                <a:gd name="connsiteX6" fmla="*/ 0 w 4604383"/>
                <a:gd name="connsiteY6" fmla="*/ 0 h 4077287"/>
                <a:gd name="connsiteX7" fmla="*/ 4604383 w 4604383"/>
                <a:gd name="connsiteY7" fmla="*/ 0 h 4077287"/>
                <a:gd name="connsiteX8" fmla="*/ 4604383 w 4604383"/>
                <a:gd name="connsiteY8" fmla="*/ 470928 h 4077287"/>
                <a:gd name="connsiteX9" fmla="*/ 0 w 4604383"/>
                <a:gd name="connsiteY9" fmla="*/ 470928 h 40772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604383" h="4077287">
                  <a:moveTo>
                    <a:pt x="0" y="470929"/>
                  </a:moveTo>
                  <a:lnTo>
                    <a:pt x="1294574" y="470929"/>
                  </a:lnTo>
                  <a:lnTo>
                    <a:pt x="1294574" y="3346675"/>
                  </a:lnTo>
                  <a:lnTo>
                    <a:pt x="4604383" y="3346675"/>
                  </a:lnTo>
                  <a:lnTo>
                    <a:pt x="4604383" y="4077287"/>
                  </a:lnTo>
                  <a:lnTo>
                    <a:pt x="0" y="4077287"/>
                  </a:lnTo>
                  <a:close/>
                  <a:moveTo>
                    <a:pt x="0" y="0"/>
                  </a:moveTo>
                  <a:lnTo>
                    <a:pt x="4604383" y="0"/>
                  </a:lnTo>
                  <a:lnTo>
                    <a:pt x="4604383" y="470928"/>
                  </a:lnTo>
                  <a:lnTo>
                    <a:pt x="0" y="470928"/>
                  </a:lnTo>
                  <a:close/>
                </a:path>
              </a:pathLst>
            </a:custGeom>
            <a:solidFill>
              <a:srgbClr val="BEE9EE"/>
            </a:solidFill>
            <a:ln>
              <a:noFill/>
            </a:ln>
            <a:effectLst/>
          </p:spPr>
          <p:txBody>
            <a:bodyPr vert="horz" wrap="square" lIns="68549" tIns="34275" rIns="68549" bIns="34275" numCol="1" anchor="t" anchorCtr="0" compatLnSpc="1">
              <a:prstTxWarp prst="textNoShape">
                <a:avLst/>
              </a:prstTxWarp>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defTabSz="914034" fontAlgn="ctr">
                <a:spcBef>
                  <a:spcPct val="0"/>
                </a:spcBef>
                <a:spcAft>
                  <a:spcPct val="0"/>
                </a:spcAft>
              </a:pPr>
              <a:endParaRPr lang="en-US" altLang="zh-CN" sz="1400" b="1" dirty="0">
                <a:solidFill>
                  <a:prstClr val="white"/>
                </a:solidFill>
                <a:latin typeface="Huawei Sans" panose="020C0503030203020204" pitchFamily="34" charset="0"/>
                <a:ea typeface="方正兰亭黑简体" panose="02000000000000000000" pitchFamily="2" charset="-122"/>
                <a:cs typeface="Microsoft YaHei" charset="-122"/>
                <a:sym typeface="Huawei Sans" panose="020C0503030203020204" pitchFamily="34" charset="0"/>
              </a:endParaRPr>
            </a:p>
          </p:txBody>
        </p:sp>
        <p:sp>
          <p:nvSpPr>
            <p:cNvPr id="74" name="矩形 73">
              <a:extLst>
                <a:ext uri="{FF2B5EF4-FFF2-40B4-BE49-F238E27FC236}">
                  <a16:creationId xmlns:a16="http://schemas.microsoft.com/office/drawing/2014/main" id="{BF28DC64-7C52-428B-9852-2565E6FE0919}"/>
                </a:ext>
              </a:extLst>
            </p:cNvPr>
            <p:cNvSpPr/>
            <p:nvPr/>
          </p:nvSpPr>
          <p:spPr bwMode="gray">
            <a:xfrm>
              <a:off x="2911896" y="4680634"/>
              <a:ext cx="1120201" cy="342766"/>
            </a:xfrm>
            <a:prstGeom prst="rect">
              <a:avLst/>
            </a:prstGeom>
            <a:solidFill>
              <a:srgbClr val="389CA5"/>
            </a:solidFill>
            <a:ln>
              <a:noFill/>
            </a:ln>
            <a:effectLst/>
          </p:spPr>
          <p:txBody>
            <a:bodyPr vert="horz" wrap="square" lIns="0" tIns="34275" rIns="0" bIns="34275" numCol="1" anchor="ctr" anchorCtr="0" compatLnSpc="1">
              <a:prstTxWarp prst="textNoShape">
                <a:avLst/>
              </a:prstTxWarp>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marL="0" marR="0" lvl="0" indent="0" algn="ctr" defTabSz="914034" rtl="0" eaLnBrk="1" fontAlgn="ctr" latinLnBrk="0" hangingPunct="1">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srgbClr val="F3FBFE"/>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NETCONF</a:t>
              </a:r>
              <a:endParaRPr kumimoji="0" lang="en-US" altLang="zh-CN" sz="1200" b="0" i="0" u="none" strike="noStrike" kern="0" cap="none" spc="0" normalizeH="0" baseline="0" noProof="0" dirty="0">
                <a:ln>
                  <a:noFill/>
                </a:ln>
                <a:solidFill>
                  <a:srgbClr val="F3FBFE"/>
                </a:solidFill>
                <a:effectLst/>
                <a:uLnTx/>
                <a:uFillTx/>
                <a:latin typeface="Huawei Sans" panose="020C0503030203020204" pitchFamily="34" charset="0"/>
                <a:ea typeface="方正兰亭黑简体" panose="02000000000000000000" pitchFamily="2" charset="-122"/>
                <a:cs typeface="Arial" charset="0"/>
                <a:sym typeface="Huawei Sans" panose="020C0503030203020204" pitchFamily="34" charset="0"/>
              </a:endParaRPr>
            </a:p>
          </p:txBody>
        </p:sp>
        <p:sp>
          <p:nvSpPr>
            <p:cNvPr id="75" name="矩形 74">
              <a:extLst>
                <a:ext uri="{FF2B5EF4-FFF2-40B4-BE49-F238E27FC236}">
                  <a16:creationId xmlns:a16="http://schemas.microsoft.com/office/drawing/2014/main" id="{82C4CD35-7935-4056-AD36-DE33C7815670}"/>
                </a:ext>
              </a:extLst>
            </p:cNvPr>
            <p:cNvSpPr/>
            <p:nvPr/>
          </p:nvSpPr>
          <p:spPr bwMode="gray">
            <a:xfrm>
              <a:off x="4350465" y="4680634"/>
              <a:ext cx="1074029" cy="342766"/>
            </a:xfrm>
            <a:prstGeom prst="rect">
              <a:avLst/>
            </a:prstGeom>
            <a:solidFill>
              <a:srgbClr val="389CA5"/>
            </a:solidFill>
            <a:ln>
              <a:noFill/>
            </a:ln>
            <a:effectLst/>
          </p:spPr>
          <p:txBody>
            <a:bodyPr vert="horz" wrap="square" lIns="0" tIns="34275" rIns="0" bIns="34275" numCol="1" anchor="ctr" anchorCtr="0" compatLnSpc="1">
              <a:prstTxWarp prst="textNoShape">
                <a:avLst/>
              </a:prstTxWarp>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marL="0" marR="0" lvl="0" indent="0" algn="ctr" defTabSz="914034" rtl="0" eaLnBrk="1" fontAlgn="ctr" latinLnBrk="0" hangingPunct="1">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srgbClr val="F3FBFE"/>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STelnet</a:t>
              </a:r>
              <a:endParaRPr kumimoji="0" lang="en-US" altLang="zh-CN" sz="1200" b="0" i="0" u="none" strike="noStrike" kern="0" cap="none" spc="0" normalizeH="0" baseline="0" noProof="0" dirty="0">
                <a:ln>
                  <a:noFill/>
                </a:ln>
                <a:solidFill>
                  <a:srgbClr val="F3FBFE"/>
                </a:solidFill>
                <a:effectLst/>
                <a:uLnTx/>
                <a:uFillTx/>
                <a:latin typeface="Huawei Sans" panose="020C0503030203020204" pitchFamily="34" charset="0"/>
                <a:ea typeface="方正兰亭黑简体" panose="02000000000000000000" pitchFamily="2" charset="-122"/>
                <a:cs typeface="Arial" charset="0"/>
                <a:sym typeface="Huawei Sans" panose="020C0503030203020204" pitchFamily="34" charset="0"/>
              </a:endParaRPr>
            </a:p>
          </p:txBody>
        </p:sp>
        <p:sp>
          <p:nvSpPr>
            <p:cNvPr id="76" name="矩形 75">
              <a:extLst>
                <a:ext uri="{FF2B5EF4-FFF2-40B4-BE49-F238E27FC236}">
                  <a16:creationId xmlns:a16="http://schemas.microsoft.com/office/drawing/2014/main" id="{2A904835-A8D5-4E7C-8F13-62E5B5DB8C1C}"/>
                </a:ext>
              </a:extLst>
            </p:cNvPr>
            <p:cNvSpPr/>
            <p:nvPr/>
          </p:nvSpPr>
          <p:spPr bwMode="gray">
            <a:xfrm>
              <a:off x="1313419" y="2011094"/>
              <a:ext cx="1070319" cy="444644"/>
            </a:xfrm>
            <a:prstGeom prst="rect">
              <a:avLst/>
            </a:prstGeom>
            <a:solidFill>
              <a:srgbClr val="389CA5"/>
            </a:solidFill>
            <a:ln>
              <a:noFill/>
            </a:ln>
            <a:effectLst/>
          </p:spPr>
          <p:txBody>
            <a:bodyPr vert="horz" wrap="square" lIns="68549" tIns="34275" rIns="68549" bIns="34275" numCol="1" anchor="ctr" anchorCtr="0" compatLnSpc="1">
              <a:prstTxWarp prst="textNoShape">
                <a:avLst/>
              </a:prstTxWarp>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marL="0" marR="0" lvl="0" indent="0" algn="ctr" defTabSz="914034" rtl="0" eaLnBrk="1" fontAlgn="ctr" latinLnBrk="0" hangingPunct="1">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srgbClr val="F3FBFE"/>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Project management</a:t>
              </a:r>
              <a:endParaRPr kumimoji="0" lang="en-US" altLang="zh-CN" sz="1200" b="0" i="0" u="none" strike="noStrike" kern="0" cap="none" spc="0" normalizeH="0" baseline="0" noProof="0" dirty="0">
                <a:ln>
                  <a:noFill/>
                </a:ln>
                <a:solidFill>
                  <a:srgbClr val="F3FBFE"/>
                </a:solidFill>
                <a:effectLst/>
                <a:uLnTx/>
                <a:uFillTx/>
                <a:latin typeface="Huawei Sans" panose="020C0503030203020204" pitchFamily="34" charset="0"/>
                <a:ea typeface="方正兰亭黑简体" panose="02000000000000000000" pitchFamily="2" charset="-122"/>
                <a:cs typeface="Microsoft YaHei" charset="-122"/>
                <a:sym typeface="Huawei Sans" panose="020C0503030203020204" pitchFamily="34" charset="0"/>
              </a:endParaRPr>
            </a:p>
          </p:txBody>
        </p:sp>
        <p:sp>
          <p:nvSpPr>
            <p:cNvPr id="77" name="圆角矩形 76">
              <a:extLst>
                <a:ext uri="{FF2B5EF4-FFF2-40B4-BE49-F238E27FC236}">
                  <a16:creationId xmlns:a16="http://schemas.microsoft.com/office/drawing/2014/main" id="{81B26868-5841-4392-AD26-EE1606C95EC6}"/>
                </a:ext>
              </a:extLst>
            </p:cNvPr>
            <p:cNvSpPr/>
            <p:nvPr/>
          </p:nvSpPr>
          <p:spPr bwMode="gray">
            <a:xfrm>
              <a:off x="2658775" y="1888604"/>
              <a:ext cx="3186539" cy="2102933"/>
            </a:xfrm>
            <a:prstGeom prst="roundRect">
              <a:avLst>
                <a:gd name="adj" fmla="val 0"/>
              </a:avLst>
            </a:prstGeom>
            <a:solidFill>
              <a:srgbClr val="F7FFF3"/>
            </a:solidFill>
            <a:ln w="19050">
              <a:solidFill>
                <a:srgbClr val="4DA664">
                  <a:alpha val="30000"/>
                </a:srgbClr>
              </a:solidFill>
            </a:ln>
            <a:effectLst/>
          </p:spPr>
          <p:txBody>
            <a:bodyPr vert="horz" wrap="square" lIns="91404" tIns="45702" rIns="91404" bIns="45702" numCol="1" rtlCol="0" anchor="t" anchorCtr="0" compatLnSpc="1">
              <a:prstTxWarp prst="textNoShape">
                <a:avLst/>
              </a:prstTxWarp>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marL="0" marR="0" lvl="0" indent="0" algn="ctr" defTabSz="914034" rtl="0" eaLnBrk="1" fontAlgn="ctr" latinLnBrk="0" hangingPunct="1">
                <a:lnSpc>
                  <a:spcPct val="100000"/>
                </a:lnSpc>
                <a:spcBef>
                  <a:spcPct val="0"/>
                </a:spcBef>
                <a:spcAft>
                  <a:spcPct val="0"/>
                </a:spcAft>
                <a:buClr>
                  <a:srgbClr val="CC9900"/>
                </a:buClr>
                <a:buSzTx/>
                <a:buFontTx/>
                <a:buNone/>
                <a:tabLst/>
                <a:defRPr/>
              </a:pPr>
              <a:r>
                <a:rPr kumimoji="0" lang="en-US" sz="1400" b="1" i="0" u="none" strike="noStrike" kern="1200" cap="none" spc="0" normalizeH="0" baseline="0" noProof="0" dirty="0">
                  <a:ln>
                    <a:noFill/>
                  </a:ln>
                  <a:solidFill>
                    <a:srgbClr val="4DA664"/>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SSP</a:t>
              </a:r>
              <a:endParaRPr kumimoji="0" lang="en-US" altLang="zh-CN" sz="1400" b="1" i="0" u="none" strike="noStrike" kern="0" cap="none" spc="0" normalizeH="0" baseline="0" noProof="0" dirty="0">
                <a:ln>
                  <a:noFill/>
                </a:ln>
                <a:solidFill>
                  <a:srgbClr val="4DA664"/>
                </a:solidFill>
                <a:effectLst/>
                <a:uLnTx/>
                <a:uFillTx/>
                <a:latin typeface="Huawei Sans" panose="020C0503030203020204" pitchFamily="34" charset="0"/>
                <a:ea typeface="方正兰亭黑简体" panose="02000000000000000000" pitchFamily="2" charset="-122"/>
                <a:cs typeface="Arial" charset="0"/>
                <a:sym typeface="Huawei Sans" panose="020C0503030203020204" pitchFamily="34" charset="0"/>
              </a:endParaRPr>
            </a:p>
          </p:txBody>
        </p:sp>
        <p:sp>
          <p:nvSpPr>
            <p:cNvPr id="78" name="矩形 77">
              <a:extLst>
                <a:ext uri="{FF2B5EF4-FFF2-40B4-BE49-F238E27FC236}">
                  <a16:creationId xmlns:a16="http://schemas.microsoft.com/office/drawing/2014/main" id="{ABB9D68B-99B5-45B1-8C03-9DF64017EE7D}"/>
                </a:ext>
              </a:extLst>
            </p:cNvPr>
            <p:cNvSpPr/>
            <p:nvPr/>
          </p:nvSpPr>
          <p:spPr bwMode="gray">
            <a:xfrm>
              <a:off x="2873980" y="2227144"/>
              <a:ext cx="2811082" cy="369515"/>
            </a:xfrm>
            <a:prstGeom prst="rect">
              <a:avLst/>
            </a:prstGeom>
            <a:solidFill>
              <a:srgbClr val="4DA664"/>
            </a:solidFill>
            <a:ln>
              <a:noFill/>
            </a:ln>
            <a:effectLst/>
          </p:spPr>
          <p:txBody>
            <a:bodyPr vert="horz" wrap="square" lIns="68549" tIns="34275" rIns="68549" bIns="34275" numCol="1" anchor="ctr" anchorCtr="0" compatLnSpc="1">
              <a:prstTxWarp prst="textNoShape">
                <a:avLst/>
              </a:prstTxWarp>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marL="0" marR="0" lvl="0" indent="0" algn="ctr" defTabSz="914034" rtl="0" eaLnBrk="1" fontAlgn="ctr" latinLnBrk="0" hangingPunct="1">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srgbClr val="F3FBFE"/>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Service YANG model</a:t>
              </a:r>
              <a:endParaRPr kumimoji="0" lang="en-US" altLang="zh-CN" sz="1200" b="0" i="0" u="none" strike="noStrike" kern="1200" cap="none" spc="0" normalizeH="0" baseline="0" noProof="0" dirty="0">
                <a:ln>
                  <a:noFill/>
                </a:ln>
                <a:solidFill>
                  <a:srgbClr val="F3FBFE"/>
                </a:solidFill>
                <a:effectLst/>
                <a:uLnTx/>
                <a:uFillTx/>
                <a:latin typeface="Huawei Sans" panose="020C0503030203020204" pitchFamily="34" charset="0"/>
                <a:ea typeface="方正兰亭黑简体" panose="02000000000000000000" pitchFamily="2" charset="-122"/>
                <a:cs typeface="Arial" charset="0"/>
                <a:sym typeface="Huawei Sans" panose="020C0503030203020204" pitchFamily="34" charset="0"/>
              </a:endParaRPr>
            </a:p>
          </p:txBody>
        </p:sp>
        <p:sp>
          <p:nvSpPr>
            <p:cNvPr id="79" name="矩形 78">
              <a:extLst>
                <a:ext uri="{FF2B5EF4-FFF2-40B4-BE49-F238E27FC236}">
                  <a16:creationId xmlns:a16="http://schemas.microsoft.com/office/drawing/2014/main" id="{CD348644-732F-4047-B655-359CA2892017}"/>
                </a:ext>
              </a:extLst>
            </p:cNvPr>
            <p:cNvSpPr/>
            <p:nvPr/>
          </p:nvSpPr>
          <p:spPr bwMode="gray">
            <a:xfrm>
              <a:off x="2873979" y="2782882"/>
              <a:ext cx="2811082" cy="470509"/>
            </a:xfrm>
            <a:prstGeom prst="rect">
              <a:avLst/>
            </a:prstGeom>
            <a:solidFill>
              <a:srgbClr val="4DA664"/>
            </a:solidFill>
            <a:ln>
              <a:noFill/>
            </a:ln>
            <a:effectLst/>
          </p:spPr>
          <p:txBody>
            <a:bodyPr vert="horz" wrap="square" lIns="68549" tIns="34275" rIns="68549" bIns="34275" numCol="1" anchor="ctr" anchorCtr="0" compatLnSpc="1">
              <a:prstTxWarp prst="textNoShape">
                <a:avLst/>
              </a:prstTxWarp>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marL="0" marR="0" lvl="0" indent="0" algn="ctr" defTabSz="914034" rtl="0" eaLnBrk="1" fontAlgn="ctr" latinLnBrk="0" hangingPunct="1">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srgbClr val="F3FBFE"/>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Python </a:t>
              </a:r>
            </a:p>
            <a:p>
              <a:pPr marL="0" marR="0" lvl="0" indent="0" algn="ctr" defTabSz="914034" rtl="0" eaLnBrk="1" fontAlgn="ctr" latinLnBrk="0" hangingPunct="1">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srgbClr val="F3FBFE"/>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Mapping</a:t>
              </a:r>
              <a:endParaRPr kumimoji="0" lang="en-US" altLang="zh-CN" sz="1200" b="0" i="0" u="none" strike="noStrike" kern="1200" cap="none" spc="0" normalizeH="0" baseline="0" noProof="0" dirty="0">
                <a:ln>
                  <a:noFill/>
                </a:ln>
                <a:solidFill>
                  <a:srgbClr val="F3FBFE"/>
                </a:solidFill>
                <a:effectLst/>
                <a:uLnTx/>
                <a:uFillTx/>
                <a:latin typeface="Huawei Sans" panose="020C0503030203020204" pitchFamily="34" charset="0"/>
                <a:ea typeface="方正兰亭黑简体" panose="02000000000000000000" pitchFamily="2" charset="-122"/>
                <a:cs typeface="Arial" charset="0"/>
                <a:sym typeface="Huawei Sans" panose="020C0503030203020204" pitchFamily="34" charset="0"/>
              </a:endParaRPr>
            </a:p>
          </p:txBody>
        </p:sp>
        <p:sp>
          <p:nvSpPr>
            <p:cNvPr id="80" name="矩形 79">
              <a:extLst>
                <a:ext uri="{FF2B5EF4-FFF2-40B4-BE49-F238E27FC236}">
                  <a16:creationId xmlns:a16="http://schemas.microsoft.com/office/drawing/2014/main" id="{809C38A4-D27A-4573-A11A-C485CA1E28C1}"/>
                </a:ext>
              </a:extLst>
            </p:cNvPr>
            <p:cNvSpPr/>
            <p:nvPr/>
          </p:nvSpPr>
          <p:spPr bwMode="gray">
            <a:xfrm>
              <a:off x="2658775" y="4125939"/>
              <a:ext cx="1405780" cy="349499"/>
            </a:xfrm>
            <a:prstGeom prst="rect">
              <a:avLst/>
            </a:prstGeom>
            <a:solidFill>
              <a:srgbClr val="EC7061"/>
            </a:solidFill>
            <a:ln>
              <a:noFill/>
            </a:ln>
            <a:effectLst/>
          </p:spPr>
          <p:txBody>
            <a:bodyPr vert="horz" wrap="square" lIns="68549" tIns="34275" rIns="68549" bIns="34275" numCol="1" anchor="ctr" anchorCtr="0" compatLnSpc="1">
              <a:prstTxWarp prst="textNoShape">
                <a:avLst/>
              </a:prstTxWarp>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marL="0" marR="0" lvl="0" indent="0" algn="ctr" defTabSz="914034" rtl="0" eaLnBrk="1" fontAlgn="ctr" latinLnBrk="0" hangingPunct="1">
                <a:lnSpc>
                  <a:spcPct val="100000"/>
                </a:lnSpc>
                <a:spcBef>
                  <a:spcPct val="0"/>
                </a:spcBef>
                <a:spcAft>
                  <a:spcPct val="0"/>
                </a:spcAft>
                <a:buClrTx/>
                <a:buSzTx/>
                <a:buFontTx/>
                <a:buNone/>
                <a:tabLst/>
                <a:defRPr/>
              </a:pPr>
              <a:r>
                <a:rPr kumimoji="0" lang="en-US" sz="1200" b="0" i="0" u="none" strike="noStrike" kern="1200" cap="none" spc="0" normalizeH="0" baseline="0" noProof="0">
                  <a:ln>
                    <a:noFill/>
                  </a:ln>
                  <a:solidFill>
                    <a:srgbClr val="F3FBFE"/>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Huawei SND...</a:t>
              </a:r>
              <a:endParaRPr kumimoji="0" lang="en-US" altLang="zh-CN" sz="1200" b="0" i="0" u="none" strike="noStrike" kern="1200" cap="none" spc="0" normalizeH="0" baseline="0" noProof="0" dirty="0">
                <a:ln>
                  <a:noFill/>
                </a:ln>
                <a:solidFill>
                  <a:srgbClr val="F3FBFE"/>
                </a:solidFill>
                <a:effectLst/>
                <a:uLnTx/>
                <a:uFillTx/>
                <a:latin typeface="Huawei Sans" panose="020C0503030203020204" pitchFamily="34" charset="0"/>
                <a:ea typeface="方正兰亭黑简体" panose="02000000000000000000" pitchFamily="2" charset="-122"/>
                <a:cs typeface="Arial" charset="0"/>
                <a:sym typeface="Huawei Sans" panose="020C0503030203020204" pitchFamily="34" charset="0"/>
              </a:endParaRPr>
            </a:p>
          </p:txBody>
        </p:sp>
        <p:sp>
          <p:nvSpPr>
            <p:cNvPr id="81" name="矩形 80">
              <a:extLst>
                <a:ext uri="{FF2B5EF4-FFF2-40B4-BE49-F238E27FC236}">
                  <a16:creationId xmlns:a16="http://schemas.microsoft.com/office/drawing/2014/main" id="{891AA872-FAD7-4CF5-8C9A-D02374AC3A63}"/>
                </a:ext>
              </a:extLst>
            </p:cNvPr>
            <p:cNvSpPr/>
            <p:nvPr/>
          </p:nvSpPr>
          <p:spPr bwMode="gray">
            <a:xfrm>
              <a:off x="4186942" y="4125939"/>
              <a:ext cx="1658373" cy="361257"/>
            </a:xfrm>
            <a:prstGeom prst="rect">
              <a:avLst/>
            </a:prstGeom>
            <a:solidFill>
              <a:srgbClr val="EC7061"/>
            </a:solidFill>
            <a:ln>
              <a:noFill/>
            </a:ln>
            <a:effectLst/>
          </p:spPr>
          <p:txBody>
            <a:bodyPr vert="horz" wrap="square" lIns="0" tIns="34275" rIns="0" bIns="34275" numCol="1" anchor="ctr" anchorCtr="0" compatLnSpc="1">
              <a:prstTxWarp prst="textNoShape">
                <a:avLst/>
              </a:prstTxWarp>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marL="0" marR="0" lvl="0" indent="0" algn="ctr" defTabSz="914034" rtl="0" eaLnBrk="1" fontAlgn="ctr" latinLnBrk="0" hangingPunct="1">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srgbClr val="F3FBFE"/>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3rd-party SND...</a:t>
              </a:r>
              <a:endParaRPr kumimoji="0" lang="en-US" altLang="zh-CN" sz="1200" b="0" i="0" u="none" strike="noStrike" kern="1200" cap="none" spc="0" normalizeH="0" baseline="0" noProof="0" dirty="0">
                <a:ln>
                  <a:noFill/>
                </a:ln>
                <a:solidFill>
                  <a:srgbClr val="F3FBFE"/>
                </a:solidFill>
                <a:effectLst/>
                <a:uLnTx/>
                <a:uFillTx/>
                <a:latin typeface="Huawei Sans" panose="020C0503030203020204" pitchFamily="34" charset="0"/>
                <a:ea typeface="方正兰亭黑简体" panose="02000000000000000000" pitchFamily="2" charset="-122"/>
                <a:cs typeface="Arial" charset="0"/>
                <a:sym typeface="Huawei Sans" panose="020C0503030203020204" pitchFamily="34" charset="0"/>
              </a:endParaRPr>
            </a:p>
          </p:txBody>
        </p:sp>
        <p:sp>
          <p:nvSpPr>
            <p:cNvPr id="82" name="矩形 81">
              <a:extLst>
                <a:ext uri="{FF2B5EF4-FFF2-40B4-BE49-F238E27FC236}">
                  <a16:creationId xmlns:a16="http://schemas.microsoft.com/office/drawing/2014/main" id="{137E15A4-76C4-4784-AADB-BC672305DFC5}"/>
                </a:ext>
              </a:extLst>
            </p:cNvPr>
            <p:cNvSpPr/>
            <p:nvPr/>
          </p:nvSpPr>
          <p:spPr bwMode="gray">
            <a:xfrm>
              <a:off x="2873979" y="3377197"/>
              <a:ext cx="1190575" cy="488138"/>
            </a:xfrm>
            <a:prstGeom prst="rect">
              <a:avLst/>
            </a:prstGeom>
            <a:solidFill>
              <a:srgbClr val="4DA664"/>
            </a:solidFill>
            <a:ln>
              <a:noFill/>
            </a:ln>
            <a:effectLst/>
          </p:spPr>
          <p:txBody>
            <a:bodyPr vert="horz" wrap="square" lIns="68549" tIns="34275" rIns="68549" bIns="34275" numCol="1" anchor="ctr" anchorCtr="0" compatLnSpc="1">
              <a:prstTxWarp prst="textNoShape">
                <a:avLst/>
              </a:prstTxWarp>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marL="0" marR="0" lvl="0" indent="0" algn="ctr" defTabSz="914034" rtl="0" eaLnBrk="1" fontAlgn="ctr" latinLnBrk="0" hangingPunct="1">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srgbClr val="F3FBFE"/>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NE YANG model</a:t>
              </a:r>
              <a:endParaRPr kumimoji="0" lang="en-US" altLang="zh-CN" sz="1200" b="0" i="0" u="none" strike="noStrike" kern="1200" cap="none" spc="0" normalizeH="0" baseline="0" noProof="0" dirty="0">
                <a:ln>
                  <a:noFill/>
                </a:ln>
                <a:solidFill>
                  <a:srgbClr val="F3FBFE"/>
                </a:solidFill>
                <a:effectLst/>
                <a:uLnTx/>
                <a:uFillTx/>
                <a:latin typeface="Huawei Sans" panose="020C0503030203020204" pitchFamily="34" charset="0"/>
                <a:ea typeface="方正兰亭黑简体" panose="02000000000000000000" pitchFamily="2" charset="-122"/>
                <a:cs typeface="Arial" charset="0"/>
                <a:sym typeface="Huawei Sans" panose="020C0503030203020204" pitchFamily="34" charset="0"/>
              </a:endParaRPr>
            </a:p>
          </p:txBody>
        </p:sp>
        <p:sp>
          <p:nvSpPr>
            <p:cNvPr id="83" name="矩形 82">
              <a:extLst>
                <a:ext uri="{FF2B5EF4-FFF2-40B4-BE49-F238E27FC236}">
                  <a16:creationId xmlns:a16="http://schemas.microsoft.com/office/drawing/2014/main" id="{F5D81E1A-338B-420C-B3D7-9032ECD5849D}"/>
                </a:ext>
              </a:extLst>
            </p:cNvPr>
            <p:cNvSpPr/>
            <p:nvPr/>
          </p:nvSpPr>
          <p:spPr bwMode="gray">
            <a:xfrm>
              <a:off x="4186941" y="3387794"/>
              <a:ext cx="1448502" cy="477540"/>
            </a:xfrm>
            <a:prstGeom prst="rect">
              <a:avLst/>
            </a:prstGeom>
            <a:solidFill>
              <a:srgbClr val="4DA664"/>
            </a:solidFill>
            <a:ln>
              <a:noFill/>
            </a:ln>
            <a:effectLst/>
          </p:spPr>
          <p:txBody>
            <a:bodyPr vert="horz" wrap="square" lIns="68549" tIns="34275" rIns="68549" bIns="34275" numCol="1" anchor="ctr" anchorCtr="0" compatLnSpc="1">
              <a:prstTxWarp prst="textNoShape">
                <a:avLst/>
              </a:prstTxWarp>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marL="0" marR="0" lvl="0" indent="0" algn="ctr" defTabSz="914034" rtl="0" eaLnBrk="1" fontAlgn="ctr" latinLnBrk="0" hangingPunct="1">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srgbClr val="F3FBFE"/>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NE YANG model</a:t>
              </a:r>
              <a:endParaRPr kumimoji="0" lang="en-US" altLang="zh-CN" sz="1200" b="0" i="0" u="none" strike="noStrike" kern="1200" cap="none" spc="0" normalizeH="0" baseline="0" noProof="0" dirty="0">
                <a:ln>
                  <a:noFill/>
                </a:ln>
                <a:solidFill>
                  <a:srgbClr val="F3FBFE"/>
                </a:solidFill>
                <a:effectLst/>
                <a:uLnTx/>
                <a:uFillTx/>
                <a:latin typeface="Huawei Sans" panose="020C0503030203020204" pitchFamily="34" charset="0"/>
                <a:ea typeface="方正兰亭黑简体" panose="02000000000000000000" pitchFamily="2" charset="-122"/>
                <a:cs typeface="Arial" charset="0"/>
                <a:sym typeface="Huawei Sans" panose="020C0503030203020204" pitchFamily="34" charset="0"/>
              </a:endParaRPr>
            </a:p>
          </p:txBody>
        </p:sp>
        <p:sp>
          <p:nvSpPr>
            <p:cNvPr id="84" name="矩形 83">
              <a:extLst>
                <a:ext uri="{FF2B5EF4-FFF2-40B4-BE49-F238E27FC236}">
                  <a16:creationId xmlns:a16="http://schemas.microsoft.com/office/drawing/2014/main" id="{000526D2-4405-4306-8E71-C601F770A1B4}"/>
                </a:ext>
              </a:extLst>
            </p:cNvPr>
            <p:cNvSpPr/>
            <p:nvPr/>
          </p:nvSpPr>
          <p:spPr bwMode="gray">
            <a:xfrm>
              <a:off x="1313419" y="2559485"/>
              <a:ext cx="1070319" cy="442542"/>
            </a:xfrm>
            <a:prstGeom prst="rect">
              <a:avLst/>
            </a:prstGeom>
            <a:solidFill>
              <a:srgbClr val="389CA5"/>
            </a:solidFill>
            <a:ln>
              <a:noFill/>
            </a:ln>
            <a:effectLst/>
          </p:spPr>
          <p:txBody>
            <a:bodyPr vert="horz" wrap="square" lIns="68549" tIns="34275" rIns="68549" bIns="34275" numCol="1" anchor="ctr" anchorCtr="0" compatLnSpc="1">
              <a:prstTxWarp prst="textNoShape">
                <a:avLst/>
              </a:prstTxWarp>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marL="0" marR="0" lvl="0" indent="0" algn="ctr" defTabSz="914034" rtl="0" eaLnBrk="1" fontAlgn="ctr" latinLnBrk="0" hangingPunct="1">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srgbClr val="F3FBFE"/>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Transaction mechanism</a:t>
              </a:r>
              <a:endParaRPr kumimoji="0" lang="en-US" altLang="zh-CN" sz="1200" b="0" i="0" u="none" strike="noStrike" kern="0" cap="none" spc="0" normalizeH="0" baseline="0" noProof="0" dirty="0">
                <a:ln>
                  <a:noFill/>
                </a:ln>
                <a:solidFill>
                  <a:srgbClr val="F3FBFE"/>
                </a:solidFill>
                <a:effectLst/>
                <a:uLnTx/>
                <a:uFillTx/>
                <a:latin typeface="Huawei Sans" panose="020C0503030203020204" pitchFamily="34" charset="0"/>
                <a:ea typeface="方正兰亭黑简体" panose="02000000000000000000" pitchFamily="2" charset="-122"/>
                <a:cs typeface="Microsoft YaHei" charset="-122"/>
                <a:sym typeface="Huawei Sans" panose="020C0503030203020204" pitchFamily="34" charset="0"/>
              </a:endParaRPr>
            </a:p>
          </p:txBody>
        </p:sp>
        <p:sp>
          <p:nvSpPr>
            <p:cNvPr id="85" name="矩形 84">
              <a:extLst>
                <a:ext uri="{FF2B5EF4-FFF2-40B4-BE49-F238E27FC236}">
                  <a16:creationId xmlns:a16="http://schemas.microsoft.com/office/drawing/2014/main" id="{507BE71E-8691-4F89-9E35-CA91B4513852}"/>
                </a:ext>
              </a:extLst>
            </p:cNvPr>
            <p:cNvSpPr/>
            <p:nvPr/>
          </p:nvSpPr>
          <p:spPr bwMode="gray">
            <a:xfrm>
              <a:off x="1313419" y="3111558"/>
              <a:ext cx="1070319" cy="435019"/>
            </a:xfrm>
            <a:prstGeom prst="rect">
              <a:avLst/>
            </a:prstGeom>
            <a:solidFill>
              <a:srgbClr val="389CA5"/>
            </a:solidFill>
            <a:ln>
              <a:noFill/>
            </a:ln>
            <a:effectLst/>
          </p:spPr>
          <p:txBody>
            <a:bodyPr vert="horz" wrap="square" lIns="68549" tIns="34275" rIns="68549" bIns="34275" numCol="1" anchor="ctr" anchorCtr="0" compatLnSpc="1">
              <a:prstTxWarp prst="textNoShape">
                <a:avLst/>
              </a:prstTxWarp>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marL="0" marR="0" lvl="0" indent="0" algn="ctr" defTabSz="914034" rtl="0" eaLnBrk="1" fontAlgn="ctr" latinLnBrk="0" hangingPunct="1">
                <a:lnSpc>
                  <a:spcPct val="100000"/>
                </a:lnSpc>
                <a:spcBef>
                  <a:spcPct val="0"/>
                </a:spcBef>
                <a:spcAft>
                  <a:spcPct val="0"/>
                </a:spcAft>
                <a:buClrTx/>
                <a:buSzTx/>
                <a:buFontTx/>
                <a:buNone/>
                <a:tabLst/>
                <a:defRPr/>
              </a:pPr>
              <a:r>
                <a:rPr kumimoji="0" lang="en-US" sz="1200" b="0" i="0" u="none" strike="noStrike" kern="1200" cap="none" spc="0" normalizeH="0" baseline="0" noProof="0" dirty="0" err="1">
                  <a:ln>
                    <a:noFill/>
                  </a:ln>
                  <a:solidFill>
                    <a:srgbClr val="F3FBFE"/>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Easy</a:t>
              </a:r>
              <a:r>
                <a:rPr kumimoji="0" lang="en-US" altLang="zh-CN" sz="1200" b="0" i="0" u="none" strike="noStrike" kern="1200" cap="none" spc="0" normalizeH="0" baseline="0" noProof="0" dirty="0" err="1">
                  <a:ln>
                    <a:noFill/>
                  </a:ln>
                  <a:solidFill>
                    <a:srgbClr val="F3FBFE"/>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m</a:t>
              </a:r>
              <a:r>
                <a:rPr kumimoji="0" lang="en-US" sz="1200" b="0" i="0" u="none" strike="noStrike" kern="1200" cap="none" spc="0" normalizeH="0" baseline="0" noProof="0" dirty="0" err="1">
                  <a:ln>
                    <a:noFill/>
                  </a:ln>
                  <a:solidFill>
                    <a:srgbClr val="F3FBFE"/>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ap</a:t>
              </a:r>
              <a:endParaRPr kumimoji="0" lang="en-US" altLang="zh-CN" sz="1200" b="0" i="0" u="none" strike="noStrike" kern="0" cap="none" spc="0" normalizeH="0" baseline="0" noProof="0" dirty="0">
                <a:ln>
                  <a:noFill/>
                </a:ln>
                <a:solidFill>
                  <a:srgbClr val="F3FBFE"/>
                </a:solidFill>
                <a:effectLst/>
                <a:uLnTx/>
                <a:uFillTx/>
                <a:latin typeface="Huawei Sans" panose="020C0503030203020204" pitchFamily="34" charset="0"/>
                <a:ea typeface="方正兰亭黑简体" panose="02000000000000000000" pitchFamily="2" charset="-122"/>
                <a:cs typeface="Arial" charset="0"/>
                <a:sym typeface="Huawei Sans" panose="020C0503030203020204" pitchFamily="34" charset="0"/>
              </a:endParaRPr>
            </a:p>
          </p:txBody>
        </p:sp>
        <p:sp>
          <p:nvSpPr>
            <p:cNvPr id="86" name="矩形 85">
              <a:extLst>
                <a:ext uri="{FF2B5EF4-FFF2-40B4-BE49-F238E27FC236}">
                  <a16:creationId xmlns:a16="http://schemas.microsoft.com/office/drawing/2014/main" id="{019AFD73-8A9B-4339-A6C1-8EC6BED0EAA8}"/>
                </a:ext>
              </a:extLst>
            </p:cNvPr>
            <p:cNvSpPr/>
            <p:nvPr/>
          </p:nvSpPr>
          <p:spPr bwMode="gray">
            <a:xfrm>
              <a:off x="1313419" y="3672299"/>
              <a:ext cx="1079554" cy="438356"/>
            </a:xfrm>
            <a:prstGeom prst="rect">
              <a:avLst/>
            </a:prstGeom>
            <a:solidFill>
              <a:srgbClr val="389CA5"/>
            </a:solidFill>
            <a:ln>
              <a:noFill/>
            </a:ln>
            <a:effectLst/>
          </p:spPr>
          <p:txBody>
            <a:bodyPr vert="horz" wrap="square" lIns="68549" tIns="34275" rIns="68549" bIns="34275" numCol="1" anchor="ctr" anchorCtr="0" compatLnSpc="1">
              <a:prstTxWarp prst="textNoShape">
                <a:avLst/>
              </a:prstTxWarp>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marL="0" marR="0" lvl="0" indent="0" algn="ctr" defTabSz="914034" rtl="0" eaLnBrk="1" fontAlgn="ctr" latinLnBrk="0" hangingPunct="1">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srgbClr val="F3FBFE"/>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DataStore</a:t>
              </a:r>
              <a:endParaRPr kumimoji="0" lang="en-US" altLang="zh-CN" sz="1200" b="0" i="0" u="none" strike="noStrike" kern="0" cap="none" spc="0" normalizeH="0" baseline="0" noProof="0" dirty="0">
                <a:ln>
                  <a:noFill/>
                </a:ln>
                <a:solidFill>
                  <a:srgbClr val="F3FBFE"/>
                </a:solidFill>
                <a:effectLst/>
                <a:uLnTx/>
                <a:uFillTx/>
                <a:latin typeface="Huawei Sans" panose="020C0503030203020204" pitchFamily="34" charset="0"/>
                <a:ea typeface="方正兰亭黑简体" panose="02000000000000000000" pitchFamily="2" charset="-122"/>
                <a:cs typeface="Arial" charset="0"/>
                <a:sym typeface="Huawei Sans" panose="020C0503030203020204" pitchFamily="34" charset="0"/>
              </a:endParaRPr>
            </a:p>
          </p:txBody>
        </p:sp>
        <p:sp>
          <p:nvSpPr>
            <p:cNvPr id="87" name="矩形 86">
              <a:extLst>
                <a:ext uri="{FF2B5EF4-FFF2-40B4-BE49-F238E27FC236}">
                  <a16:creationId xmlns:a16="http://schemas.microsoft.com/office/drawing/2014/main" id="{D2F3E090-031C-4A94-AC35-D008582007D6}"/>
                </a:ext>
              </a:extLst>
            </p:cNvPr>
            <p:cNvSpPr/>
            <p:nvPr/>
          </p:nvSpPr>
          <p:spPr bwMode="gray">
            <a:xfrm>
              <a:off x="1313419" y="4241298"/>
              <a:ext cx="1079554" cy="421155"/>
            </a:xfrm>
            <a:prstGeom prst="rect">
              <a:avLst/>
            </a:prstGeom>
            <a:solidFill>
              <a:srgbClr val="389CA5"/>
            </a:solidFill>
            <a:ln>
              <a:noFill/>
            </a:ln>
            <a:effectLst/>
          </p:spPr>
          <p:txBody>
            <a:bodyPr vert="horz" wrap="square" lIns="68549" tIns="34275" rIns="68549" bIns="34275" numCol="1" anchor="ctr" anchorCtr="0" compatLnSpc="1">
              <a:prstTxWarp prst="textNoShape">
                <a:avLst/>
              </a:prstTxWarp>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marL="0" marR="0" lvl="0" indent="0" algn="ctr" defTabSz="914034" rtl="0" eaLnBrk="1" fontAlgn="ctr" latinLnBrk="0" hangingPunct="1">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srgbClr val="F3FBFE"/>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Python </a:t>
              </a:r>
            </a:p>
            <a:p>
              <a:pPr marL="0" marR="0" lvl="0" indent="0" algn="ctr" defTabSz="914034" rtl="0" eaLnBrk="1" fontAlgn="ctr" latinLnBrk="0" hangingPunct="1">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srgbClr val="F3FBFE"/>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Framework</a:t>
              </a:r>
              <a:endParaRPr kumimoji="0" lang="en-US" altLang="zh-CN" sz="1200" b="0" i="0" u="none" strike="noStrike" kern="0" cap="none" spc="0" normalizeH="0" baseline="0" noProof="0" dirty="0">
                <a:ln>
                  <a:noFill/>
                </a:ln>
                <a:solidFill>
                  <a:srgbClr val="F3FBFE"/>
                </a:solidFill>
                <a:effectLst/>
                <a:uLnTx/>
                <a:uFillTx/>
                <a:latin typeface="Huawei Sans" panose="020C0503030203020204" pitchFamily="34" charset="0"/>
                <a:ea typeface="方正兰亭黑简体" panose="02000000000000000000" pitchFamily="2" charset="-122"/>
                <a:cs typeface="Microsoft YaHei" charset="-122"/>
                <a:sym typeface="Huawei Sans" panose="020C0503030203020204" pitchFamily="34" charset="0"/>
              </a:endParaRPr>
            </a:p>
          </p:txBody>
        </p:sp>
        <p:sp>
          <p:nvSpPr>
            <p:cNvPr id="88" name="矩形 87">
              <a:extLst>
                <a:ext uri="{FF2B5EF4-FFF2-40B4-BE49-F238E27FC236}">
                  <a16:creationId xmlns:a16="http://schemas.microsoft.com/office/drawing/2014/main" id="{155E691A-12E1-41F1-B96D-344EB0194991}"/>
                </a:ext>
              </a:extLst>
            </p:cNvPr>
            <p:cNvSpPr/>
            <p:nvPr/>
          </p:nvSpPr>
          <p:spPr bwMode="gray">
            <a:xfrm>
              <a:off x="1980468" y="1327370"/>
              <a:ext cx="1100275" cy="319144"/>
            </a:xfrm>
            <a:prstGeom prst="rect">
              <a:avLst/>
            </a:prstGeom>
            <a:solidFill>
              <a:srgbClr val="389CA5"/>
            </a:solidFill>
            <a:ln>
              <a:noFill/>
            </a:ln>
            <a:effectLst/>
          </p:spPr>
          <p:txBody>
            <a:bodyPr vert="horz" wrap="square" lIns="68549" tIns="34275" rIns="68549" bIns="34275" numCol="1" anchor="ctr" anchorCtr="0" compatLnSpc="1">
              <a:prstTxWarp prst="textNoShape">
                <a:avLst/>
              </a:prstTxWarp>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marL="0" marR="0" lvl="0" indent="0" algn="ctr" defTabSz="914034" rtl="0" eaLnBrk="1" fontAlgn="ctr" latinLnBrk="0" hangingPunct="1">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srgbClr val="F3FBFE"/>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Web UI</a:t>
              </a:r>
            </a:p>
          </p:txBody>
        </p:sp>
        <p:sp>
          <p:nvSpPr>
            <p:cNvPr id="89" name="矩形 88">
              <a:extLst>
                <a:ext uri="{FF2B5EF4-FFF2-40B4-BE49-F238E27FC236}">
                  <a16:creationId xmlns:a16="http://schemas.microsoft.com/office/drawing/2014/main" id="{422086B5-7207-4770-B09E-BF4580FFFE1A}"/>
                </a:ext>
              </a:extLst>
            </p:cNvPr>
            <p:cNvSpPr/>
            <p:nvPr/>
          </p:nvSpPr>
          <p:spPr bwMode="gray">
            <a:xfrm>
              <a:off x="3192190" y="1327370"/>
              <a:ext cx="1150888" cy="319144"/>
            </a:xfrm>
            <a:prstGeom prst="rect">
              <a:avLst/>
            </a:prstGeom>
            <a:solidFill>
              <a:srgbClr val="389CA5"/>
            </a:solidFill>
            <a:ln>
              <a:noFill/>
            </a:ln>
            <a:effectLst/>
          </p:spPr>
          <p:txBody>
            <a:bodyPr vert="horz" wrap="square" lIns="68549" tIns="34275" rIns="68549" bIns="34275" numCol="1" anchor="ctr" anchorCtr="0" compatLnSpc="1">
              <a:prstTxWarp prst="textNoShape">
                <a:avLst/>
              </a:prstTxWarp>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marL="0" marR="0" lvl="0" indent="0" algn="ctr" defTabSz="914034" rtl="0" eaLnBrk="1" fontAlgn="ctr" latinLnBrk="0" hangingPunct="1">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srgbClr val="F3FBFE"/>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RESTCONF</a:t>
              </a:r>
            </a:p>
          </p:txBody>
        </p:sp>
        <p:sp>
          <p:nvSpPr>
            <p:cNvPr id="90" name="矩形 89">
              <a:extLst>
                <a:ext uri="{FF2B5EF4-FFF2-40B4-BE49-F238E27FC236}">
                  <a16:creationId xmlns:a16="http://schemas.microsoft.com/office/drawing/2014/main" id="{9F527D70-4FFC-4DA7-AAE2-6141A3AE77D2}"/>
                </a:ext>
              </a:extLst>
            </p:cNvPr>
            <p:cNvSpPr/>
            <p:nvPr/>
          </p:nvSpPr>
          <p:spPr bwMode="gray">
            <a:xfrm>
              <a:off x="4466461" y="1327370"/>
              <a:ext cx="1100275" cy="319144"/>
            </a:xfrm>
            <a:prstGeom prst="rect">
              <a:avLst/>
            </a:prstGeom>
            <a:solidFill>
              <a:srgbClr val="389CA5"/>
            </a:solidFill>
            <a:ln>
              <a:noFill/>
            </a:ln>
            <a:effectLst/>
          </p:spPr>
          <p:txBody>
            <a:bodyPr vert="horz" wrap="square" lIns="68549" tIns="34275" rIns="68549" bIns="34275" numCol="1" anchor="ctr" anchorCtr="0" compatLnSpc="1">
              <a:prstTxWarp prst="textNoShape">
                <a:avLst/>
              </a:prstTxWarp>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marL="0" marR="0" lvl="0" indent="0" algn="ctr" defTabSz="914034" rtl="0" eaLnBrk="1" fontAlgn="ctr" latinLnBrk="0" hangingPunct="1">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srgbClr val="F3FBFE"/>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CLI</a:t>
              </a:r>
            </a:p>
          </p:txBody>
        </p:sp>
        <p:sp>
          <p:nvSpPr>
            <p:cNvPr id="98" name="圆角矩形 97">
              <a:extLst>
                <a:ext uri="{FF2B5EF4-FFF2-40B4-BE49-F238E27FC236}">
                  <a16:creationId xmlns:a16="http://schemas.microsoft.com/office/drawing/2014/main" id="{0621DB38-8058-4299-ACE8-DB8AFA13B8AB}"/>
                </a:ext>
              </a:extLst>
            </p:cNvPr>
            <p:cNvSpPr/>
            <p:nvPr/>
          </p:nvSpPr>
          <p:spPr bwMode="gray">
            <a:xfrm>
              <a:off x="1036673" y="1165046"/>
              <a:ext cx="4954888" cy="4195457"/>
            </a:xfrm>
            <a:prstGeom prst="roundRect">
              <a:avLst>
                <a:gd name="adj" fmla="val 0"/>
              </a:avLst>
            </a:prstGeom>
            <a:noFill/>
            <a:ln w="19050" cap="flat" cmpd="sng" algn="ctr">
              <a:solidFill>
                <a:srgbClr val="40BFC8">
                  <a:alpha val="30000"/>
                </a:srgbClr>
              </a:solidFill>
              <a:prstDash val="solid"/>
              <a:miter lim="800000"/>
            </a:ln>
            <a:effectLst/>
          </p:spPr>
          <p:txBody>
            <a:bodyPr rtlCol="0" anchor="ctr">
              <a:noAutofit/>
            </a:bodyPr>
            <a:lstStyle>
              <a:defPPr>
                <a:defRPr lang="en-US"/>
              </a:defPPr>
              <a:lvl1pPr marL="0" algn="l" defTabSz="914478" rtl="0" eaLnBrk="1" latinLnBrk="0" hangingPunct="1">
                <a:defRPr sz="1800" kern="1200">
                  <a:solidFill>
                    <a:schemeClr val="lt1"/>
                  </a:solidFill>
                  <a:latin typeface="Arial"/>
                  <a:ea typeface="+mn-ea"/>
                  <a:cs typeface="+mn-cs"/>
                </a:defRPr>
              </a:lvl1pPr>
              <a:lvl2pPr marL="457240" algn="l" defTabSz="914478" rtl="0" eaLnBrk="1" latinLnBrk="0" hangingPunct="1">
                <a:defRPr sz="1800" kern="1200">
                  <a:solidFill>
                    <a:schemeClr val="lt1"/>
                  </a:solidFill>
                  <a:latin typeface="Arial"/>
                  <a:ea typeface="+mn-ea"/>
                  <a:cs typeface="+mn-cs"/>
                </a:defRPr>
              </a:lvl2pPr>
              <a:lvl3pPr marL="914478" algn="l" defTabSz="914478" rtl="0" eaLnBrk="1" latinLnBrk="0" hangingPunct="1">
                <a:defRPr sz="1800" kern="1200">
                  <a:solidFill>
                    <a:schemeClr val="lt1"/>
                  </a:solidFill>
                  <a:latin typeface="Arial"/>
                  <a:ea typeface="+mn-ea"/>
                  <a:cs typeface="+mn-cs"/>
                </a:defRPr>
              </a:lvl3pPr>
              <a:lvl4pPr marL="1371718" algn="l" defTabSz="914478" rtl="0" eaLnBrk="1" latinLnBrk="0" hangingPunct="1">
                <a:defRPr sz="1800" kern="1200">
                  <a:solidFill>
                    <a:schemeClr val="lt1"/>
                  </a:solidFill>
                  <a:latin typeface="Arial"/>
                  <a:ea typeface="+mn-ea"/>
                  <a:cs typeface="+mn-cs"/>
                </a:defRPr>
              </a:lvl4pPr>
              <a:lvl5pPr marL="1828957" algn="l" defTabSz="914478" rtl="0" eaLnBrk="1" latinLnBrk="0" hangingPunct="1">
                <a:defRPr sz="1800" kern="1200">
                  <a:solidFill>
                    <a:schemeClr val="lt1"/>
                  </a:solidFill>
                  <a:latin typeface="Arial"/>
                  <a:ea typeface="+mn-ea"/>
                  <a:cs typeface="+mn-cs"/>
                </a:defRPr>
              </a:lvl5pPr>
              <a:lvl6pPr marL="2286196" algn="l" defTabSz="914478" rtl="0" eaLnBrk="1" latinLnBrk="0" hangingPunct="1">
                <a:defRPr sz="1800" kern="1200">
                  <a:solidFill>
                    <a:schemeClr val="lt1"/>
                  </a:solidFill>
                  <a:latin typeface="Arial"/>
                  <a:ea typeface="+mn-ea"/>
                  <a:cs typeface="+mn-cs"/>
                </a:defRPr>
              </a:lvl6pPr>
              <a:lvl7pPr marL="2743435" algn="l" defTabSz="914478" rtl="0" eaLnBrk="1" latinLnBrk="0" hangingPunct="1">
                <a:defRPr sz="1800" kern="1200">
                  <a:solidFill>
                    <a:schemeClr val="lt1"/>
                  </a:solidFill>
                  <a:latin typeface="Arial"/>
                  <a:ea typeface="+mn-ea"/>
                  <a:cs typeface="+mn-cs"/>
                </a:defRPr>
              </a:lvl7pPr>
              <a:lvl8pPr marL="3200675" algn="l" defTabSz="914478" rtl="0" eaLnBrk="1" latinLnBrk="0" hangingPunct="1">
                <a:defRPr sz="1800" kern="1200">
                  <a:solidFill>
                    <a:schemeClr val="lt1"/>
                  </a:solidFill>
                  <a:latin typeface="Arial"/>
                  <a:ea typeface="+mn-ea"/>
                  <a:cs typeface="+mn-cs"/>
                </a:defRPr>
              </a:lvl8pPr>
              <a:lvl9pPr marL="3657913" algn="l" defTabSz="914478" rtl="0" eaLnBrk="1" latinLnBrk="0" hangingPunct="1">
                <a:defRPr sz="1800" kern="1200">
                  <a:solidFill>
                    <a:schemeClr val="lt1"/>
                  </a:solidFill>
                  <a:latin typeface="Arial"/>
                  <a:ea typeface="+mn-ea"/>
                  <a:cs typeface="+mn-cs"/>
                </a:defRPr>
              </a:lvl9pPr>
            </a:lstStyle>
            <a:p>
              <a:pPr marL="0" marR="0" lvl="0" indent="0" algn="ctr" defTabSz="914478" rtl="0" eaLnBrk="1" fontAlgn="ctr" latinLnBrk="0" hangingPunct="1">
                <a:lnSpc>
                  <a:spcPct val="100000"/>
                </a:lnSpc>
                <a:spcBef>
                  <a:spcPts val="0"/>
                </a:spcBef>
                <a:spcAft>
                  <a:spcPts val="0"/>
                </a:spcAft>
                <a:buClrTx/>
                <a:buSzTx/>
                <a:buFontTx/>
                <a:buNone/>
                <a:tabLst/>
                <a:defRPr/>
              </a:pPr>
              <a:endParaRPr kumimoji="1" lang="en-US" altLang="zh-CN" sz="1400" b="0" i="0" u="none" strike="noStrike" kern="1200" cap="none" spc="0" normalizeH="0" baseline="0" noProof="0" dirty="0">
                <a:ln>
                  <a:noFill/>
                </a:ln>
                <a:solidFill>
                  <a:prstClr val="white"/>
                </a:solidFill>
                <a:effectLst/>
                <a:uLnTx/>
                <a:uFillTx/>
                <a:latin typeface="Huawei Sans" panose="020C0503030203020204" pitchFamily="34" charset="0"/>
                <a:ea typeface="方正兰亭黑简体" panose="02000000000000000000" pitchFamily="2" charset="-122"/>
                <a:cs typeface="Microsoft YaHei" charset="-122"/>
                <a:sym typeface="Huawei Sans" panose="020C0503030203020204" pitchFamily="34" charset="0"/>
              </a:endParaRPr>
            </a:p>
          </p:txBody>
        </p:sp>
        <p:sp>
          <p:nvSpPr>
            <p:cNvPr id="99" name="椭圆 98">
              <a:extLst>
                <a:ext uri="{FF2B5EF4-FFF2-40B4-BE49-F238E27FC236}">
                  <a16:creationId xmlns:a16="http://schemas.microsoft.com/office/drawing/2014/main" id="{8707F1A3-68F4-48ED-A916-598C2AAD1976}"/>
                </a:ext>
              </a:extLst>
            </p:cNvPr>
            <p:cNvSpPr/>
            <p:nvPr/>
          </p:nvSpPr>
          <p:spPr bwMode="gray">
            <a:xfrm>
              <a:off x="2383738" y="1624622"/>
              <a:ext cx="242090" cy="242090"/>
            </a:xfrm>
            <a:prstGeom prst="ellipse">
              <a:avLst/>
            </a:prstGeom>
            <a:solidFill>
              <a:srgbClr val="30B5C5"/>
            </a:solidFill>
            <a:ln w="12700" cap="flat" cmpd="sng" algn="ctr">
              <a:noFill/>
              <a:prstDash val="solid"/>
              <a:miter lim="800000"/>
            </a:ln>
            <a:effectLst/>
          </p:spPr>
          <p:txBody>
            <a:bodyPr wrap="none" lIns="0" tIns="0" rIns="0" bIns="0" rtlCol="0" anchor="ctr">
              <a:noAutofit/>
            </a:bodyPr>
            <a:lstStyle>
              <a:defPPr>
                <a:defRPr lang="en-US"/>
              </a:defPPr>
              <a:lvl1pPr marL="0" algn="l" defTabSz="914478" rtl="0" eaLnBrk="1" latinLnBrk="0" hangingPunct="1">
                <a:defRPr sz="1800" kern="1200">
                  <a:solidFill>
                    <a:schemeClr val="lt1"/>
                  </a:solidFill>
                  <a:latin typeface="Arial"/>
                  <a:ea typeface="+mn-ea"/>
                  <a:cs typeface="+mn-cs"/>
                </a:defRPr>
              </a:lvl1pPr>
              <a:lvl2pPr marL="457240" algn="l" defTabSz="914478" rtl="0" eaLnBrk="1" latinLnBrk="0" hangingPunct="1">
                <a:defRPr sz="1800" kern="1200">
                  <a:solidFill>
                    <a:schemeClr val="lt1"/>
                  </a:solidFill>
                  <a:latin typeface="Arial"/>
                  <a:ea typeface="+mn-ea"/>
                  <a:cs typeface="+mn-cs"/>
                </a:defRPr>
              </a:lvl2pPr>
              <a:lvl3pPr marL="914478" algn="l" defTabSz="914478" rtl="0" eaLnBrk="1" latinLnBrk="0" hangingPunct="1">
                <a:defRPr sz="1800" kern="1200">
                  <a:solidFill>
                    <a:schemeClr val="lt1"/>
                  </a:solidFill>
                  <a:latin typeface="Arial"/>
                  <a:ea typeface="+mn-ea"/>
                  <a:cs typeface="+mn-cs"/>
                </a:defRPr>
              </a:lvl3pPr>
              <a:lvl4pPr marL="1371718" algn="l" defTabSz="914478" rtl="0" eaLnBrk="1" latinLnBrk="0" hangingPunct="1">
                <a:defRPr sz="1800" kern="1200">
                  <a:solidFill>
                    <a:schemeClr val="lt1"/>
                  </a:solidFill>
                  <a:latin typeface="Arial"/>
                  <a:ea typeface="+mn-ea"/>
                  <a:cs typeface="+mn-cs"/>
                </a:defRPr>
              </a:lvl4pPr>
              <a:lvl5pPr marL="1828957" algn="l" defTabSz="914478" rtl="0" eaLnBrk="1" latinLnBrk="0" hangingPunct="1">
                <a:defRPr sz="1800" kern="1200">
                  <a:solidFill>
                    <a:schemeClr val="lt1"/>
                  </a:solidFill>
                  <a:latin typeface="Arial"/>
                  <a:ea typeface="+mn-ea"/>
                  <a:cs typeface="+mn-cs"/>
                </a:defRPr>
              </a:lvl5pPr>
              <a:lvl6pPr marL="2286196" algn="l" defTabSz="914478" rtl="0" eaLnBrk="1" latinLnBrk="0" hangingPunct="1">
                <a:defRPr sz="1800" kern="1200">
                  <a:solidFill>
                    <a:schemeClr val="lt1"/>
                  </a:solidFill>
                  <a:latin typeface="Arial"/>
                  <a:ea typeface="+mn-ea"/>
                  <a:cs typeface="+mn-cs"/>
                </a:defRPr>
              </a:lvl6pPr>
              <a:lvl7pPr marL="2743435" algn="l" defTabSz="914478" rtl="0" eaLnBrk="1" latinLnBrk="0" hangingPunct="1">
                <a:defRPr sz="1800" kern="1200">
                  <a:solidFill>
                    <a:schemeClr val="lt1"/>
                  </a:solidFill>
                  <a:latin typeface="Arial"/>
                  <a:ea typeface="+mn-ea"/>
                  <a:cs typeface="+mn-cs"/>
                </a:defRPr>
              </a:lvl7pPr>
              <a:lvl8pPr marL="3200675" algn="l" defTabSz="914478" rtl="0" eaLnBrk="1" latinLnBrk="0" hangingPunct="1">
                <a:defRPr sz="1800" kern="1200">
                  <a:solidFill>
                    <a:schemeClr val="lt1"/>
                  </a:solidFill>
                  <a:latin typeface="Arial"/>
                  <a:ea typeface="+mn-ea"/>
                  <a:cs typeface="+mn-cs"/>
                </a:defRPr>
              </a:lvl8pPr>
              <a:lvl9pPr marL="3657913" algn="l" defTabSz="914478" rtl="0" eaLnBrk="1" latinLnBrk="0" hangingPunct="1">
                <a:defRPr sz="1800" kern="1200">
                  <a:solidFill>
                    <a:schemeClr val="lt1"/>
                  </a:solidFill>
                  <a:latin typeface="Arial"/>
                  <a:ea typeface="+mn-ea"/>
                  <a:cs typeface="+mn-cs"/>
                </a:defRPr>
              </a:lvl9pPr>
            </a:lstStyle>
            <a:p>
              <a:pPr marL="0" marR="0" lvl="0" indent="0" algn="ctr" defTabSz="914478" rtl="0" eaLnBrk="1" fontAlgn="ctr"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3</a:t>
              </a:r>
              <a:endParaRPr kumimoji="0" lang="en-US" altLang="zh-CN" sz="1400" b="1" i="0" u="none" strike="noStrike" kern="1200" cap="none" spc="0" normalizeH="0" baseline="0" noProof="0" dirty="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4" name="矩形 103">
              <a:extLst>
                <a:ext uri="{FF2B5EF4-FFF2-40B4-BE49-F238E27FC236}">
                  <a16:creationId xmlns:a16="http://schemas.microsoft.com/office/drawing/2014/main" id="{40F060DE-461F-40BF-8DE3-588D59BE593E}"/>
                </a:ext>
              </a:extLst>
            </p:cNvPr>
            <p:cNvSpPr/>
            <p:nvPr/>
          </p:nvSpPr>
          <p:spPr bwMode="gray">
            <a:xfrm rot="10800000">
              <a:off x="442913" y="1165046"/>
              <a:ext cx="553998" cy="4195457"/>
            </a:xfrm>
            <a:prstGeom prst="rect">
              <a:avLst/>
            </a:prstGeom>
            <a:noFill/>
          </p:spPr>
          <p:txBody>
            <a:bodyPr vert="eaVert" wrap="square" lIns="91440" tIns="45720" rIns="91440" bIns="45720">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marL="0" marR="0" lvl="0" indent="0" algn="ctr" defTabSz="914478" rtl="0" eaLnBrk="1" fontAlgn="ctr"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effectLst>
                    <a:outerShdw blurRad="38100" dist="25400" dir="5400000" algn="ctr" rotWithShape="0">
                      <a:srgbClr val="6E747A">
                        <a:alpha val="43000"/>
                      </a:srgbClr>
                    </a:outerShdw>
                  </a:effectLst>
                  <a:uLnTx/>
                  <a:uFillTx/>
                  <a:latin typeface="Huawei Sans" panose="020C0503030203020204" pitchFamily="34" charset="0"/>
                  <a:ea typeface="方正兰亭黑简体" panose="02000000000000000000" pitchFamily="2" charset="-122"/>
                  <a:sym typeface="Huawei Sans" panose="020C0503030203020204" pitchFamily="34" charset="0"/>
                </a:rPr>
                <a:t>iMaster NCE</a:t>
              </a:r>
              <a:endParaRPr kumimoji="0" lang="en-US" altLang="zh-CN" sz="2400" b="0" i="0" u="none" strike="noStrike" kern="1200" cap="none" spc="0" normalizeH="0" baseline="0" noProof="0" dirty="0">
                <a:ln w="0"/>
                <a:effectLst>
                  <a:outerShdw blurRad="38100" dist="25400" dir="5400000" algn="ctr" rotWithShape="0">
                    <a:srgbClr val="6E747A">
                      <a:alpha val="43000"/>
                    </a:srgbClr>
                  </a:outerShdw>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7" name="椭圆 36">
              <a:extLst>
                <a:ext uri="{FF2B5EF4-FFF2-40B4-BE49-F238E27FC236}">
                  <a16:creationId xmlns:a16="http://schemas.microsoft.com/office/drawing/2014/main" id="{A8B3B176-C018-4B92-8BB5-E6D219AAFD8E}"/>
                </a:ext>
              </a:extLst>
            </p:cNvPr>
            <p:cNvSpPr/>
            <p:nvPr/>
          </p:nvSpPr>
          <p:spPr bwMode="gray">
            <a:xfrm>
              <a:off x="3629534" y="1624622"/>
              <a:ext cx="242090" cy="242090"/>
            </a:xfrm>
            <a:prstGeom prst="ellipse">
              <a:avLst/>
            </a:prstGeom>
            <a:solidFill>
              <a:srgbClr val="30B5C5"/>
            </a:solidFill>
            <a:ln w="12700" cap="flat" cmpd="sng" algn="ctr">
              <a:noFill/>
              <a:prstDash val="solid"/>
              <a:miter lim="800000"/>
            </a:ln>
            <a:effectLst/>
          </p:spPr>
          <p:txBody>
            <a:bodyPr wrap="none" lIns="0" tIns="0" rIns="0" bIns="0" rtlCol="0" anchor="ctr">
              <a:noAutofit/>
            </a:bodyPr>
            <a:lstStyle>
              <a:defPPr>
                <a:defRPr lang="en-US"/>
              </a:defPPr>
              <a:lvl1pPr marL="0" algn="l" defTabSz="914478" rtl="0" eaLnBrk="1" latinLnBrk="0" hangingPunct="1">
                <a:defRPr sz="1800" kern="1200">
                  <a:solidFill>
                    <a:schemeClr val="lt1"/>
                  </a:solidFill>
                  <a:latin typeface="Arial"/>
                  <a:ea typeface="+mn-ea"/>
                  <a:cs typeface="+mn-cs"/>
                </a:defRPr>
              </a:lvl1pPr>
              <a:lvl2pPr marL="457240" algn="l" defTabSz="914478" rtl="0" eaLnBrk="1" latinLnBrk="0" hangingPunct="1">
                <a:defRPr sz="1800" kern="1200">
                  <a:solidFill>
                    <a:schemeClr val="lt1"/>
                  </a:solidFill>
                  <a:latin typeface="Arial"/>
                  <a:ea typeface="+mn-ea"/>
                  <a:cs typeface="+mn-cs"/>
                </a:defRPr>
              </a:lvl2pPr>
              <a:lvl3pPr marL="914478" algn="l" defTabSz="914478" rtl="0" eaLnBrk="1" latinLnBrk="0" hangingPunct="1">
                <a:defRPr sz="1800" kern="1200">
                  <a:solidFill>
                    <a:schemeClr val="lt1"/>
                  </a:solidFill>
                  <a:latin typeface="Arial"/>
                  <a:ea typeface="+mn-ea"/>
                  <a:cs typeface="+mn-cs"/>
                </a:defRPr>
              </a:lvl3pPr>
              <a:lvl4pPr marL="1371718" algn="l" defTabSz="914478" rtl="0" eaLnBrk="1" latinLnBrk="0" hangingPunct="1">
                <a:defRPr sz="1800" kern="1200">
                  <a:solidFill>
                    <a:schemeClr val="lt1"/>
                  </a:solidFill>
                  <a:latin typeface="Arial"/>
                  <a:ea typeface="+mn-ea"/>
                  <a:cs typeface="+mn-cs"/>
                </a:defRPr>
              </a:lvl4pPr>
              <a:lvl5pPr marL="1828957" algn="l" defTabSz="914478" rtl="0" eaLnBrk="1" latinLnBrk="0" hangingPunct="1">
                <a:defRPr sz="1800" kern="1200">
                  <a:solidFill>
                    <a:schemeClr val="lt1"/>
                  </a:solidFill>
                  <a:latin typeface="Arial"/>
                  <a:ea typeface="+mn-ea"/>
                  <a:cs typeface="+mn-cs"/>
                </a:defRPr>
              </a:lvl5pPr>
              <a:lvl6pPr marL="2286196" algn="l" defTabSz="914478" rtl="0" eaLnBrk="1" latinLnBrk="0" hangingPunct="1">
                <a:defRPr sz="1800" kern="1200">
                  <a:solidFill>
                    <a:schemeClr val="lt1"/>
                  </a:solidFill>
                  <a:latin typeface="Arial"/>
                  <a:ea typeface="+mn-ea"/>
                  <a:cs typeface="+mn-cs"/>
                </a:defRPr>
              </a:lvl6pPr>
              <a:lvl7pPr marL="2743435" algn="l" defTabSz="914478" rtl="0" eaLnBrk="1" latinLnBrk="0" hangingPunct="1">
                <a:defRPr sz="1800" kern="1200">
                  <a:solidFill>
                    <a:schemeClr val="lt1"/>
                  </a:solidFill>
                  <a:latin typeface="Arial"/>
                  <a:ea typeface="+mn-ea"/>
                  <a:cs typeface="+mn-cs"/>
                </a:defRPr>
              </a:lvl7pPr>
              <a:lvl8pPr marL="3200675" algn="l" defTabSz="914478" rtl="0" eaLnBrk="1" latinLnBrk="0" hangingPunct="1">
                <a:defRPr sz="1800" kern="1200">
                  <a:solidFill>
                    <a:schemeClr val="lt1"/>
                  </a:solidFill>
                  <a:latin typeface="Arial"/>
                  <a:ea typeface="+mn-ea"/>
                  <a:cs typeface="+mn-cs"/>
                </a:defRPr>
              </a:lvl8pPr>
              <a:lvl9pPr marL="3657913" algn="l" defTabSz="914478" rtl="0" eaLnBrk="1" latinLnBrk="0" hangingPunct="1">
                <a:defRPr sz="1800" kern="1200">
                  <a:solidFill>
                    <a:schemeClr val="lt1"/>
                  </a:solidFill>
                  <a:latin typeface="Arial"/>
                  <a:ea typeface="+mn-ea"/>
                  <a:cs typeface="+mn-cs"/>
                </a:defRPr>
              </a:lvl9pPr>
            </a:lstStyle>
            <a:p>
              <a:pPr marL="0" marR="0" lvl="0" indent="0" algn="ctr" defTabSz="914478" rtl="0" eaLnBrk="1" fontAlgn="ctr"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3</a:t>
              </a:r>
              <a:endParaRPr kumimoji="0" lang="en-US" altLang="zh-CN" sz="1400" b="1" i="0" u="none" strike="noStrike" kern="1200" cap="none" spc="0" normalizeH="0" baseline="0" noProof="0" dirty="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8" name="椭圆 37">
              <a:extLst>
                <a:ext uri="{FF2B5EF4-FFF2-40B4-BE49-F238E27FC236}">
                  <a16:creationId xmlns:a16="http://schemas.microsoft.com/office/drawing/2014/main" id="{1B29CA9A-0E47-4BA1-A7C9-B2C77E6E149A}"/>
                </a:ext>
              </a:extLst>
            </p:cNvPr>
            <p:cNvSpPr/>
            <p:nvPr/>
          </p:nvSpPr>
          <p:spPr bwMode="gray">
            <a:xfrm>
              <a:off x="2592793" y="2317395"/>
              <a:ext cx="242090" cy="242090"/>
            </a:xfrm>
            <a:prstGeom prst="ellipse">
              <a:avLst/>
            </a:prstGeom>
            <a:solidFill>
              <a:srgbClr val="30B5C5"/>
            </a:solidFill>
            <a:ln w="12700" cap="flat" cmpd="sng" algn="ctr">
              <a:noFill/>
              <a:prstDash val="solid"/>
              <a:miter lim="800000"/>
            </a:ln>
            <a:effectLst/>
          </p:spPr>
          <p:txBody>
            <a:bodyPr wrap="none" lIns="0" tIns="0" rIns="0" bIns="0" rtlCol="0" anchor="ctr">
              <a:noAutofit/>
            </a:bodyPr>
            <a:lstStyle>
              <a:defPPr>
                <a:defRPr lang="en-US"/>
              </a:defPPr>
              <a:lvl1pPr marL="0" algn="l" defTabSz="914478" rtl="0" eaLnBrk="1" latinLnBrk="0" hangingPunct="1">
                <a:defRPr sz="1800" kern="1200">
                  <a:solidFill>
                    <a:schemeClr val="lt1"/>
                  </a:solidFill>
                  <a:latin typeface="Arial"/>
                  <a:ea typeface="+mn-ea"/>
                  <a:cs typeface="+mn-cs"/>
                </a:defRPr>
              </a:lvl1pPr>
              <a:lvl2pPr marL="457240" algn="l" defTabSz="914478" rtl="0" eaLnBrk="1" latinLnBrk="0" hangingPunct="1">
                <a:defRPr sz="1800" kern="1200">
                  <a:solidFill>
                    <a:schemeClr val="lt1"/>
                  </a:solidFill>
                  <a:latin typeface="Arial"/>
                  <a:ea typeface="+mn-ea"/>
                  <a:cs typeface="+mn-cs"/>
                </a:defRPr>
              </a:lvl2pPr>
              <a:lvl3pPr marL="914478" algn="l" defTabSz="914478" rtl="0" eaLnBrk="1" latinLnBrk="0" hangingPunct="1">
                <a:defRPr sz="1800" kern="1200">
                  <a:solidFill>
                    <a:schemeClr val="lt1"/>
                  </a:solidFill>
                  <a:latin typeface="Arial"/>
                  <a:ea typeface="+mn-ea"/>
                  <a:cs typeface="+mn-cs"/>
                </a:defRPr>
              </a:lvl3pPr>
              <a:lvl4pPr marL="1371718" algn="l" defTabSz="914478" rtl="0" eaLnBrk="1" latinLnBrk="0" hangingPunct="1">
                <a:defRPr sz="1800" kern="1200">
                  <a:solidFill>
                    <a:schemeClr val="lt1"/>
                  </a:solidFill>
                  <a:latin typeface="Arial"/>
                  <a:ea typeface="+mn-ea"/>
                  <a:cs typeface="+mn-cs"/>
                </a:defRPr>
              </a:lvl4pPr>
              <a:lvl5pPr marL="1828957" algn="l" defTabSz="914478" rtl="0" eaLnBrk="1" latinLnBrk="0" hangingPunct="1">
                <a:defRPr sz="1800" kern="1200">
                  <a:solidFill>
                    <a:schemeClr val="lt1"/>
                  </a:solidFill>
                  <a:latin typeface="Arial"/>
                  <a:ea typeface="+mn-ea"/>
                  <a:cs typeface="+mn-cs"/>
                </a:defRPr>
              </a:lvl5pPr>
              <a:lvl6pPr marL="2286196" algn="l" defTabSz="914478" rtl="0" eaLnBrk="1" latinLnBrk="0" hangingPunct="1">
                <a:defRPr sz="1800" kern="1200">
                  <a:solidFill>
                    <a:schemeClr val="lt1"/>
                  </a:solidFill>
                  <a:latin typeface="Arial"/>
                  <a:ea typeface="+mn-ea"/>
                  <a:cs typeface="+mn-cs"/>
                </a:defRPr>
              </a:lvl6pPr>
              <a:lvl7pPr marL="2743435" algn="l" defTabSz="914478" rtl="0" eaLnBrk="1" latinLnBrk="0" hangingPunct="1">
                <a:defRPr sz="1800" kern="1200">
                  <a:solidFill>
                    <a:schemeClr val="lt1"/>
                  </a:solidFill>
                  <a:latin typeface="Arial"/>
                  <a:ea typeface="+mn-ea"/>
                  <a:cs typeface="+mn-cs"/>
                </a:defRPr>
              </a:lvl7pPr>
              <a:lvl8pPr marL="3200675" algn="l" defTabSz="914478" rtl="0" eaLnBrk="1" latinLnBrk="0" hangingPunct="1">
                <a:defRPr sz="1800" kern="1200">
                  <a:solidFill>
                    <a:schemeClr val="lt1"/>
                  </a:solidFill>
                  <a:latin typeface="Arial"/>
                  <a:ea typeface="+mn-ea"/>
                  <a:cs typeface="+mn-cs"/>
                </a:defRPr>
              </a:lvl8pPr>
              <a:lvl9pPr marL="3657913" algn="l" defTabSz="914478" rtl="0" eaLnBrk="1" latinLnBrk="0" hangingPunct="1">
                <a:defRPr sz="1800" kern="1200">
                  <a:solidFill>
                    <a:schemeClr val="lt1"/>
                  </a:solidFill>
                  <a:latin typeface="Arial"/>
                  <a:ea typeface="+mn-ea"/>
                  <a:cs typeface="+mn-cs"/>
                </a:defRPr>
              </a:lvl9pPr>
            </a:lstStyle>
            <a:p>
              <a:pPr marL="0" marR="0" lvl="0" indent="0" algn="ctr" defTabSz="914478" rtl="0" eaLnBrk="1" fontAlgn="ctr" latinLnBrk="0" hangingPunct="1">
                <a:lnSpc>
                  <a:spcPct val="100000"/>
                </a:lnSpc>
                <a:spcBef>
                  <a:spcPts val="0"/>
                </a:spcBef>
                <a:spcAft>
                  <a:spcPts val="0"/>
                </a:spcAft>
                <a:buClrTx/>
                <a:buSzTx/>
                <a:buFontTx/>
                <a:buNone/>
                <a:tabLst/>
                <a:defRPr/>
              </a:pPr>
              <a:r>
                <a:rPr lang="en-US" altLang="zh-CN" sz="14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2</a:t>
              </a:r>
              <a:endParaRPr kumimoji="0" lang="en-US" altLang="zh-CN" sz="1400" b="1" i="0" u="none" strike="noStrike" kern="1200" cap="none" spc="0" normalizeH="0" baseline="0" noProof="0" dirty="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9" name="椭圆 38">
              <a:extLst>
                <a:ext uri="{FF2B5EF4-FFF2-40B4-BE49-F238E27FC236}">
                  <a16:creationId xmlns:a16="http://schemas.microsoft.com/office/drawing/2014/main" id="{D2BFC3F6-870A-4FAB-8CC5-CD60CBDB05FD}"/>
                </a:ext>
              </a:extLst>
            </p:cNvPr>
            <p:cNvSpPr/>
            <p:nvPr/>
          </p:nvSpPr>
          <p:spPr bwMode="gray">
            <a:xfrm>
              <a:off x="2409560" y="4141115"/>
              <a:ext cx="242090" cy="242090"/>
            </a:xfrm>
            <a:prstGeom prst="ellipse">
              <a:avLst/>
            </a:prstGeom>
            <a:solidFill>
              <a:srgbClr val="30B5C5"/>
            </a:solidFill>
            <a:ln w="12700" cap="flat" cmpd="sng" algn="ctr">
              <a:noFill/>
              <a:prstDash val="solid"/>
              <a:miter lim="800000"/>
            </a:ln>
            <a:effectLst/>
          </p:spPr>
          <p:txBody>
            <a:bodyPr wrap="none" lIns="0" tIns="0" rIns="0" bIns="0" rtlCol="0" anchor="ctr">
              <a:noAutofit/>
            </a:bodyPr>
            <a:lstStyle>
              <a:defPPr>
                <a:defRPr lang="en-US"/>
              </a:defPPr>
              <a:lvl1pPr marL="0" algn="l" defTabSz="914478" rtl="0" eaLnBrk="1" latinLnBrk="0" hangingPunct="1">
                <a:defRPr sz="1800" kern="1200">
                  <a:solidFill>
                    <a:schemeClr val="lt1"/>
                  </a:solidFill>
                  <a:latin typeface="Arial"/>
                  <a:ea typeface="+mn-ea"/>
                  <a:cs typeface="+mn-cs"/>
                </a:defRPr>
              </a:lvl1pPr>
              <a:lvl2pPr marL="457240" algn="l" defTabSz="914478" rtl="0" eaLnBrk="1" latinLnBrk="0" hangingPunct="1">
                <a:defRPr sz="1800" kern="1200">
                  <a:solidFill>
                    <a:schemeClr val="lt1"/>
                  </a:solidFill>
                  <a:latin typeface="Arial"/>
                  <a:ea typeface="+mn-ea"/>
                  <a:cs typeface="+mn-cs"/>
                </a:defRPr>
              </a:lvl2pPr>
              <a:lvl3pPr marL="914478" algn="l" defTabSz="914478" rtl="0" eaLnBrk="1" latinLnBrk="0" hangingPunct="1">
                <a:defRPr sz="1800" kern="1200">
                  <a:solidFill>
                    <a:schemeClr val="lt1"/>
                  </a:solidFill>
                  <a:latin typeface="Arial"/>
                  <a:ea typeface="+mn-ea"/>
                  <a:cs typeface="+mn-cs"/>
                </a:defRPr>
              </a:lvl3pPr>
              <a:lvl4pPr marL="1371718" algn="l" defTabSz="914478" rtl="0" eaLnBrk="1" latinLnBrk="0" hangingPunct="1">
                <a:defRPr sz="1800" kern="1200">
                  <a:solidFill>
                    <a:schemeClr val="lt1"/>
                  </a:solidFill>
                  <a:latin typeface="Arial"/>
                  <a:ea typeface="+mn-ea"/>
                  <a:cs typeface="+mn-cs"/>
                </a:defRPr>
              </a:lvl4pPr>
              <a:lvl5pPr marL="1828957" algn="l" defTabSz="914478" rtl="0" eaLnBrk="1" latinLnBrk="0" hangingPunct="1">
                <a:defRPr sz="1800" kern="1200">
                  <a:solidFill>
                    <a:schemeClr val="lt1"/>
                  </a:solidFill>
                  <a:latin typeface="Arial"/>
                  <a:ea typeface="+mn-ea"/>
                  <a:cs typeface="+mn-cs"/>
                </a:defRPr>
              </a:lvl5pPr>
              <a:lvl6pPr marL="2286196" algn="l" defTabSz="914478" rtl="0" eaLnBrk="1" latinLnBrk="0" hangingPunct="1">
                <a:defRPr sz="1800" kern="1200">
                  <a:solidFill>
                    <a:schemeClr val="lt1"/>
                  </a:solidFill>
                  <a:latin typeface="Arial"/>
                  <a:ea typeface="+mn-ea"/>
                  <a:cs typeface="+mn-cs"/>
                </a:defRPr>
              </a:lvl6pPr>
              <a:lvl7pPr marL="2743435" algn="l" defTabSz="914478" rtl="0" eaLnBrk="1" latinLnBrk="0" hangingPunct="1">
                <a:defRPr sz="1800" kern="1200">
                  <a:solidFill>
                    <a:schemeClr val="lt1"/>
                  </a:solidFill>
                  <a:latin typeface="Arial"/>
                  <a:ea typeface="+mn-ea"/>
                  <a:cs typeface="+mn-cs"/>
                </a:defRPr>
              </a:lvl7pPr>
              <a:lvl8pPr marL="3200675" algn="l" defTabSz="914478" rtl="0" eaLnBrk="1" latinLnBrk="0" hangingPunct="1">
                <a:defRPr sz="1800" kern="1200">
                  <a:solidFill>
                    <a:schemeClr val="lt1"/>
                  </a:solidFill>
                  <a:latin typeface="Arial"/>
                  <a:ea typeface="+mn-ea"/>
                  <a:cs typeface="+mn-cs"/>
                </a:defRPr>
              </a:lvl8pPr>
              <a:lvl9pPr marL="3657913" algn="l" defTabSz="914478" rtl="0" eaLnBrk="1" latinLnBrk="0" hangingPunct="1">
                <a:defRPr sz="1800" kern="1200">
                  <a:solidFill>
                    <a:schemeClr val="lt1"/>
                  </a:solidFill>
                  <a:latin typeface="Arial"/>
                  <a:ea typeface="+mn-ea"/>
                  <a:cs typeface="+mn-cs"/>
                </a:defRPr>
              </a:lvl9pPr>
            </a:lstStyle>
            <a:p>
              <a:pPr marL="0" marR="0" lvl="0" indent="0" algn="ctr" defTabSz="914478" rtl="0" eaLnBrk="1" fontAlgn="ctr" latinLnBrk="0" hangingPunct="1">
                <a:lnSpc>
                  <a:spcPct val="100000"/>
                </a:lnSpc>
                <a:spcBef>
                  <a:spcPts val="0"/>
                </a:spcBef>
                <a:spcAft>
                  <a:spcPts val="0"/>
                </a:spcAft>
                <a:buClrTx/>
                <a:buSzTx/>
                <a:buFontTx/>
                <a:buNone/>
                <a:tabLst/>
                <a:defRPr/>
              </a:pPr>
              <a:r>
                <a:rPr kumimoji="0" lang="en-US" altLang="zh-CN" sz="1400" b="1" i="0" u="none" strike="noStrike" kern="1200" cap="none" spc="0" normalizeH="0" baseline="0" noProof="0" dirty="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1</a:t>
              </a:r>
            </a:p>
          </p:txBody>
        </p:sp>
      </p:grpSp>
    </p:spTree>
    <p:extLst>
      <p:ext uri="{BB962C8B-B14F-4D97-AF65-F5344CB8AC3E}">
        <p14:creationId xmlns:p14="http://schemas.microsoft.com/office/powerpoint/2010/main" val="415068498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7118118F-BC9F-473B-8AAC-ADF46C18F2B1}"/>
              </a:ext>
            </a:extLst>
          </p:cNvPr>
          <p:cNvSpPr>
            <a:spLocks noGrp="1"/>
          </p:cNvSpPr>
          <p:nvPr>
            <p:ph type="title"/>
          </p:nvPr>
        </p:nvSpPr>
        <p:spPr bwMode="gray"/>
        <p:txBody>
          <a:bodyPr/>
          <a:lstStyle/>
          <a:p>
            <a:r>
              <a:rPr lang="en-US">
                <a:sym typeface="Huawei Sans" panose="020C0503030203020204" pitchFamily="34" charset="0"/>
              </a:rPr>
              <a:t>Principles</a:t>
            </a:r>
            <a:endParaRPr lang="en-US" dirty="0">
              <a:sym typeface="Huawei Sans" panose="020C0503030203020204" pitchFamily="34" charset="0"/>
            </a:endParaRPr>
          </a:p>
        </p:txBody>
      </p:sp>
      <p:sp>
        <p:nvSpPr>
          <p:cNvPr id="4" name="文本占位符 3">
            <a:extLst>
              <a:ext uri="{FF2B5EF4-FFF2-40B4-BE49-F238E27FC236}">
                <a16:creationId xmlns:a16="http://schemas.microsoft.com/office/drawing/2014/main" id="{E69EB232-FA5B-4019-BCE6-DD0DEFA30103}"/>
              </a:ext>
            </a:extLst>
          </p:cNvPr>
          <p:cNvSpPr>
            <a:spLocks noGrp="1"/>
          </p:cNvSpPr>
          <p:nvPr>
            <p:ph type="body" sz="quarter" idx="10"/>
          </p:nvPr>
        </p:nvSpPr>
        <p:spPr bwMode="gray">
          <a:xfrm>
            <a:off x="455612" y="1052514"/>
            <a:ext cx="11293476" cy="916249"/>
          </a:xfrm>
        </p:spPr>
        <p:txBody>
          <a:bodyPr/>
          <a:lstStyle/>
          <a:p>
            <a:r>
              <a:rPr lang="en-US" altLang="zh-CN" sz="1200" dirty="0">
                <a:solidFill>
                  <a:schemeClr val="tx1">
                    <a:lumMod val="95000"/>
                    <a:lumOff val="5000"/>
                  </a:schemeClr>
                </a:solidFill>
                <a:sym typeface="Huawei Sans" panose="020C0503030203020204" pitchFamily="34" charset="0"/>
              </a:rPr>
              <a:t>NCE service openness and programmability consist of the design state and running state. The design state is used to design and develop service logic. The running state automatically generates service and device management GUIs and northbound interfaces based on the model defined in the design state. Users can configure devices and deliver services through the GUIs and northbound interfaces.</a:t>
            </a:r>
            <a:endParaRPr lang="zh-CN" altLang="en-US" sz="1200" dirty="0"/>
          </a:p>
        </p:txBody>
      </p:sp>
      <p:grpSp>
        <p:nvGrpSpPr>
          <p:cNvPr id="5" name="组合 4">
            <a:extLst>
              <a:ext uri="{FF2B5EF4-FFF2-40B4-BE49-F238E27FC236}">
                <a16:creationId xmlns:a16="http://schemas.microsoft.com/office/drawing/2014/main" id="{E56D5E95-694F-41DB-8577-6AB7B3C3050B}"/>
              </a:ext>
            </a:extLst>
          </p:cNvPr>
          <p:cNvGrpSpPr/>
          <p:nvPr/>
        </p:nvGrpSpPr>
        <p:grpSpPr bwMode="gray">
          <a:xfrm>
            <a:off x="613459" y="1854182"/>
            <a:ext cx="10981276" cy="4307242"/>
            <a:chOff x="888859" y="2074508"/>
            <a:chExt cx="10981276" cy="4307242"/>
          </a:xfrm>
        </p:grpSpPr>
        <p:sp>
          <p:nvSpPr>
            <p:cNvPr id="208" name="矩形 207">
              <a:extLst>
                <a:ext uri="{FF2B5EF4-FFF2-40B4-BE49-F238E27FC236}">
                  <a16:creationId xmlns:a16="http://schemas.microsoft.com/office/drawing/2014/main" id="{4D3F73AF-2136-4CD9-9B34-03EEF534C3B4}"/>
                </a:ext>
              </a:extLst>
            </p:cNvPr>
            <p:cNvSpPr/>
            <p:nvPr/>
          </p:nvSpPr>
          <p:spPr bwMode="gray">
            <a:xfrm>
              <a:off x="971896" y="2446535"/>
              <a:ext cx="3012585" cy="587563"/>
            </a:xfrm>
            <a:prstGeom prst="rect">
              <a:avLst/>
            </a:prstGeom>
            <a:solidFill>
              <a:srgbClr val="4DA664"/>
            </a:solidFill>
            <a:ln>
              <a:noFill/>
            </a:ln>
            <a:effectLst/>
          </p:spPr>
          <p:txBody>
            <a:bodyPr vert="horz" wrap="square" lIns="68549" tIns="34275" rIns="68549" bIns="34275" numCol="1" anchor="ctr" anchorCtr="0" compatLnSpc="1">
              <a:prstTxWarp prst="textNoShape">
                <a:avLst/>
              </a:prstTxWarp>
              <a:noAutofit/>
            </a:bodyPr>
            <a:lstStyle/>
            <a:p>
              <a:pPr algn="ctr" defTabSz="914034" fontAlgn="ctr">
                <a:spcBef>
                  <a:spcPct val="0"/>
                </a:spcBef>
                <a:spcAft>
                  <a:spcPct val="0"/>
                </a:spcAft>
              </a:pPr>
              <a:r>
                <a:rPr lang="en-US" altLang="zh-CN" sz="1600" b="1"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Service YANG model</a:t>
              </a:r>
            </a:p>
          </p:txBody>
        </p:sp>
        <p:sp>
          <p:nvSpPr>
            <p:cNvPr id="210" name="矩形 209">
              <a:extLst>
                <a:ext uri="{FF2B5EF4-FFF2-40B4-BE49-F238E27FC236}">
                  <a16:creationId xmlns:a16="http://schemas.microsoft.com/office/drawing/2014/main" id="{A418933E-8150-4221-877A-EFF2D345AADC}"/>
                </a:ext>
              </a:extLst>
            </p:cNvPr>
            <p:cNvSpPr/>
            <p:nvPr/>
          </p:nvSpPr>
          <p:spPr bwMode="gray">
            <a:xfrm>
              <a:off x="971897" y="3792682"/>
              <a:ext cx="1426976" cy="668215"/>
            </a:xfrm>
            <a:prstGeom prst="rect">
              <a:avLst/>
            </a:prstGeom>
            <a:solidFill>
              <a:srgbClr val="4DA664"/>
            </a:solidFill>
            <a:ln>
              <a:noFill/>
            </a:ln>
            <a:effectLst/>
          </p:spPr>
          <p:txBody>
            <a:bodyPr vert="horz" wrap="square" lIns="68549" tIns="34275" rIns="68549" bIns="34275" numCol="1" anchor="ctr" anchorCtr="0" compatLnSpc="1">
              <a:prstTxWarp prst="textNoShape">
                <a:avLst/>
              </a:prstTxWarp>
              <a:noAutofit/>
            </a:bodyPr>
            <a:lstStyle/>
            <a:p>
              <a:pPr algn="ctr" defTabSz="914034" fontAlgn="ctr">
                <a:spcBef>
                  <a:spcPct val="0"/>
                </a:spcBef>
                <a:spcAft>
                  <a:spcPct val="0"/>
                </a:spcAft>
              </a:pPr>
              <a:endParaRPr lang="en-US" altLang="zh-CN" sz="1400" dirty="0">
                <a:solidFill>
                  <a:srgbClr val="F3FBFE"/>
                </a:solidFill>
                <a:latin typeface="Huawei Sans" panose="020C0503030203020204" pitchFamily="34" charset="0"/>
                <a:ea typeface="方正兰亭黑简体" panose="02000000000000000000" pitchFamily="2" charset="-122"/>
                <a:cs typeface="Arial" charset="0"/>
                <a:sym typeface="Huawei Sans" panose="020C0503030203020204" pitchFamily="34" charset="0"/>
              </a:endParaRPr>
            </a:p>
          </p:txBody>
        </p:sp>
        <p:sp>
          <p:nvSpPr>
            <p:cNvPr id="211" name="文本框 210">
              <a:extLst>
                <a:ext uri="{FF2B5EF4-FFF2-40B4-BE49-F238E27FC236}">
                  <a16:creationId xmlns:a16="http://schemas.microsoft.com/office/drawing/2014/main" id="{9322A1B6-54E5-4FE7-BE07-CDA9EDC22D6B}"/>
                </a:ext>
              </a:extLst>
            </p:cNvPr>
            <p:cNvSpPr txBox="1"/>
            <p:nvPr/>
          </p:nvSpPr>
          <p:spPr bwMode="gray">
            <a:xfrm>
              <a:off x="984104" y="3857287"/>
              <a:ext cx="1506556" cy="276999"/>
            </a:xfrm>
            <a:prstGeom prst="rect">
              <a:avLst/>
            </a:prstGeom>
            <a:noFill/>
          </p:spPr>
          <p:txBody>
            <a:bodyPr wrap="square" rtlCol="0">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200" b="1" i="0" u="none" strike="noStrike" kern="0" cap="none" spc="0" normalizeH="0" baseline="0" noProof="0" dirty="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NE YANG model</a:t>
              </a:r>
            </a:p>
          </p:txBody>
        </p:sp>
        <p:sp>
          <p:nvSpPr>
            <p:cNvPr id="212" name="矩形 211">
              <a:extLst>
                <a:ext uri="{FF2B5EF4-FFF2-40B4-BE49-F238E27FC236}">
                  <a16:creationId xmlns:a16="http://schemas.microsoft.com/office/drawing/2014/main" id="{98684D2A-6C5C-4DD4-9E2A-A07B758816A4}"/>
                </a:ext>
              </a:extLst>
            </p:cNvPr>
            <p:cNvSpPr/>
            <p:nvPr/>
          </p:nvSpPr>
          <p:spPr bwMode="gray">
            <a:xfrm>
              <a:off x="2557505" y="3792682"/>
              <a:ext cx="1426976" cy="668215"/>
            </a:xfrm>
            <a:prstGeom prst="rect">
              <a:avLst/>
            </a:prstGeom>
            <a:solidFill>
              <a:srgbClr val="4DA664"/>
            </a:solidFill>
            <a:ln>
              <a:noFill/>
            </a:ln>
            <a:effectLst/>
          </p:spPr>
          <p:txBody>
            <a:bodyPr vert="horz" wrap="square" lIns="68549" tIns="34275" rIns="68549" bIns="34275" numCol="1" anchor="ctr" anchorCtr="0" compatLnSpc="1">
              <a:prstTxWarp prst="textNoShape">
                <a:avLst/>
              </a:prstTxWarp>
              <a:noAutofit/>
            </a:bodyPr>
            <a:lstStyle/>
            <a:p>
              <a:pPr algn="ctr" defTabSz="914034" fontAlgn="ctr">
                <a:spcBef>
                  <a:spcPct val="0"/>
                </a:spcBef>
                <a:spcAft>
                  <a:spcPct val="0"/>
                </a:spcAft>
              </a:pPr>
              <a:endParaRPr lang="en-US" altLang="zh-CN" sz="1400" dirty="0">
                <a:solidFill>
                  <a:srgbClr val="F3FBFE"/>
                </a:solidFill>
                <a:latin typeface="Huawei Sans" panose="020C0503030203020204" pitchFamily="34" charset="0"/>
                <a:ea typeface="方正兰亭黑简体" panose="02000000000000000000" pitchFamily="2" charset="-122"/>
                <a:cs typeface="Arial" charset="0"/>
                <a:sym typeface="Huawei Sans" panose="020C0503030203020204" pitchFamily="34" charset="0"/>
              </a:endParaRPr>
            </a:p>
          </p:txBody>
        </p:sp>
        <p:sp>
          <p:nvSpPr>
            <p:cNvPr id="213" name="文本框 212">
              <a:extLst>
                <a:ext uri="{FF2B5EF4-FFF2-40B4-BE49-F238E27FC236}">
                  <a16:creationId xmlns:a16="http://schemas.microsoft.com/office/drawing/2014/main" id="{691607B2-8E8D-47B0-BA37-58298BC3F08D}"/>
                </a:ext>
              </a:extLst>
            </p:cNvPr>
            <p:cNvSpPr txBox="1"/>
            <p:nvPr/>
          </p:nvSpPr>
          <p:spPr bwMode="gray">
            <a:xfrm>
              <a:off x="2387754" y="3828150"/>
              <a:ext cx="1774636" cy="276999"/>
            </a:xfrm>
            <a:prstGeom prst="rect">
              <a:avLst/>
            </a:prstGeom>
            <a:noFill/>
          </p:spPr>
          <p:txBody>
            <a:bodyPr wrap="square" rtlCol="0">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200" b="1" i="0" u="none" strike="noStrike" kern="0" cap="none" spc="0" normalizeH="0" baseline="0" noProof="0" dirty="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NE YANG model</a:t>
              </a:r>
            </a:p>
          </p:txBody>
        </p:sp>
        <p:sp>
          <p:nvSpPr>
            <p:cNvPr id="214" name="文本框 213">
              <a:extLst>
                <a:ext uri="{FF2B5EF4-FFF2-40B4-BE49-F238E27FC236}">
                  <a16:creationId xmlns:a16="http://schemas.microsoft.com/office/drawing/2014/main" id="{80E7A9A9-5682-453A-8908-64E501BF16FA}"/>
                </a:ext>
              </a:extLst>
            </p:cNvPr>
            <p:cNvSpPr txBox="1"/>
            <p:nvPr/>
          </p:nvSpPr>
          <p:spPr bwMode="gray">
            <a:xfrm>
              <a:off x="912020" y="4124771"/>
              <a:ext cx="1593403" cy="276999"/>
            </a:xfrm>
            <a:prstGeom prst="rect">
              <a:avLst/>
            </a:prstGeom>
            <a:noFill/>
          </p:spPr>
          <p:txBody>
            <a:bodyPr wrap="square" rtlCol="0">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Huawei Jinja2</a:t>
              </a:r>
              <a:endParaRPr kumimoji="0" lang="en-US" altLang="zh-CN" sz="1200" b="0" i="0" u="none" strike="noStrike" kern="0" cap="none" spc="0" normalizeH="0" baseline="0" noProof="0" dirty="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15" name="文本框 214">
              <a:extLst>
                <a:ext uri="{FF2B5EF4-FFF2-40B4-BE49-F238E27FC236}">
                  <a16:creationId xmlns:a16="http://schemas.microsoft.com/office/drawing/2014/main" id="{4C66E93B-84E4-41EA-B187-C4C4CBA50733}"/>
                </a:ext>
              </a:extLst>
            </p:cNvPr>
            <p:cNvSpPr txBox="1"/>
            <p:nvPr/>
          </p:nvSpPr>
          <p:spPr bwMode="gray">
            <a:xfrm>
              <a:off x="2544267" y="4084425"/>
              <a:ext cx="1311069" cy="276999"/>
            </a:xfrm>
            <a:prstGeom prst="rect">
              <a:avLst/>
            </a:prstGeom>
            <a:noFill/>
          </p:spPr>
          <p:txBody>
            <a:bodyPr wrap="square" rtlCol="0">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3</a:t>
              </a:r>
              <a:r>
                <a:rPr kumimoji="0" lang="en-US" sz="1200" b="0" i="0" u="none" strike="noStrike" kern="0" cap="none" spc="0" normalizeH="0" baseline="30000" noProof="0" dirty="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rd</a:t>
              </a:r>
              <a:r>
                <a:rPr kumimoji="0" lang="en-US" sz="1200" b="0" i="0" u="none" strike="noStrike" kern="0" cap="none" spc="0" normalizeH="0" baseline="0" noProof="0" dirty="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 Jinja2</a:t>
              </a:r>
              <a:endParaRPr kumimoji="0" lang="en-US" altLang="zh-CN" sz="1200" b="0" i="0" u="none" strike="noStrike" kern="0" cap="none" spc="0" normalizeH="0" baseline="0" noProof="0" dirty="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16" name="矩形 215">
              <a:extLst>
                <a:ext uri="{FF2B5EF4-FFF2-40B4-BE49-F238E27FC236}">
                  <a16:creationId xmlns:a16="http://schemas.microsoft.com/office/drawing/2014/main" id="{355362C7-B6E4-40AA-8120-214BC22FADA2}"/>
                </a:ext>
              </a:extLst>
            </p:cNvPr>
            <p:cNvSpPr/>
            <p:nvPr/>
          </p:nvSpPr>
          <p:spPr bwMode="gray">
            <a:xfrm>
              <a:off x="971897" y="4589367"/>
              <a:ext cx="1426976" cy="356639"/>
            </a:xfrm>
            <a:prstGeom prst="rect">
              <a:avLst/>
            </a:prstGeom>
            <a:solidFill>
              <a:srgbClr val="EC7061"/>
            </a:solidFill>
            <a:ln>
              <a:noFill/>
            </a:ln>
            <a:effectLst/>
          </p:spPr>
          <p:txBody>
            <a:bodyPr vert="horz" wrap="square" lIns="68549" tIns="34275" rIns="68549" bIns="34275" numCol="1" anchor="ctr" anchorCtr="0" compatLnSpc="1">
              <a:prstTxWarp prst="textNoShape">
                <a:avLst/>
              </a:prstTxWarp>
              <a:noAutofit/>
            </a:bodyPr>
            <a:lstStyle/>
            <a:p>
              <a:pPr algn="ctr" defTabSz="914034" fontAlgn="ctr">
                <a:spcBef>
                  <a:spcPct val="0"/>
                </a:spcBef>
                <a:spcAft>
                  <a:spcPct val="0"/>
                </a:spcAft>
              </a:pPr>
              <a:endParaRPr lang="en-US" altLang="zh-CN" sz="1400" dirty="0">
                <a:solidFill>
                  <a:srgbClr val="F3FBFE"/>
                </a:solidFill>
                <a:latin typeface="Huawei Sans" panose="020C0503030203020204" pitchFamily="34" charset="0"/>
                <a:ea typeface="方正兰亭黑简体" panose="02000000000000000000" pitchFamily="2" charset="-122"/>
                <a:cs typeface="Arial" charset="0"/>
                <a:sym typeface="Huawei Sans" panose="020C0503030203020204" pitchFamily="34" charset="0"/>
              </a:endParaRPr>
            </a:p>
          </p:txBody>
        </p:sp>
        <p:sp>
          <p:nvSpPr>
            <p:cNvPr id="217" name="文本框 216">
              <a:extLst>
                <a:ext uri="{FF2B5EF4-FFF2-40B4-BE49-F238E27FC236}">
                  <a16:creationId xmlns:a16="http://schemas.microsoft.com/office/drawing/2014/main" id="{CA2F639D-B955-42C1-A6F2-A5FD2D251BDF}"/>
                </a:ext>
              </a:extLst>
            </p:cNvPr>
            <p:cNvSpPr txBox="1"/>
            <p:nvPr/>
          </p:nvSpPr>
          <p:spPr bwMode="gray">
            <a:xfrm>
              <a:off x="1051827" y="4621780"/>
              <a:ext cx="1442716" cy="307777"/>
            </a:xfrm>
            <a:prstGeom prst="rect">
              <a:avLst/>
            </a:prstGeom>
            <a:noFill/>
          </p:spPr>
          <p:txBody>
            <a:bodyPr wrap="square" rtlCol="0">
              <a:noAutofit/>
            </a:bodyPr>
            <a:lstStyle/>
            <a:p>
              <a:pPr marL="0" marR="0" lvl="0" indent="0" defTabSz="914400" eaLnBrk="1" fontAlgn="ctr"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dirty="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Huawei SND</a:t>
              </a:r>
              <a:endParaRPr kumimoji="0" lang="en-US" altLang="zh-CN" sz="1400" b="1" i="0" u="none" strike="noStrike" kern="0" cap="none" spc="0" normalizeH="0" baseline="0" noProof="0" dirty="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18" name="矩形 217">
              <a:extLst>
                <a:ext uri="{FF2B5EF4-FFF2-40B4-BE49-F238E27FC236}">
                  <a16:creationId xmlns:a16="http://schemas.microsoft.com/office/drawing/2014/main" id="{133E161D-549B-4783-A73E-AC1AA3E06039}"/>
                </a:ext>
              </a:extLst>
            </p:cNvPr>
            <p:cNvSpPr/>
            <p:nvPr/>
          </p:nvSpPr>
          <p:spPr bwMode="gray">
            <a:xfrm>
              <a:off x="2551693" y="4596002"/>
              <a:ext cx="1426976" cy="356639"/>
            </a:xfrm>
            <a:prstGeom prst="rect">
              <a:avLst/>
            </a:prstGeom>
            <a:solidFill>
              <a:srgbClr val="EC7061"/>
            </a:solidFill>
            <a:ln>
              <a:noFill/>
            </a:ln>
            <a:effectLst/>
          </p:spPr>
          <p:txBody>
            <a:bodyPr vert="horz" wrap="square" lIns="68549" tIns="34275" rIns="68549" bIns="34275" numCol="1" anchor="ctr" anchorCtr="0" compatLnSpc="1">
              <a:prstTxWarp prst="textNoShape">
                <a:avLst/>
              </a:prstTxWarp>
              <a:noAutofit/>
            </a:bodyPr>
            <a:lstStyle/>
            <a:p>
              <a:pPr algn="ctr" defTabSz="914034" fontAlgn="ctr">
                <a:spcBef>
                  <a:spcPct val="0"/>
                </a:spcBef>
                <a:spcAft>
                  <a:spcPct val="0"/>
                </a:spcAft>
              </a:pPr>
              <a:endParaRPr lang="en-US" altLang="zh-CN" sz="1400" dirty="0">
                <a:solidFill>
                  <a:srgbClr val="F3FBFE"/>
                </a:solidFill>
                <a:latin typeface="Huawei Sans" panose="020C0503030203020204" pitchFamily="34" charset="0"/>
                <a:ea typeface="方正兰亭黑简体" panose="02000000000000000000" pitchFamily="2" charset="-122"/>
                <a:cs typeface="Arial" charset="0"/>
                <a:sym typeface="Huawei Sans" panose="020C0503030203020204" pitchFamily="34" charset="0"/>
              </a:endParaRPr>
            </a:p>
          </p:txBody>
        </p:sp>
        <p:sp>
          <p:nvSpPr>
            <p:cNvPr id="219" name="文本框 218">
              <a:extLst>
                <a:ext uri="{FF2B5EF4-FFF2-40B4-BE49-F238E27FC236}">
                  <a16:creationId xmlns:a16="http://schemas.microsoft.com/office/drawing/2014/main" id="{8839D001-4CF9-4026-919C-337EE766A03A}"/>
                </a:ext>
              </a:extLst>
            </p:cNvPr>
            <p:cNvSpPr txBox="1"/>
            <p:nvPr/>
          </p:nvSpPr>
          <p:spPr bwMode="gray">
            <a:xfrm>
              <a:off x="2855304" y="4621780"/>
              <a:ext cx="1094790" cy="307777"/>
            </a:xfrm>
            <a:prstGeom prst="rect">
              <a:avLst/>
            </a:prstGeom>
            <a:noFill/>
          </p:spPr>
          <p:txBody>
            <a:bodyPr wrap="square" rtlCol="0">
              <a:noAutofit/>
            </a:bodyPr>
            <a:lstStyle/>
            <a:p>
              <a:pPr lvl="0" defTabSz="914400" fontAlgn="ctr">
                <a:defRPr/>
              </a:pPr>
              <a:r>
                <a:rPr lang="en-US" altLang="zh-CN" sz="1400"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3</a:t>
              </a:r>
              <a:r>
                <a:rPr lang="en-US" altLang="zh-CN" sz="1400" kern="0" baseline="300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rd</a:t>
              </a:r>
              <a:r>
                <a:rPr kumimoji="0" lang="en-US" sz="1400" b="1" i="0" u="none" strike="noStrike" kern="0" cap="none" spc="0" normalizeH="0" baseline="0" noProof="0" dirty="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 SND</a:t>
              </a:r>
              <a:endParaRPr kumimoji="0" lang="en-US" altLang="zh-CN" sz="1400" b="1" i="0" u="none" strike="noStrike" kern="0" cap="none" spc="0" normalizeH="0" baseline="0" noProof="0" dirty="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20" name="矩形 219">
              <a:extLst>
                <a:ext uri="{FF2B5EF4-FFF2-40B4-BE49-F238E27FC236}">
                  <a16:creationId xmlns:a16="http://schemas.microsoft.com/office/drawing/2014/main" id="{8A773B9D-7297-4C79-BF15-8B46AD399869}"/>
                </a:ext>
              </a:extLst>
            </p:cNvPr>
            <p:cNvSpPr/>
            <p:nvPr/>
          </p:nvSpPr>
          <p:spPr bwMode="gray">
            <a:xfrm>
              <a:off x="971896" y="5033978"/>
              <a:ext cx="3006773" cy="785732"/>
            </a:xfrm>
            <a:prstGeom prst="rect">
              <a:avLst/>
            </a:prstGeom>
            <a:solidFill>
              <a:srgbClr val="389CA5"/>
            </a:solidFill>
            <a:ln>
              <a:noFill/>
            </a:ln>
            <a:effectLst/>
          </p:spPr>
          <p:txBody>
            <a:bodyPr vert="horz" wrap="square" lIns="68549" tIns="34275" rIns="68549" bIns="34275" numCol="1" anchor="t" anchorCtr="0" compatLnSpc="1">
              <a:prstTxWarp prst="textNoShape">
                <a:avLst/>
              </a:prstTxWarp>
              <a:noAutofit/>
            </a:bodyPr>
            <a:lstStyle/>
            <a:p>
              <a:pPr algn="ctr" defTabSz="914034" fontAlgn="ctr">
                <a:spcBef>
                  <a:spcPct val="0"/>
                </a:spcBef>
                <a:spcAft>
                  <a:spcPct val="0"/>
                </a:spcAft>
              </a:pPr>
              <a:endParaRPr lang="en-US" altLang="zh-CN" sz="1400" dirty="0">
                <a:solidFill>
                  <a:srgbClr val="F3FBFE"/>
                </a:solidFill>
                <a:latin typeface="Huawei Sans" panose="020C0503030203020204" pitchFamily="34" charset="0"/>
                <a:ea typeface="方正兰亭黑简体" panose="02000000000000000000" pitchFamily="2" charset="-122"/>
                <a:cs typeface="Microsoft YaHei" charset="-122"/>
                <a:sym typeface="Huawei Sans" panose="020C0503030203020204" pitchFamily="34" charset="0"/>
              </a:endParaRPr>
            </a:p>
          </p:txBody>
        </p:sp>
        <p:sp>
          <p:nvSpPr>
            <p:cNvPr id="221" name="矩形 220">
              <a:extLst>
                <a:ext uri="{FF2B5EF4-FFF2-40B4-BE49-F238E27FC236}">
                  <a16:creationId xmlns:a16="http://schemas.microsoft.com/office/drawing/2014/main" id="{C43991D1-3560-46F8-848E-D01FD939ADF9}"/>
                </a:ext>
              </a:extLst>
            </p:cNvPr>
            <p:cNvSpPr/>
            <p:nvPr/>
          </p:nvSpPr>
          <p:spPr bwMode="gray">
            <a:xfrm>
              <a:off x="1108977" y="5310575"/>
              <a:ext cx="1289896" cy="312066"/>
            </a:xfrm>
            <a:prstGeom prst="rect">
              <a:avLst/>
            </a:prstGeom>
            <a:solidFill>
              <a:sysClr val="window" lastClr="FFFFFF"/>
            </a:solidFill>
            <a:ln w="12700" cap="flat" cmpd="sng" algn="ctr">
              <a:noFill/>
              <a:prstDash val="solid"/>
              <a:miter lim="800000"/>
            </a:ln>
            <a:effectLst/>
          </p:spPr>
          <p:txBody>
            <a:bodyPr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400" b="0" i="0" u="none" strike="noStrike" kern="0" cap="none" spc="0" normalizeH="0" baseline="0" noProof="0" dirty="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22" name="矩形 221">
              <a:extLst>
                <a:ext uri="{FF2B5EF4-FFF2-40B4-BE49-F238E27FC236}">
                  <a16:creationId xmlns:a16="http://schemas.microsoft.com/office/drawing/2014/main" id="{3CE27B29-6AAA-4466-87A7-465B26649C73}"/>
                </a:ext>
              </a:extLst>
            </p:cNvPr>
            <p:cNvSpPr/>
            <p:nvPr/>
          </p:nvSpPr>
          <p:spPr bwMode="gray">
            <a:xfrm>
              <a:off x="2535954" y="5320178"/>
              <a:ext cx="1333651" cy="312066"/>
            </a:xfrm>
            <a:prstGeom prst="rect">
              <a:avLst/>
            </a:prstGeom>
            <a:solidFill>
              <a:sysClr val="window" lastClr="FFFFFF"/>
            </a:solidFill>
            <a:ln w="12700" cap="flat" cmpd="sng" algn="ctr">
              <a:noFill/>
              <a:prstDash val="solid"/>
              <a:miter lim="800000"/>
            </a:ln>
            <a:effectLst/>
          </p:spPr>
          <p:txBody>
            <a:bodyPr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400" b="0" i="0" u="none" strike="noStrike" kern="0" cap="none" spc="0" normalizeH="0" baseline="0" noProof="0" dirty="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23" name="文本框 222">
              <a:extLst>
                <a:ext uri="{FF2B5EF4-FFF2-40B4-BE49-F238E27FC236}">
                  <a16:creationId xmlns:a16="http://schemas.microsoft.com/office/drawing/2014/main" id="{E95C62DA-2674-46A2-A202-68C166B1F562}"/>
                </a:ext>
              </a:extLst>
            </p:cNvPr>
            <p:cNvSpPr txBox="1"/>
            <p:nvPr/>
          </p:nvSpPr>
          <p:spPr bwMode="gray">
            <a:xfrm>
              <a:off x="1731970" y="5032560"/>
              <a:ext cx="1699924" cy="307777"/>
            </a:xfrm>
            <a:prstGeom prst="rect">
              <a:avLst/>
            </a:prstGeom>
            <a:noFill/>
          </p:spPr>
          <p:txBody>
            <a:bodyPr wrap="square" rtlCol="0">
              <a:noAutofit/>
            </a:bodyPr>
            <a:lstStyle/>
            <a:p>
              <a:pPr marL="0" marR="0" lvl="0" indent="0" defTabSz="914400" eaLnBrk="1" fontAlgn="ctr"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dirty="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Protocol Stack</a:t>
              </a:r>
              <a:endParaRPr kumimoji="0" lang="en-US" altLang="zh-CN" sz="1400" b="1" i="0" u="none" strike="noStrike" kern="0" cap="none" spc="0" normalizeH="0" baseline="0" noProof="0" dirty="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24" name="文本框 223">
              <a:extLst>
                <a:ext uri="{FF2B5EF4-FFF2-40B4-BE49-F238E27FC236}">
                  <a16:creationId xmlns:a16="http://schemas.microsoft.com/office/drawing/2014/main" id="{4644FC62-F067-4454-92AC-17A6A3EFE91B}"/>
                </a:ext>
              </a:extLst>
            </p:cNvPr>
            <p:cNvSpPr txBox="1"/>
            <p:nvPr/>
          </p:nvSpPr>
          <p:spPr bwMode="gray">
            <a:xfrm>
              <a:off x="1244544" y="5336794"/>
              <a:ext cx="1199663" cy="307777"/>
            </a:xfrm>
            <a:prstGeom prst="rect">
              <a:avLst/>
            </a:prstGeom>
            <a:noFill/>
          </p:spPr>
          <p:txBody>
            <a:bodyPr wrap="square" rtlCol="0">
              <a:noAutofit/>
            </a:bodyPr>
            <a:lstStyle/>
            <a:p>
              <a:pPr marL="0" marR="0" lvl="0" indent="0" defTabSz="914400" eaLnBrk="1" fontAlgn="ctr"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NETCONF</a:t>
              </a:r>
              <a:endParaRPr kumimoji="0" lang="en-US" altLang="zh-CN" sz="1400" b="0" i="0" u="none" strike="noStrike" kern="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25" name="文本框 224">
              <a:extLst>
                <a:ext uri="{FF2B5EF4-FFF2-40B4-BE49-F238E27FC236}">
                  <a16:creationId xmlns:a16="http://schemas.microsoft.com/office/drawing/2014/main" id="{794D9691-468F-42C7-9538-52D549880173}"/>
                </a:ext>
              </a:extLst>
            </p:cNvPr>
            <p:cNvSpPr txBox="1"/>
            <p:nvPr/>
          </p:nvSpPr>
          <p:spPr bwMode="gray">
            <a:xfrm>
              <a:off x="2689628" y="5329174"/>
              <a:ext cx="1010168" cy="307777"/>
            </a:xfrm>
            <a:prstGeom prst="rect">
              <a:avLst/>
            </a:prstGeom>
            <a:noFill/>
          </p:spPr>
          <p:txBody>
            <a:bodyPr wrap="square" rtlCol="0">
              <a:noAutofit/>
            </a:bodyPr>
            <a:lstStyle/>
            <a:p>
              <a:pPr marL="0" marR="0" lvl="0" indent="0" algn="ctr" defTabSz="914034" eaLnBrk="1" fontAlgn="ctr" latinLnBrk="0" hangingPunct="1">
                <a:lnSpc>
                  <a:spcPct val="100000"/>
                </a:lnSpc>
                <a:spcBef>
                  <a:spcPct val="0"/>
                </a:spcBef>
                <a:spcAft>
                  <a:spcPct val="0"/>
                </a:spcAft>
                <a:buClrTx/>
                <a:buSzTx/>
                <a:buFontTx/>
                <a:buNone/>
                <a:tabLst/>
                <a:defRPr/>
              </a:pPr>
              <a:r>
                <a:rPr kumimoji="0" lang="en-US" sz="1400" b="0" i="0" u="none" strike="noStrike" kern="0" cap="none" spc="0" normalizeH="0" baseline="0" noProof="0" dirty="0">
                  <a:ln>
                    <a:noFill/>
                  </a:ln>
                  <a:solidFill>
                    <a:prstClr val="black">
                      <a:lumMod val="95000"/>
                      <a:lumOff val="5000"/>
                    </a:prstClr>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STelnet</a:t>
              </a:r>
              <a:endParaRPr kumimoji="0" lang="en-US" altLang="zh-CN" sz="1400" b="0" i="0" u="none" strike="noStrike" kern="0" cap="none" spc="0" normalizeH="0" baseline="0" noProof="0" dirty="0">
                <a:ln>
                  <a:noFill/>
                </a:ln>
                <a:solidFill>
                  <a:prstClr val="black">
                    <a:lumMod val="95000"/>
                    <a:lumOff val="5000"/>
                  </a:prstClr>
                </a:solidFill>
                <a:effectLst/>
                <a:uLnTx/>
                <a:uFillTx/>
                <a:latin typeface="Huawei Sans" panose="020C0503030203020204" pitchFamily="34" charset="0"/>
                <a:ea typeface="方正兰亭黑简体" panose="02000000000000000000" pitchFamily="2" charset="-122"/>
                <a:cs typeface="Arial" charset="0"/>
                <a:sym typeface="Huawei Sans" panose="020C0503030203020204" pitchFamily="34" charset="0"/>
              </a:endParaRPr>
            </a:p>
          </p:txBody>
        </p:sp>
        <p:sp>
          <p:nvSpPr>
            <p:cNvPr id="226" name="五边形 361">
              <a:extLst>
                <a:ext uri="{FF2B5EF4-FFF2-40B4-BE49-F238E27FC236}">
                  <a16:creationId xmlns:a16="http://schemas.microsoft.com/office/drawing/2014/main" id="{2F7EC180-C93A-4E1A-B1BC-09FE48BD83FD}"/>
                </a:ext>
              </a:extLst>
            </p:cNvPr>
            <p:cNvSpPr/>
            <p:nvPr/>
          </p:nvSpPr>
          <p:spPr bwMode="gray">
            <a:xfrm rot="5400000">
              <a:off x="2191433" y="1909366"/>
              <a:ext cx="570465" cy="3004007"/>
            </a:xfrm>
            <a:prstGeom prst="homePlate">
              <a:avLst>
                <a:gd name="adj" fmla="val 37882"/>
              </a:avLst>
            </a:prstGeom>
            <a:solidFill>
              <a:srgbClr val="4DA664"/>
            </a:solidFill>
            <a:ln>
              <a:noFill/>
            </a:ln>
            <a:effectLst/>
          </p:spPr>
          <p:txBody>
            <a:bodyPr vert="horz" wrap="square" lIns="68549" tIns="34275" rIns="68549" bIns="34275" numCol="1" anchor="ctr" anchorCtr="0" compatLnSpc="1">
              <a:prstTxWarp prst="textNoShape">
                <a:avLst/>
              </a:prstTxWarp>
              <a:noAutofit/>
            </a:bodyPr>
            <a:lstStyle/>
            <a:p>
              <a:pPr algn="ctr" defTabSz="914034" fontAlgn="ctr">
                <a:spcBef>
                  <a:spcPct val="0"/>
                </a:spcBef>
                <a:spcAft>
                  <a:spcPct val="0"/>
                </a:spcAft>
              </a:pPr>
              <a:endParaRPr lang="en-US" altLang="zh-CN" sz="1400" dirty="0">
                <a:solidFill>
                  <a:srgbClr val="F3FBFE"/>
                </a:solidFill>
                <a:latin typeface="Huawei Sans" panose="020C0503030203020204" pitchFamily="34" charset="0"/>
                <a:ea typeface="方正兰亭黑简体" panose="02000000000000000000" pitchFamily="2" charset="-122"/>
                <a:cs typeface="Arial" charset="0"/>
                <a:sym typeface="Huawei Sans" panose="020C0503030203020204" pitchFamily="34" charset="0"/>
              </a:endParaRPr>
            </a:p>
          </p:txBody>
        </p:sp>
        <p:sp>
          <p:nvSpPr>
            <p:cNvPr id="227" name="文本框 226">
              <a:extLst>
                <a:ext uri="{FF2B5EF4-FFF2-40B4-BE49-F238E27FC236}">
                  <a16:creationId xmlns:a16="http://schemas.microsoft.com/office/drawing/2014/main" id="{6069349A-F198-4728-8E9F-5B55FFA8671A}"/>
                </a:ext>
              </a:extLst>
            </p:cNvPr>
            <p:cNvSpPr txBox="1"/>
            <p:nvPr/>
          </p:nvSpPr>
          <p:spPr bwMode="gray">
            <a:xfrm>
              <a:off x="1862381" y="3208853"/>
              <a:ext cx="1242502" cy="338554"/>
            </a:xfrm>
            <a:prstGeom prst="rect">
              <a:avLst/>
            </a:prstGeom>
            <a:noFill/>
          </p:spPr>
          <p:txBody>
            <a:bodyPr wrap="square" rtlCol="0">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600" b="1" i="0" u="none" strike="noStrike" kern="0" cap="none" spc="0" normalizeH="0" baseline="0" noProof="0" dirty="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Mapping</a:t>
              </a:r>
              <a:endParaRPr kumimoji="0" lang="en-US" altLang="zh-CN" sz="1600" b="1" i="0" u="none" strike="noStrike" kern="0" cap="none" spc="0" normalizeH="0" baseline="0" noProof="0" dirty="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28" name="矩形 227">
              <a:extLst>
                <a:ext uri="{FF2B5EF4-FFF2-40B4-BE49-F238E27FC236}">
                  <a16:creationId xmlns:a16="http://schemas.microsoft.com/office/drawing/2014/main" id="{95E4558A-DD3F-4229-95CC-4BB4FDFAB98F}"/>
                </a:ext>
              </a:extLst>
            </p:cNvPr>
            <p:cNvSpPr/>
            <p:nvPr/>
          </p:nvSpPr>
          <p:spPr bwMode="gray">
            <a:xfrm>
              <a:off x="4252825" y="2444571"/>
              <a:ext cx="1651686" cy="3045212"/>
            </a:xfrm>
            <a:prstGeom prst="rect">
              <a:avLst/>
            </a:prstGeom>
            <a:solidFill>
              <a:srgbClr val="BEE9EE"/>
            </a:solidFill>
            <a:ln w="12700" cap="flat" cmpd="sng" algn="ctr">
              <a:noFill/>
              <a:prstDash val="solid"/>
              <a:miter lim="800000"/>
            </a:ln>
            <a:effectLst/>
          </p:spPr>
          <p:txBody>
            <a:bodyPr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400" b="0" i="0" u="none" strike="noStrike" kern="0" cap="none" spc="0" normalizeH="0" baseline="0" noProof="0" dirty="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29" name="矩形 228">
              <a:extLst>
                <a:ext uri="{FF2B5EF4-FFF2-40B4-BE49-F238E27FC236}">
                  <a16:creationId xmlns:a16="http://schemas.microsoft.com/office/drawing/2014/main" id="{D12DBD70-8F56-4D94-B2E5-786A2C2920E4}"/>
                </a:ext>
              </a:extLst>
            </p:cNvPr>
            <p:cNvSpPr/>
            <p:nvPr/>
          </p:nvSpPr>
          <p:spPr bwMode="gray">
            <a:xfrm>
              <a:off x="6283211" y="2441804"/>
              <a:ext cx="1527358" cy="3045213"/>
            </a:xfrm>
            <a:prstGeom prst="rect">
              <a:avLst/>
            </a:prstGeom>
            <a:solidFill>
              <a:srgbClr val="BEE9EE"/>
            </a:solidFill>
            <a:ln w="12700" cap="flat" cmpd="sng" algn="ctr">
              <a:noFill/>
              <a:prstDash val="solid"/>
              <a:miter lim="800000"/>
            </a:ln>
            <a:effectLst/>
          </p:spPr>
          <p:txBody>
            <a:bodyPr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400" b="0" i="0" u="none" strike="noStrike" kern="0" cap="none" spc="0" normalizeH="0" baseline="0" noProof="0" dirty="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0" name="矩形 229">
              <a:extLst>
                <a:ext uri="{FF2B5EF4-FFF2-40B4-BE49-F238E27FC236}">
                  <a16:creationId xmlns:a16="http://schemas.microsoft.com/office/drawing/2014/main" id="{7F0608C1-46AD-4D58-A1C1-C63236B8B072}"/>
                </a:ext>
              </a:extLst>
            </p:cNvPr>
            <p:cNvSpPr/>
            <p:nvPr/>
          </p:nvSpPr>
          <p:spPr bwMode="gray">
            <a:xfrm>
              <a:off x="8193864" y="2436827"/>
              <a:ext cx="1518091" cy="3064886"/>
            </a:xfrm>
            <a:prstGeom prst="rect">
              <a:avLst/>
            </a:prstGeom>
            <a:solidFill>
              <a:srgbClr val="BEE9EE"/>
            </a:solidFill>
            <a:ln w="12700" cap="flat" cmpd="sng" algn="ctr">
              <a:noFill/>
              <a:prstDash val="solid"/>
              <a:miter lim="800000"/>
            </a:ln>
            <a:effectLst/>
          </p:spPr>
          <p:txBody>
            <a:bodyPr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400" b="0" i="0" u="none" strike="noStrike" kern="0" cap="none" spc="0" normalizeH="0" baseline="0" noProof="0" dirty="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1" name="文本框 230">
              <a:extLst>
                <a:ext uri="{FF2B5EF4-FFF2-40B4-BE49-F238E27FC236}">
                  <a16:creationId xmlns:a16="http://schemas.microsoft.com/office/drawing/2014/main" id="{3DB406A1-1DC3-40B7-90FC-293880FE38AA}"/>
                </a:ext>
              </a:extLst>
            </p:cNvPr>
            <p:cNvSpPr txBox="1"/>
            <p:nvPr/>
          </p:nvSpPr>
          <p:spPr bwMode="gray">
            <a:xfrm>
              <a:off x="4182283" y="2506085"/>
              <a:ext cx="1819944" cy="261610"/>
            </a:xfrm>
            <a:prstGeom prst="rect">
              <a:avLst/>
            </a:prstGeom>
            <a:noFill/>
          </p:spPr>
          <p:txBody>
            <a:bodyPr wrap="square" rtlCol="0">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100" b="1" i="0" u="none" strike="noStrike" kern="0" cap="none" spc="0" normalizeH="0" baseline="0" noProof="0" dirty="0">
                  <a:ln>
                    <a:noFill/>
                  </a:ln>
                  <a:solidFill>
                    <a:prstClr val="black">
                      <a:lumMod val="95000"/>
                      <a:lumOff val="5000"/>
                    </a:prstClr>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Service management</a:t>
              </a:r>
            </a:p>
          </p:txBody>
        </p:sp>
        <p:sp>
          <p:nvSpPr>
            <p:cNvPr id="232" name="文本框 231">
              <a:extLst>
                <a:ext uri="{FF2B5EF4-FFF2-40B4-BE49-F238E27FC236}">
                  <a16:creationId xmlns:a16="http://schemas.microsoft.com/office/drawing/2014/main" id="{2AA09B01-5235-4915-B1A0-11B43DBC782F}"/>
                </a:ext>
              </a:extLst>
            </p:cNvPr>
            <p:cNvSpPr txBox="1"/>
            <p:nvPr/>
          </p:nvSpPr>
          <p:spPr bwMode="gray">
            <a:xfrm>
              <a:off x="6392299" y="2446534"/>
              <a:ext cx="1336370" cy="430887"/>
            </a:xfrm>
            <a:prstGeom prst="rect">
              <a:avLst/>
            </a:prstGeom>
            <a:noFill/>
          </p:spPr>
          <p:txBody>
            <a:bodyPr wrap="square" rtlCol="0">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100" b="1" i="0" u="none" strike="noStrike" kern="0" cap="none" spc="0" normalizeH="0" baseline="0" noProof="0" dirty="0">
                  <a:ln>
                    <a:noFill/>
                  </a:ln>
                  <a:solidFill>
                    <a:prstClr val="black">
                      <a:lumMod val="95000"/>
                      <a:lumOff val="5000"/>
                    </a:prstClr>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Device management</a:t>
              </a:r>
            </a:p>
          </p:txBody>
        </p:sp>
        <p:sp>
          <p:nvSpPr>
            <p:cNvPr id="233" name="文本框 232">
              <a:extLst>
                <a:ext uri="{FF2B5EF4-FFF2-40B4-BE49-F238E27FC236}">
                  <a16:creationId xmlns:a16="http://schemas.microsoft.com/office/drawing/2014/main" id="{7990FF4F-908B-4E6D-988C-4F747159D656}"/>
                </a:ext>
              </a:extLst>
            </p:cNvPr>
            <p:cNvSpPr txBox="1"/>
            <p:nvPr/>
          </p:nvSpPr>
          <p:spPr bwMode="gray">
            <a:xfrm>
              <a:off x="8323886" y="2487072"/>
              <a:ext cx="1379807" cy="261610"/>
            </a:xfrm>
            <a:prstGeom prst="rect">
              <a:avLst/>
            </a:prstGeom>
            <a:noFill/>
          </p:spPr>
          <p:txBody>
            <a:bodyPr wrap="square" rtlCol="0">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100" b="1" i="0" u="none" strike="noStrike" kern="0" cap="none" spc="0" normalizeH="0" baseline="0" noProof="0" dirty="0">
                  <a:ln>
                    <a:noFill/>
                  </a:ln>
                  <a:solidFill>
                    <a:prstClr val="black">
                      <a:lumMod val="95000"/>
                      <a:lumOff val="5000"/>
                    </a:prstClr>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API gateway</a:t>
              </a:r>
              <a:endParaRPr kumimoji="0" lang="en-US" altLang="zh-CN" sz="1100" b="1" i="0" u="none" strike="noStrike" kern="0" cap="none" spc="0" normalizeH="0" baseline="0" noProof="0" dirty="0">
                <a:ln>
                  <a:noFill/>
                </a:ln>
                <a:solidFill>
                  <a:prstClr val="black">
                    <a:lumMod val="95000"/>
                    <a:lumOff val="5000"/>
                  </a:prstClr>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234" name="组合 233">
              <a:extLst>
                <a:ext uri="{FF2B5EF4-FFF2-40B4-BE49-F238E27FC236}">
                  <a16:creationId xmlns:a16="http://schemas.microsoft.com/office/drawing/2014/main" id="{B84D674B-FC96-4669-8B63-7CA400F45DA3}"/>
                </a:ext>
              </a:extLst>
            </p:cNvPr>
            <p:cNvGrpSpPr/>
            <p:nvPr/>
          </p:nvGrpSpPr>
          <p:grpSpPr bwMode="gray">
            <a:xfrm>
              <a:off x="4380931" y="2932864"/>
              <a:ext cx="1383886" cy="430888"/>
              <a:chOff x="4547676" y="2417686"/>
              <a:chExt cx="1484027" cy="501088"/>
            </a:xfrm>
          </p:grpSpPr>
          <p:sp>
            <p:nvSpPr>
              <p:cNvPr id="235" name="矩形 234">
                <a:extLst>
                  <a:ext uri="{FF2B5EF4-FFF2-40B4-BE49-F238E27FC236}">
                    <a16:creationId xmlns:a16="http://schemas.microsoft.com/office/drawing/2014/main" id="{F37E3489-E69A-46BA-8E8A-0DFA34919340}"/>
                  </a:ext>
                </a:extLst>
              </p:cNvPr>
              <p:cNvSpPr/>
              <p:nvPr/>
            </p:nvSpPr>
            <p:spPr bwMode="gray">
              <a:xfrm>
                <a:off x="4547676" y="2479331"/>
                <a:ext cx="1484027" cy="419657"/>
              </a:xfrm>
              <a:prstGeom prst="rect">
                <a:avLst/>
              </a:prstGeom>
              <a:solidFill>
                <a:sysClr val="window" lastClr="FFFFFF"/>
              </a:solidFill>
              <a:ln w="12700" cap="flat" cmpd="sng" algn="ctr">
                <a:noFill/>
                <a:prstDash val="solid"/>
                <a:miter lim="800000"/>
              </a:ln>
              <a:effectLst/>
            </p:spPr>
            <p:txBody>
              <a:bodyPr wrap="square"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200" b="0" i="0" u="none" strike="noStrike" kern="0" cap="none" spc="0" normalizeH="0" baseline="0" noProof="0" dirty="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6" name="文本框 235">
                <a:extLst>
                  <a:ext uri="{FF2B5EF4-FFF2-40B4-BE49-F238E27FC236}">
                    <a16:creationId xmlns:a16="http://schemas.microsoft.com/office/drawing/2014/main" id="{2EDC9468-5EA2-4404-8002-090A4DFBF175}"/>
                  </a:ext>
                </a:extLst>
              </p:cNvPr>
              <p:cNvSpPr txBox="1"/>
              <p:nvPr/>
            </p:nvSpPr>
            <p:spPr bwMode="gray">
              <a:xfrm>
                <a:off x="4568418" y="2417686"/>
                <a:ext cx="1424722" cy="501088"/>
              </a:xfrm>
              <a:prstGeom prst="rect">
                <a:avLst/>
              </a:prstGeom>
              <a:noFill/>
              <a:ln>
                <a:noFill/>
              </a:ln>
            </p:spPr>
            <p:txBody>
              <a:bodyPr wrap="square" rtlCol="0">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a:ln>
                      <a:noFill/>
                    </a:ln>
                    <a:effectLst/>
                    <a:uLnTx/>
                    <a:uFillTx/>
                    <a:latin typeface="Huawei Sans" panose="020C0503030203020204" pitchFamily="34" charset="0"/>
                    <a:ea typeface="方正兰亭黑简体" panose="02000000000000000000" pitchFamily="2" charset="-122"/>
                    <a:sym typeface="Huawei Sans" panose="020C0503030203020204" pitchFamily="34" charset="0"/>
                  </a:rPr>
                  <a:t>Automatic UI generation</a:t>
                </a:r>
                <a:endParaRPr kumimoji="0" lang="en-US" altLang="zh-CN" sz="1200" b="0" i="0" u="none" strike="noStrike" kern="0" cap="none" spc="0" normalizeH="0" baseline="0" noProof="0" dirty="0">
                  <a:ln>
                    <a:noFill/>
                  </a:ln>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237" name="矩形 236">
              <a:extLst>
                <a:ext uri="{FF2B5EF4-FFF2-40B4-BE49-F238E27FC236}">
                  <a16:creationId xmlns:a16="http://schemas.microsoft.com/office/drawing/2014/main" id="{2080FA0C-2744-421C-BC8B-488E0B23422E}"/>
                </a:ext>
              </a:extLst>
            </p:cNvPr>
            <p:cNvSpPr/>
            <p:nvPr/>
          </p:nvSpPr>
          <p:spPr bwMode="gray">
            <a:xfrm>
              <a:off x="4372137" y="3402604"/>
              <a:ext cx="1384854" cy="285384"/>
            </a:xfrm>
            <a:prstGeom prst="rect">
              <a:avLst/>
            </a:prstGeom>
            <a:solidFill>
              <a:sysClr val="window" lastClr="FFFFFF"/>
            </a:solidFill>
            <a:ln w="12700" cap="flat" cmpd="sng" algn="ctr">
              <a:noFill/>
              <a:prstDash val="solid"/>
              <a:miter lim="800000"/>
            </a:ln>
            <a:effectLst/>
          </p:spPr>
          <p:txBody>
            <a:bodyPr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200" b="0" i="0" u="none" strike="noStrike" kern="0" cap="none" spc="0" normalizeH="0" baseline="0" noProof="0" dirty="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8" name="文本框 237">
              <a:extLst>
                <a:ext uri="{FF2B5EF4-FFF2-40B4-BE49-F238E27FC236}">
                  <a16:creationId xmlns:a16="http://schemas.microsoft.com/office/drawing/2014/main" id="{74F850E8-6701-4CEF-85FF-610DE6C1BFFF}"/>
                </a:ext>
              </a:extLst>
            </p:cNvPr>
            <p:cNvSpPr txBox="1"/>
            <p:nvPr/>
          </p:nvSpPr>
          <p:spPr bwMode="gray">
            <a:xfrm>
              <a:off x="4765444" y="3445242"/>
              <a:ext cx="598241" cy="261610"/>
            </a:xfrm>
            <a:prstGeom prst="rect">
              <a:avLst/>
            </a:prstGeom>
            <a:noFill/>
          </p:spPr>
          <p:txBody>
            <a:bodyPr wrap="square" rtlCol="0">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a:ln>
                    <a:noFill/>
                  </a:ln>
                  <a:effectLst/>
                  <a:uLnTx/>
                  <a:uFillTx/>
                  <a:latin typeface="Huawei Sans" panose="020C0503030203020204" pitchFamily="34" charset="0"/>
                  <a:ea typeface="方正兰亭黑简体" panose="02000000000000000000" pitchFamily="2" charset="-122"/>
                  <a:sym typeface="Huawei Sans" panose="020C0503030203020204" pitchFamily="34" charset="0"/>
                </a:rPr>
                <a:t>CRUD</a:t>
              </a:r>
              <a:endParaRPr kumimoji="0" lang="en-US" altLang="zh-CN" sz="1200" b="0" i="0" u="none" strike="noStrike" kern="0" cap="none" spc="0" normalizeH="0" baseline="0" noProof="0" dirty="0">
                <a:ln>
                  <a:noFill/>
                </a:ln>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9" name="矩形 238">
              <a:extLst>
                <a:ext uri="{FF2B5EF4-FFF2-40B4-BE49-F238E27FC236}">
                  <a16:creationId xmlns:a16="http://schemas.microsoft.com/office/drawing/2014/main" id="{CCA81C7E-3CCE-448E-8862-6FE8375C838A}"/>
                </a:ext>
              </a:extLst>
            </p:cNvPr>
            <p:cNvSpPr/>
            <p:nvPr/>
          </p:nvSpPr>
          <p:spPr bwMode="gray">
            <a:xfrm>
              <a:off x="4376708" y="3773704"/>
              <a:ext cx="1375713" cy="367428"/>
            </a:xfrm>
            <a:prstGeom prst="rect">
              <a:avLst/>
            </a:prstGeom>
            <a:solidFill>
              <a:sysClr val="window" lastClr="FFFFFF"/>
            </a:solidFill>
            <a:ln w="12700" cap="flat" cmpd="sng" algn="ctr">
              <a:noFill/>
              <a:prstDash val="solid"/>
              <a:miter lim="800000"/>
            </a:ln>
            <a:effectLst/>
          </p:spPr>
          <p:txBody>
            <a:bodyPr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400" b="0" i="0" u="none" strike="noStrike" kern="0" cap="none" spc="0" normalizeH="0" baseline="0" noProof="0" dirty="0">
                <a:ln>
                  <a:noFill/>
                </a:ln>
                <a:solidFill>
                  <a:srgbClr val="0070C0"/>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0" name="文本框 239">
              <a:extLst>
                <a:ext uri="{FF2B5EF4-FFF2-40B4-BE49-F238E27FC236}">
                  <a16:creationId xmlns:a16="http://schemas.microsoft.com/office/drawing/2014/main" id="{ADF1B2FA-6722-4F28-9961-DC4392E34F44}"/>
                </a:ext>
              </a:extLst>
            </p:cNvPr>
            <p:cNvSpPr txBox="1"/>
            <p:nvPr/>
          </p:nvSpPr>
          <p:spPr bwMode="gray">
            <a:xfrm>
              <a:off x="4405570" y="3815928"/>
              <a:ext cx="1317989" cy="261610"/>
            </a:xfrm>
            <a:prstGeom prst="rect">
              <a:avLst/>
            </a:prstGeom>
            <a:noFill/>
          </p:spPr>
          <p:txBody>
            <a:bodyPr wrap="square"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a:ln>
                    <a:noFill/>
                  </a:ln>
                  <a:effectLst/>
                  <a:uLnTx/>
                  <a:uFillTx/>
                  <a:latin typeface="Huawei Sans" panose="020C0503030203020204" pitchFamily="34" charset="0"/>
                  <a:ea typeface="方正兰亭黑简体" panose="02000000000000000000" pitchFamily="2" charset="-122"/>
                  <a:sym typeface="Huawei Sans" panose="020C0503030203020204" pitchFamily="34" charset="0"/>
                </a:rPr>
                <a:t>Dry run/Preview</a:t>
              </a:r>
            </a:p>
          </p:txBody>
        </p:sp>
        <p:sp>
          <p:nvSpPr>
            <p:cNvPr id="241" name="矩形 240">
              <a:extLst>
                <a:ext uri="{FF2B5EF4-FFF2-40B4-BE49-F238E27FC236}">
                  <a16:creationId xmlns:a16="http://schemas.microsoft.com/office/drawing/2014/main" id="{34B09527-0614-4477-825C-CFC70AF45AC3}"/>
                </a:ext>
              </a:extLst>
            </p:cNvPr>
            <p:cNvSpPr/>
            <p:nvPr/>
          </p:nvSpPr>
          <p:spPr bwMode="gray">
            <a:xfrm>
              <a:off x="4380397" y="4196996"/>
              <a:ext cx="1375575" cy="432243"/>
            </a:xfrm>
            <a:prstGeom prst="rect">
              <a:avLst/>
            </a:prstGeom>
            <a:solidFill>
              <a:sysClr val="window" lastClr="FFFFFF"/>
            </a:solidFill>
            <a:ln w="12700" cap="flat" cmpd="sng" algn="ctr">
              <a:noFill/>
              <a:prstDash val="solid"/>
              <a:miter lim="800000"/>
            </a:ln>
            <a:effectLst/>
          </p:spPr>
          <p:txBody>
            <a:bodyPr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400" b="0" i="0" u="none" strike="noStrike" kern="0" cap="none" spc="0" normalizeH="0" baseline="0" noProof="0" dirty="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2" name="文本框 241">
              <a:extLst>
                <a:ext uri="{FF2B5EF4-FFF2-40B4-BE49-F238E27FC236}">
                  <a16:creationId xmlns:a16="http://schemas.microsoft.com/office/drawing/2014/main" id="{BEF566A7-C46A-4BD2-B85F-76772D83D7AF}"/>
                </a:ext>
              </a:extLst>
            </p:cNvPr>
            <p:cNvSpPr txBox="1"/>
            <p:nvPr/>
          </p:nvSpPr>
          <p:spPr bwMode="gray">
            <a:xfrm>
              <a:off x="4170501" y="4203869"/>
              <a:ext cx="1788126" cy="430887"/>
            </a:xfrm>
            <a:prstGeom prst="rect">
              <a:avLst/>
            </a:prstGeom>
            <a:noFill/>
          </p:spPr>
          <p:txBody>
            <a:bodyPr wrap="square"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a:ln>
                    <a:noFill/>
                  </a:ln>
                  <a:effectLst/>
                  <a:uLnTx/>
                  <a:uFillTx/>
                  <a:latin typeface="Huawei Sans" panose="020C0503030203020204" pitchFamily="34" charset="0"/>
                  <a:ea typeface="方正兰亭黑简体" panose="02000000000000000000" pitchFamily="2" charset="-122"/>
                  <a:sym typeface="Huawei Sans" panose="020C0503030203020204" pitchFamily="34" charset="0"/>
                </a:rPr>
                <a:t>Deliver configuration/Reset</a:t>
              </a:r>
              <a:endParaRPr kumimoji="0" lang="en-US" altLang="zh-CN" sz="1200" b="0" i="0" u="none" strike="noStrike" kern="0" cap="none" spc="0" normalizeH="0" baseline="0" noProof="0" dirty="0">
                <a:ln>
                  <a:noFill/>
                </a:ln>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3" name="矩形 242">
              <a:extLst>
                <a:ext uri="{FF2B5EF4-FFF2-40B4-BE49-F238E27FC236}">
                  <a16:creationId xmlns:a16="http://schemas.microsoft.com/office/drawing/2014/main" id="{00EBDA67-BC2A-4C2C-A75F-E74A5D2118A9}"/>
                </a:ext>
              </a:extLst>
            </p:cNvPr>
            <p:cNvSpPr/>
            <p:nvPr/>
          </p:nvSpPr>
          <p:spPr bwMode="gray">
            <a:xfrm>
              <a:off x="6383140" y="2858110"/>
              <a:ext cx="1315632" cy="337384"/>
            </a:xfrm>
            <a:prstGeom prst="rect">
              <a:avLst/>
            </a:prstGeom>
            <a:solidFill>
              <a:sysClr val="window" lastClr="FFFFFF"/>
            </a:solidFill>
            <a:ln w="12700" cap="flat" cmpd="sng" algn="ctr">
              <a:noFill/>
              <a:prstDash val="solid"/>
              <a:miter lim="800000"/>
            </a:ln>
            <a:effectLst/>
          </p:spPr>
          <p:txBody>
            <a:bodyPr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400" b="0" i="0" u="none" strike="noStrike" kern="0" cap="none" spc="0" normalizeH="0" baseline="0" noProof="0" dirty="0">
                <a:ln>
                  <a:noFill/>
                </a:ln>
                <a:solidFill>
                  <a:srgbClr val="0070C0"/>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4" name="文本框 243">
              <a:extLst>
                <a:ext uri="{FF2B5EF4-FFF2-40B4-BE49-F238E27FC236}">
                  <a16:creationId xmlns:a16="http://schemas.microsoft.com/office/drawing/2014/main" id="{E2BF4792-8395-465B-ADB4-5F9E8D9E07B6}"/>
                </a:ext>
              </a:extLst>
            </p:cNvPr>
            <p:cNvSpPr txBox="1"/>
            <p:nvPr/>
          </p:nvSpPr>
          <p:spPr bwMode="gray">
            <a:xfrm>
              <a:off x="6406009" y="2907705"/>
              <a:ext cx="1269898" cy="261610"/>
            </a:xfrm>
            <a:prstGeom prst="rect">
              <a:avLst/>
            </a:prstGeom>
            <a:noFill/>
          </p:spPr>
          <p:txBody>
            <a:bodyPr wrap="none" rtlCol="0">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a:ln>
                    <a:noFill/>
                  </a:ln>
                  <a:effectLst/>
                  <a:uLnTx/>
                  <a:uFillTx/>
                  <a:latin typeface="Huawei Sans" panose="020C0503030203020204" pitchFamily="34" charset="0"/>
                  <a:ea typeface="方正兰亭黑简体" panose="02000000000000000000" pitchFamily="2" charset="-122"/>
                  <a:sym typeface="Huawei Sans" panose="020C0503030203020204" pitchFamily="34" charset="0"/>
                </a:rPr>
                <a:t>NE management</a:t>
              </a:r>
            </a:p>
          </p:txBody>
        </p:sp>
        <p:sp>
          <p:nvSpPr>
            <p:cNvPr id="245" name="矩形 244">
              <a:extLst>
                <a:ext uri="{FF2B5EF4-FFF2-40B4-BE49-F238E27FC236}">
                  <a16:creationId xmlns:a16="http://schemas.microsoft.com/office/drawing/2014/main" id="{09A9B397-5652-4E8B-AE1A-D3E4A2BF5480}"/>
                </a:ext>
              </a:extLst>
            </p:cNvPr>
            <p:cNvSpPr/>
            <p:nvPr/>
          </p:nvSpPr>
          <p:spPr bwMode="gray">
            <a:xfrm>
              <a:off x="6383140" y="3305073"/>
              <a:ext cx="342434" cy="1143067"/>
            </a:xfrm>
            <a:prstGeom prst="rect">
              <a:avLst/>
            </a:prstGeom>
            <a:solidFill>
              <a:sysClr val="window" lastClr="FFFFFF"/>
            </a:solidFill>
            <a:ln w="12700" cap="flat" cmpd="sng" algn="ctr">
              <a:noFill/>
              <a:prstDash val="solid"/>
              <a:miter lim="800000"/>
            </a:ln>
            <a:effectLst/>
          </p:spPr>
          <p:txBody>
            <a:bodyPr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400" b="0" i="0" u="none" strike="noStrike" kern="0" cap="none" spc="0" normalizeH="0" baseline="0" noProof="0" dirty="0">
                <a:ln>
                  <a:noFill/>
                </a:ln>
                <a:solidFill>
                  <a:srgbClr val="0070C0"/>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6" name="矩形 245">
              <a:extLst>
                <a:ext uri="{FF2B5EF4-FFF2-40B4-BE49-F238E27FC236}">
                  <a16:creationId xmlns:a16="http://schemas.microsoft.com/office/drawing/2014/main" id="{38D62BA8-DC93-4C3D-A568-B394B5EDCF01}"/>
                </a:ext>
              </a:extLst>
            </p:cNvPr>
            <p:cNvSpPr/>
            <p:nvPr/>
          </p:nvSpPr>
          <p:spPr bwMode="gray">
            <a:xfrm>
              <a:off x="7429308" y="3314822"/>
              <a:ext cx="256334" cy="1132192"/>
            </a:xfrm>
            <a:prstGeom prst="rect">
              <a:avLst/>
            </a:prstGeom>
            <a:solidFill>
              <a:sysClr val="window" lastClr="FFFFFF"/>
            </a:solidFill>
            <a:ln w="12700" cap="flat" cmpd="sng" algn="ctr">
              <a:noFill/>
              <a:prstDash val="solid"/>
              <a:miter lim="800000"/>
            </a:ln>
            <a:effectLst/>
          </p:spPr>
          <p:txBody>
            <a:bodyPr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400" b="0" i="0" u="none" strike="noStrike" kern="0" cap="none" spc="0" normalizeH="0" baseline="0" noProof="0" dirty="0">
                <a:ln>
                  <a:noFill/>
                </a:ln>
                <a:solidFill>
                  <a:srgbClr val="0070C0"/>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7" name="矩形 246">
              <a:extLst>
                <a:ext uri="{FF2B5EF4-FFF2-40B4-BE49-F238E27FC236}">
                  <a16:creationId xmlns:a16="http://schemas.microsoft.com/office/drawing/2014/main" id="{B1EDCADD-9287-47AC-87CA-87ECED6E367D}"/>
                </a:ext>
              </a:extLst>
            </p:cNvPr>
            <p:cNvSpPr/>
            <p:nvPr/>
          </p:nvSpPr>
          <p:spPr bwMode="gray">
            <a:xfrm>
              <a:off x="6782663" y="3305072"/>
              <a:ext cx="256334" cy="1143997"/>
            </a:xfrm>
            <a:prstGeom prst="rect">
              <a:avLst/>
            </a:prstGeom>
            <a:solidFill>
              <a:sysClr val="window" lastClr="FFFFFF"/>
            </a:solidFill>
            <a:ln w="12700" cap="flat" cmpd="sng" algn="ctr">
              <a:noFill/>
              <a:prstDash val="solid"/>
              <a:miter lim="800000"/>
            </a:ln>
            <a:effectLst/>
          </p:spPr>
          <p:txBody>
            <a:bodyPr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400" b="0" i="0" u="none" strike="noStrike" kern="0" cap="none" spc="0" normalizeH="0" baseline="0" noProof="0" dirty="0">
                <a:ln>
                  <a:noFill/>
                </a:ln>
                <a:solidFill>
                  <a:srgbClr val="0070C0"/>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8" name="矩形 247">
              <a:extLst>
                <a:ext uri="{FF2B5EF4-FFF2-40B4-BE49-F238E27FC236}">
                  <a16:creationId xmlns:a16="http://schemas.microsoft.com/office/drawing/2014/main" id="{0E629E06-A92A-48C4-BE1A-CF4A2226EA99}"/>
                </a:ext>
              </a:extLst>
            </p:cNvPr>
            <p:cNvSpPr/>
            <p:nvPr/>
          </p:nvSpPr>
          <p:spPr bwMode="gray">
            <a:xfrm>
              <a:off x="7116146" y="3305072"/>
              <a:ext cx="256334" cy="1143997"/>
            </a:xfrm>
            <a:prstGeom prst="rect">
              <a:avLst/>
            </a:prstGeom>
            <a:solidFill>
              <a:sysClr val="window" lastClr="FFFFFF"/>
            </a:solidFill>
            <a:ln w="12700" cap="flat" cmpd="sng" algn="ctr">
              <a:noFill/>
              <a:prstDash val="solid"/>
              <a:miter lim="800000"/>
            </a:ln>
            <a:effectLst/>
          </p:spPr>
          <p:txBody>
            <a:bodyPr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400" b="0" i="0" u="none" strike="noStrike" kern="0" cap="none" spc="0" normalizeH="0" baseline="0" noProof="0" dirty="0">
                <a:ln>
                  <a:noFill/>
                </a:ln>
                <a:solidFill>
                  <a:srgbClr val="0070C0"/>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9" name="文本框 248">
              <a:extLst>
                <a:ext uri="{FF2B5EF4-FFF2-40B4-BE49-F238E27FC236}">
                  <a16:creationId xmlns:a16="http://schemas.microsoft.com/office/drawing/2014/main" id="{8B46E9A8-96B8-41EE-8609-D05DD089E955}"/>
                </a:ext>
              </a:extLst>
            </p:cNvPr>
            <p:cNvSpPr txBox="1"/>
            <p:nvPr/>
          </p:nvSpPr>
          <p:spPr bwMode="gray">
            <a:xfrm rot="16200000">
              <a:off x="6167575" y="3774224"/>
              <a:ext cx="1382804" cy="215444"/>
            </a:xfrm>
            <a:prstGeom prst="rect">
              <a:avLst/>
            </a:prstGeom>
            <a:noFill/>
          </p:spPr>
          <p:txBody>
            <a:bodyPr wrap="square" rtlCol="0">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a:ln>
                    <a:noFill/>
                  </a:ln>
                  <a:effectLst/>
                  <a:uLnTx/>
                  <a:uFillTx/>
                  <a:latin typeface="Huawei Sans" panose="020C0503030203020204" pitchFamily="34" charset="0"/>
                  <a:ea typeface="方正兰亭黑简体" panose="02000000000000000000" pitchFamily="2" charset="-122"/>
                  <a:sym typeface="Huawei Sans" panose="020C0503030203020204" pitchFamily="34" charset="0"/>
                </a:rPr>
                <a:t>Synchronization</a:t>
              </a:r>
            </a:p>
          </p:txBody>
        </p:sp>
        <p:sp>
          <p:nvSpPr>
            <p:cNvPr id="250" name="文本框 249">
              <a:extLst>
                <a:ext uri="{FF2B5EF4-FFF2-40B4-BE49-F238E27FC236}">
                  <a16:creationId xmlns:a16="http://schemas.microsoft.com/office/drawing/2014/main" id="{03A8DBD3-D2B5-477E-B8E8-33666857DD0A}"/>
                </a:ext>
              </a:extLst>
            </p:cNvPr>
            <p:cNvSpPr txBox="1"/>
            <p:nvPr/>
          </p:nvSpPr>
          <p:spPr bwMode="gray">
            <a:xfrm rot="16200000">
              <a:off x="6570932" y="3774224"/>
              <a:ext cx="1215204" cy="215444"/>
            </a:xfrm>
            <a:prstGeom prst="rect">
              <a:avLst/>
            </a:prstGeom>
            <a:noFill/>
          </p:spPr>
          <p:txBody>
            <a:bodyPr wrap="square" rtlCol="0">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a:ln>
                    <a:noFill/>
                  </a:ln>
                  <a:effectLst/>
                  <a:uLnTx/>
                  <a:uFillTx/>
                  <a:latin typeface="Huawei Sans" panose="020C0503030203020204" pitchFamily="34" charset="0"/>
                  <a:ea typeface="方正兰亭黑简体" panose="02000000000000000000" pitchFamily="2" charset="-122"/>
                  <a:sym typeface="Huawei Sans" panose="020C0503030203020204" pitchFamily="34" charset="0"/>
                </a:rPr>
                <a:t>Reconciliation</a:t>
              </a:r>
            </a:p>
          </p:txBody>
        </p:sp>
        <p:sp>
          <p:nvSpPr>
            <p:cNvPr id="251" name="文本框 250">
              <a:extLst>
                <a:ext uri="{FF2B5EF4-FFF2-40B4-BE49-F238E27FC236}">
                  <a16:creationId xmlns:a16="http://schemas.microsoft.com/office/drawing/2014/main" id="{BF9810B3-FC2F-4151-AB44-5E18F1D64BEA}"/>
                </a:ext>
              </a:extLst>
            </p:cNvPr>
            <p:cNvSpPr txBox="1"/>
            <p:nvPr/>
          </p:nvSpPr>
          <p:spPr bwMode="gray">
            <a:xfrm rot="16200000">
              <a:off x="6939776" y="3774224"/>
              <a:ext cx="1153744" cy="215444"/>
            </a:xfrm>
            <a:prstGeom prst="rect">
              <a:avLst/>
            </a:prstGeom>
            <a:noFill/>
          </p:spPr>
          <p:txBody>
            <a:bodyPr wrap="square" rtlCol="0">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a:ln>
                    <a:noFill/>
                  </a:ln>
                  <a:effectLst/>
                  <a:uLnTx/>
                  <a:uFillTx/>
                  <a:latin typeface="Huawei Sans" panose="020C0503030203020204" pitchFamily="34" charset="0"/>
                  <a:ea typeface="方正兰亭黑简体" panose="02000000000000000000" pitchFamily="2" charset="-122"/>
                  <a:sym typeface="Huawei Sans" panose="020C0503030203020204" pitchFamily="34" charset="0"/>
                </a:rPr>
                <a:t>Comparison</a:t>
              </a:r>
            </a:p>
          </p:txBody>
        </p:sp>
        <p:sp>
          <p:nvSpPr>
            <p:cNvPr id="252" name="矩形 251">
              <a:extLst>
                <a:ext uri="{FF2B5EF4-FFF2-40B4-BE49-F238E27FC236}">
                  <a16:creationId xmlns:a16="http://schemas.microsoft.com/office/drawing/2014/main" id="{F464D92A-26C2-43D9-8C33-5B586D75F904}"/>
                </a:ext>
              </a:extLst>
            </p:cNvPr>
            <p:cNvSpPr/>
            <p:nvPr/>
          </p:nvSpPr>
          <p:spPr bwMode="gray">
            <a:xfrm>
              <a:off x="6326549" y="4480087"/>
              <a:ext cx="1402554" cy="199512"/>
            </a:xfrm>
            <a:prstGeom prst="rect">
              <a:avLst/>
            </a:prstGeom>
            <a:solidFill>
              <a:sysClr val="window" lastClr="FFFFFF"/>
            </a:solidFill>
            <a:ln w="12700" cap="flat" cmpd="sng" algn="ctr">
              <a:noFill/>
              <a:prstDash val="solid"/>
              <a:miter lim="800000"/>
            </a:ln>
            <a:effectLst/>
          </p:spPr>
          <p:txBody>
            <a:bodyPr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400" b="0" i="0" u="none" strike="noStrike" kern="0" cap="none" spc="0" normalizeH="0" baseline="0" noProof="0" dirty="0">
                <a:ln>
                  <a:noFill/>
                </a:ln>
                <a:solidFill>
                  <a:srgbClr val="0070C0"/>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3" name="文本框 252">
              <a:extLst>
                <a:ext uri="{FF2B5EF4-FFF2-40B4-BE49-F238E27FC236}">
                  <a16:creationId xmlns:a16="http://schemas.microsoft.com/office/drawing/2014/main" id="{2AEC0841-D0C8-4C68-993B-8DC3C623D056}"/>
                </a:ext>
              </a:extLst>
            </p:cNvPr>
            <p:cNvSpPr txBox="1"/>
            <p:nvPr/>
          </p:nvSpPr>
          <p:spPr bwMode="gray">
            <a:xfrm>
              <a:off x="6716403" y="4433789"/>
              <a:ext cx="653546" cy="315682"/>
            </a:xfrm>
            <a:prstGeom prst="rect">
              <a:avLst/>
            </a:prstGeom>
            <a:noFill/>
          </p:spPr>
          <p:txBody>
            <a:bodyPr wrap="square" rtlCol="0">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a:ln>
                    <a:noFill/>
                  </a:ln>
                  <a:effectLst/>
                  <a:uLnTx/>
                  <a:uFillTx/>
                  <a:latin typeface="Huawei Sans" panose="020C0503030203020204" pitchFamily="34" charset="0"/>
                  <a:ea typeface="方正兰亭黑简体" panose="02000000000000000000" pitchFamily="2" charset="-122"/>
                  <a:sym typeface="Huawei Sans" panose="020C0503030203020204" pitchFamily="34" charset="0"/>
                </a:rPr>
                <a:t>CRUD</a:t>
              </a:r>
              <a:endParaRPr kumimoji="0" lang="en-US" altLang="zh-CN" sz="1200" b="0" i="0" u="none" strike="noStrike" kern="0" cap="none" spc="0" normalizeH="0" baseline="0" noProof="0" dirty="0">
                <a:ln>
                  <a:noFill/>
                </a:ln>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4" name="矩形 253">
              <a:extLst>
                <a:ext uri="{FF2B5EF4-FFF2-40B4-BE49-F238E27FC236}">
                  <a16:creationId xmlns:a16="http://schemas.microsoft.com/office/drawing/2014/main" id="{C488AADC-A3B3-4BF7-898F-472B9A5D6EA7}"/>
                </a:ext>
              </a:extLst>
            </p:cNvPr>
            <p:cNvSpPr/>
            <p:nvPr/>
          </p:nvSpPr>
          <p:spPr bwMode="gray">
            <a:xfrm>
              <a:off x="6326115" y="4732776"/>
              <a:ext cx="1402554" cy="259448"/>
            </a:xfrm>
            <a:prstGeom prst="rect">
              <a:avLst/>
            </a:prstGeom>
            <a:solidFill>
              <a:sysClr val="window" lastClr="FFFFFF"/>
            </a:solidFill>
            <a:ln w="12700" cap="flat" cmpd="sng" algn="ctr">
              <a:noFill/>
              <a:prstDash val="solid"/>
              <a:miter lim="800000"/>
            </a:ln>
            <a:effectLst/>
          </p:spPr>
          <p:txBody>
            <a:bodyPr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400" b="0" i="0" u="none" strike="noStrike" kern="0" cap="none" spc="0" normalizeH="0" baseline="0" noProof="0" dirty="0">
                <a:ln>
                  <a:noFill/>
                </a:ln>
                <a:solidFill>
                  <a:srgbClr val="0070C0"/>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5" name="文本框 254">
              <a:extLst>
                <a:ext uri="{FF2B5EF4-FFF2-40B4-BE49-F238E27FC236}">
                  <a16:creationId xmlns:a16="http://schemas.microsoft.com/office/drawing/2014/main" id="{E5E607A2-C33F-4574-A953-046DEC20C7C6}"/>
                </a:ext>
              </a:extLst>
            </p:cNvPr>
            <p:cNvSpPr txBox="1"/>
            <p:nvPr/>
          </p:nvSpPr>
          <p:spPr bwMode="gray">
            <a:xfrm>
              <a:off x="6350046" y="4712379"/>
              <a:ext cx="1345480" cy="279845"/>
            </a:xfrm>
            <a:prstGeom prst="rect">
              <a:avLst/>
            </a:prstGeom>
            <a:noFill/>
          </p:spPr>
          <p:txBody>
            <a:bodyPr wrap="square" rtlCol="0">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a:ln>
                    <a:noFill/>
                  </a:ln>
                  <a:effectLst/>
                  <a:uLnTx/>
                  <a:uFillTx/>
                  <a:latin typeface="Huawei Sans" panose="020C0503030203020204" pitchFamily="34" charset="0"/>
                  <a:ea typeface="方正兰亭黑简体" panose="02000000000000000000" pitchFamily="2" charset="-122"/>
                  <a:sym typeface="Huawei Sans" panose="020C0503030203020204" pitchFamily="34" charset="0"/>
                </a:rPr>
                <a:t>Dry run/Preview</a:t>
              </a:r>
            </a:p>
          </p:txBody>
        </p:sp>
        <p:sp>
          <p:nvSpPr>
            <p:cNvPr id="256" name="矩形 255">
              <a:extLst>
                <a:ext uri="{FF2B5EF4-FFF2-40B4-BE49-F238E27FC236}">
                  <a16:creationId xmlns:a16="http://schemas.microsoft.com/office/drawing/2014/main" id="{4B317CB5-4B25-4F40-9D0E-38051C09EBC0}"/>
                </a:ext>
              </a:extLst>
            </p:cNvPr>
            <p:cNvSpPr/>
            <p:nvPr/>
          </p:nvSpPr>
          <p:spPr bwMode="gray">
            <a:xfrm>
              <a:off x="6326115" y="5042578"/>
              <a:ext cx="1402554" cy="334870"/>
            </a:xfrm>
            <a:prstGeom prst="rect">
              <a:avLst/>
            </a:prstGeom>
            <a:solidFill>
              <a:sysClr val="window" lastClr="FFFFFF"/>
            </a:solidFill>
            <a:ln w="12700" cap="flat" cmpd="sng" algn="ctr">
              <a:noFill/>
              <a:prstDash val="solid"/>
              <a:miter lim="800000"/>
            </a:ln>
            <a:effectLst/>
          </p:spPr>
          <p:txBody>
            <a:bodyPr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400" b="0" i="0" u="none" strike="noStrike" kern="0" cap="none" spc="0" normalizeH="0" baseline="0" noProof="0" dirty="0">
                <a:ln>
                  <a:noFill/>
                </a:ln>
                <a:solidFill>
                  <a:srgbClr val="0070C0"/>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8" name="矩形 257">
              <a:extLst>
                <a:ext uri="{FF2B5EF4-FFF2-40B4-BE49-F238E27FC236}">
                  <a16:creationId xmlns:a16="http://schemas.microsoft.com/office/drawing/2014/main" id="{EB41C09B-1DF7-4DD9-A335-3107FFEE9836}"/>
                </a:ext>
              </a:extLst>
            </p:cNvPr>
            <p:cNvSpPr/>
            <p:nvPr/>
          </p:nvSpPr>
          <p:spPr bwMode="gray">
            <a:xfrm>
              <a:off x="4251318" y="5377448"/>
              <a:ext cx="3556070" cy="332505"/>
            </a:xfrm>
            <a:prstGeom prst="rect">
              <a:avLst/>
            </a:prstGeom>
            <a:solidFill>
              <a:srgbClr val="BEE9EE"/>
            </a:solidFill>
            <a:ln w="12700" cap="flat" cmpd="sng" algn="ctr">
              <a:noFill/>
              <a:prstDash val="solid"/>
              <a:miter lim="800000"/>
            </a:ln>
            <a:effectLst/>
          </p:spPr>
          <p:txBody>
            <a:bodyPr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400" b="0" i="0" u="none" strike="noStrike" kern="0" cap="none" spc="0" normalizeH="0" baseline="0" noProof="0" dirty="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9" name="矩形 258">
              <a:extLst>
                <a:ext uri="{FF2B5EF4-FFF2-40B4-BE49-F238E27FC236}">
                  <a16:creationId xmlns:a16="http://schemas.microsoft.com/office/drawing/2014/main" id="{27CD9B87-E9E4-4F0B-BD00-15438FC87CAD}"/>
                </a:ext>
              </a:extLst>
            </p:cNvPr>
            <p:cNvSpPr/>
            <p:nvPr/>
          </p:nvSpPr>
          <p:spPr bwMode="gray">
            <a:xfrm>
              <a:off x="8203303" y="5368840"/>
              <a:ext cx="1500390" cy="332505"/>
            </a:xfrm>
            <a:prstGeom prst="rect">
              <a:avLst/>
            </a:prstGeom>
            <a:solidFill>
              <a:srgbClr val="BEE9EE"/>
            </a:solidFill>
            <a:ln w="12700" cap="flat" cmpd="sng" algn="ctr">
              <a:noFill/>
              <a:prstDash val="solid"/>
              <a:miter lim="800000"/>
            </a:ln>
            <a:effectLst/>
          </p:spPr>
          <p:txBody>
            <a:bodyPr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400" b="0" i="0" u="none" strike="noStrike" kern="0" cap="none" spc="0" normalizeH="0" baseline="0" noProof="0" dirty="0">
                <a:ln>
                  <a:noFill/>
                </a:ln>
                <a:solidFill>
                  <a:srgbClr val="0070C0"/>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0" name="文本框 259">
              <a:extLst>
                <a:ext uri="{FF2B5EF4-FFF2-40B4-BE49-F238E27FC236}">
                  <a16:creationId xmlns:a16="http://schemas.microsoft.com/office/drawing/2014/main" id="{91A63F89-856F-440E-90DA-A75708FC56EB}"/>
                </a:ext>
              </a:extLst>
            </p:cNvPr>
            <p:cNvSpPr txBox="1"/>
            <p:nvPr/>
          </p:nvSpPr>
          <p:spPr bwMode="gray">
            <a:xfrm>
              <a:off x="5579585" y="5398138"/>
              <a:ext cx="1147197" cy="307777"/>
            </a:xfrm>
            <a:prstGeom prst="rect">
              <a:avLst/>
            </a:prstGeom>
            <a:noFill/>
          </p:spPr>
          <p:txBody>
            <a:bodyPr wrap="square" rtlCol="0">
              <a:noAutofit/>
            </a:bodyPr>
            <a:lstStyle/>
            <a:p>
              <a:pPr marL="0" marR="0" lvl="0" indent="0" defTabSz="914400" eaLnBrk="1" fontAlgn="ctr"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dirty="0">
                  <a:ln>
                    <a:noFill/>
                  </a:ln>
                  <a:effectLst/>
                  <a:uLnTx/>
                  <a:uFillTx/>
                  <a:latin typeface="Huawei Sans" panose="020C0503030203020204" pitchFamily="34" charset="0"/>
                  <a:ea typeface="方正兰亭黑简体" panose="02000000000000000000" pitchFamily="2" charset="-122"/>
                  <a:sym typeface="Huawei Sans" panose="020C0503030203020204" pitchFamily="34" charset="0"/>
                </a:rPr>
                <a:t>Web UI</a:t>
              </a:r>
              <a:endParaRPr kumimoji="0" lang="en-US" altLang="zh-CN" sz="1400" b="1" i="0" u="none" strike="noStrike" kern="0" cap="none" spc="0" normalizeH="0" baseline="0" noProof="0" dirty="0">
                <a:ln>
                  <a:noFill/>
                </a:ln>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1" name="矩形 260">
              <a:extLst>
                <a:ext uri="{FF2B5EF4-FFF2-40B4-BE49-F238E27FC236}">
                  <a16:creationId xmlns:a16="http://schemas.microsoft.com/office/drawing/2014/main" id="{2AB029A8-BB29-4226-A64C-AA28DADF97AA}"/>
                </a:ext>
              </a:extLst>
            </p:cNvPr>
            <p:cNvSpPr/>
            <p:nvPr/>
          </p:nvSpPr>
          <p:spPr bwMode="gray">
            <a:xfrm>
              <a:off x="8323886" y="3123249"/>
              <a:ext cx="362914" cy="1019123"/>
            </a:xfrm>
            <a:prstGeom prst="rect">
              <a:avLst/>
            </a:prstGeom>
            <a:solidFill>
              <a:sysClr val="window" lastClr="FFFFFF"/>
            </a:solidFill>
            <a:ln w="12700" cap="flat" cmpd="sng" algn="ctr">
              <a:noFill/>
              <a:prstDash val="solid"/>
              <a:miter lim="800000"/>
            </a:ln>
            <a:effectLst/>
          </p:spPr>
          <p:txBody>
            <a:bodyPr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400" b="0" i="0" u="none" strike="noStrike" kern="0" cap="none" spc="0" normalizeH="0" baseline="0" noProof="0" dirty="0">
                <a:ln>
                  <a:noFill/>
                </a:ln>
                <a:solidFill>
                  <a:srgbClr val="0070C0"/>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2" name="矩形 261">
              <a:extLst>
                <a:ext uri="{FF2B5EF4-FFF2-40B4-BE49-F238E27FC236}">
                  <a16:creationId xmlns:a16="http://schemas.microsoft.com/office/drawing/2014/main" id="{70CBDFB7-B5F5-4823-9089-D27A6AD49F1C}"/>
                </a:ext>
              </a:extLst>
            </p:cNvPr>
            <p:cNvSpPr/>
            <p:nvPr/>
          </p:nvSpPr>
          <p:spPr bwMode="gray">
            <a:xfrm>
              <a:off x="8328766" y="4254077"/>
              <a:ext cx="358033" cy="1010883"/>
            </a:xfrm>
            <a:prstGeom prst="rect">
              <a:avLst/>
            </a:prstGeom>
            <a:solidFill>
              <a:sysClr val="window" lastClr="FFFFFF"/>
            </a:solidFill>
            <a:ln w="12700" cap="flat" cmpd="sng" algn="ctr">
              <a:noFill/>
              <a:prstDash val="solid"/>
              <a:miter lim="800000"/>
            </a:ln>
            <a:effectLst/>
          </p:spPr>
          <p:txBody>
            <a:bodyPr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400" b="0" i="0" u="none" strike="noStrike" kern="0" cap="none" spc="0" normalizeH="0" baseline="0" noProof="0" dirty="0">
                <a:ln>
                  <a:noFill/>
                </a:ln>
                <a:solidFill>
                  <a:srgbClr val="0070C0"/>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3" name="矩形 262">
              <a:extLst>
                <a:ext uri="{FF2B5EF4-FFF2-40B4-BE49-F238E27FC236}">
                  <a16:creationId xmlns:a16="http://schemas.microsoft.com/office/drawing/2014/main" id="{1F27BD26-B3EE-47CA-B35E-1A5BF82E8884}"/>
                </a:ext>
              </a:extLst>
            </p:cNvPr>
            <p:cNvSpPr/>
            <p:nvPr/>
          </p:nvSpPr>
          <p:spPr bwMode="gray">
            <a:xfrm>
              <a:off x="8705674" y="3123202"/>
              <a:ext cx="929744" cy="451919"/>
            </a:xfrm>
            <a:prstGeom prst="rect">
              <a:avLst/>
            </a:prstGeom>
            <a:solidFill>
              <a:sysClr val="window" lastClr="FFFFFF"/>
            </a:solidFill>
            <a:ln w="12700" cap="flat" cmpd="sng" algn="ctr">
              <a:noFill/>
              <a:prstDash val="solid"/>
              <a:miter lim="800000"/>
            </a:ln>
            <a:effectLst/>
          </p:spPr>
          <p:txBody>
            <a:bodyPr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400" b="0" i="0" u="none" strike="noStrike" kern="0" cap="none" spc="0" normalizeH="0" baseline="0" noProof="0" dirty="0">
                <a:ln>
                  <a:noFill/>
                </a:ln>
                <a:solidFill>
                  <a:srgbClr val="0070C0"/>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4" name="矩形 263">
              <a:extLst>
                <a:ext uri="{FF2B5EF4-FFF2-40B4-BE49-F238E27FC236}">
                  <a16:creationId xmlns:a16="http://schemas.microsoft.com/office/drawing/2014/main" id="{273C670D-4518-423B-B6F7-6B7A68E946FB}"/>
                </a:ext>
              </a:extLst>
            </p:cNvPr>
            <p:cNvSpPr/>
            <p:nvPr/>
          </p:nvSpPr>
          <p:spPr bwMode="gray">
            <a:xfrm>
              <a:off x="8705674" y="3690455"/>
              <a:ext cx="929744" cy="451919"/>
            </a:xfrm>
            <a:prstGeom prst="rect">
              <a:avLst/>
            </a:prstGeom>
            <a:solidFill>
              <a:sysClr val="window" lastClr="FFFFFF"/>
            </a:solidFill>
            <a:ln w="12700" cap="flat" cmpd="sng" algn="ctr">
              <a:noFill/>
              <a:prstDash val="solid"/>
              <a:miter lim="800000"/>
            </a:ln>
            <a:effectLst/>
          </p:spPr>
          <p:txBody>
            <a:bodyPr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400" b="0" i="0" u="none" strike="noStrike" kern="0" cap="none" spc="0" normalizeH="0" baseline="0" noProof="0" dirty="0">
                <a:ln>
                  <a:noFill/>
                </a:ln>
                <a:solidFill>
                  <a:srgbClr val="0070C0"/>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5" name="矩形 264">
              <a:extLst>
                <a:ext uri="{FF2B5EF4-FFF2-40B4-BE49-F238E27FC236}">
                  <a16:creationId xmlns:a16="http://schemas.microsoft.com/office/drawing/2014/main" id="{7C6ADF56-812F-4C4F-BA9C-E076BBC0C8B5}"/>
                </a:ext>
              </a:extLst>
            </p:cNvPr>
            <p:cNvSpPr/>
            <p:nvPr/>
          </p:nvSpPr>
          <p:spPr bwMode="gray">
            <a:xfrm>
              <a:off x="8705674" y="4255030"/>
              <a:ext cx="929744" cy="451919"/>
            </a:xfrm>
            <a:prstGeom prst="rect">
              <a:avLst/>
            </a:prstGeom>
            <a:solidFill>
              <a:sysClr val="window" lastClr="FFFFFF"/>
            </a:solidFill>
            <a:ln w="12700" cap="flat" cmpd="sng" algn="ctr">
              <a:noFill/>
              <a:prstDash val="solid"/>
              <a:miter lim="800000"/>
            </a:ln>
            <a:effectLst/>
          </p:spPr>
          <p:txBody>
            <a:bodyPr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400" b="0" i="0" u="none" strike="noStrike" kern="0" cap="none" spc="0" normalizeH="0" baseline="0" noProof="0" dirty="0">
                <a:ln>
                  <a:noFill/>
                </a:ln>
                <a:solidFill>
                  <a:srgbClr val="0070C0"/>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6" name="矩形 265">
              <a:extLst>
                <a:ext uri="{FF2B5EF4-FFF2-40B4-BE49-F238E27FC236}">
                  <a16:creationId xmlns:a16="http://schemas.microsoft.com/office/drawing/2014/main" id="{E22B8E77-F289-487E-8855-0C81141AD6EF}"/>
                </a:ext>
              </a:extLst>
            </p:cNvPr>
            <p:cNvSpPr/>
            <p:nvPr/>
          </p:nvSpPr>
          <p:spPr bwMode="gray">
            <a:xfrm>
              <a:off x="8705674" y="4813042"/>
              <a:ext cx="929744" cy="451919"/>
            </a:xfrm>
            <a:prstGeom prst="rect">
              <a:avLst/>
            </a:prstGeom>
            <a:solidFill>
              <a:sysClr val="window" lastClr="FFFFFF"/>
            </a:solidFill>
            <a:ln w="12700" cap="flat" cmpd="sng" algn="ctr">
              <a:noFill/>
              <a:prstDash val="solid"/>
              <a:miter lim="800000"/>
            </a:ln>
            <a:effectLst/>
          </p:spPr>
          <p:txBody>
            <a:bodyPr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400" b="0" i="0" u="none" strike="noStrike" kern="0" cap="none" spc="0" normalizeH="0" baseline="0" noProof="0" dirty="0">
                <a:ln>
                  <a:noFill/>
                </a:ln>
                <a:solidFill>
                  <a:srgbClr val="0070C0"/>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7" name="文本框 266">
              <a:extLst>
                <a:ext uri="{FF2B5EF4-FFF2-40B4-BE49-F238E27FC236}">
                  <a16:creationId xmlns:a16="http://schemas.microsoft.com/office/drawing/2014/main" id="{94B5E38A-DC84-47A8-B61A-DFA8EDAECF00}"/>
                </a:ext>
              </a:extLst>
            </p:cNvPr>
            <p:cNvSpPr txBox="1"/>
            <p:nvPr/>
          </p:nvSpPr>
          <p:spPr bwMode="gray">
            <a:xfrm rot="16200000">
              <a:off x="7856685" y="3471922"/>
              <a:ext cx="1178437" cy="369332"/>
            </a:xfrm>
            <a:prstGeom prst="rect">
              <a:avLst/>
            </a:prstGeom>
            <a:noFill/>
          </p:spPr>
          <p:txBody>
            <a:bodyPr vert="horz" wrap="square" rtlCol="0">
              <a:noAutofit/>
            </a:bodyPr>
            <a:lstStyle>
              <a:defPPr>
                <a:defRPr lang="zh-CN"/>
              </a:defPPr>
              <a:lvl1pPr>
                <a:defRPr sz="1200">
                  <a:latin typeface="Arial" panose="020B0503020204020204" pitchFamily="34" charset="-122"/>
                  <a:ea typeface="微软雅黑" panose="020B0503020204020204" pitchFamily="34" charset="-122"/>
                </a:defRPr>
              </a:lvl1p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b="0" i="0" u="none" strike="noStrike" kern="0" cap="none" spc="0" normalizeH="0" baseline="0" noProof="0" dirty="0">
                  <a:ln>
                    <a:noFill/>
                  </a:ln>
                  <a:effectLst/>
                  <a:uLnTx/>
                  <a:uFillTx/>
                  <a:latin typeface="Huawei Sans" panose="020C0503030203020204" pitchFamily="34" charset="0"/>
                  <a:ea typeface="方正兰亭黑简体" panose="02000000000000000000" pitchFamily="2" charset="-122"/>
                  <a:sym typeface="Huawei Sans" panose="020C0503030203020204" pitchFamily="34" charset="0"/>
                </a:rPr>
                <a:t>Service management</a:t>
              </a:r>
            </a:p>
          </p:txBody>
        </p:sp>
        <p:sp>
          <p:nvSpPr>
            <p:cNvPr id="268" name="文本框 267">
              <a:extLst>
                <a:ext uri="{FF2B5EF4-FFF2-40B4-BE49-F238E27FC236}">
                  <a16:creationId xmlns:a16="http://schemas.microsoft.com/office/drawing/2014/main" id="{4034F0F9-7D69-43B8-8AA8-ACAD0AD243E7}"/>
                </a:ext>
              </a:extLst>
            </p:cNvPr>
            <p:cNvSpPr txBox="1"/>
            <p:nvPr/>
          </p:nvSpPr>
          <p:spPr bwMode="gray">
            <a:xfrm rot="16200000">
              <a:off x="7902730" y="4536101"/>
              <a:ext cx="1139725" cy="435852"/>
            </a:xfrm>
            <a:prstGeom prst="rect">
              <a:avLst/>
            </a:prstGeom>
            <a:noFill/>
          </p:spPr>
          <p:txBody>
            <a:bodyPr vert="horz" wrap="square" rtlCol="0">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a:ln>
                    <a:noFill/>
                  </a:ln>
                  <a:effectLst/>
                  <a:uLnTx/>
                  <a:uFillTx/>
                  <a:latin typeface="Huawei Sans" panose="020C0503030203020204" pitchFamily="34" charset="0"/>
                  <a:ea typeface="方正兰亭黑简体" panose="02000000000000000000" pitchFamily="2" charset="-122"/>
                  <a:sym typeface="Huawei Sans" panose="020C0503030203020204" pitchFamily="34" charset="0"/>
                </a:rPr>
                <a:t>Device management</a:t>
              </a:r>
            </a:p>
          </p:txBody>
        </p:sp>
        <p:sp>
          <p:nvSpPr>
            <p:cNvPr id="269" name="文本框 268">
              <a:extLst>
                <a:ext uri="{FF2B5EF4-FFF2-40B4-BE49-F238E27FC236}">
                  <a16:creationId xmlns:a16="http://schemas.microsoft.com/office/drawing/2014/main" id="{73B569F8-D2A0-475D-A172-DB8E4ED8FFDB}"/>
                </a:ext>
              </a:extLst>
            </p:cNvPr>
            <p:cNvSpPr txBox="1"/>
            <p:nvPr/>
          </p:nvSpPr>
          <p:spPr bwMode="gray">
            <a:xfrm>
              <a:off x="8855882" y="3189633"/>
              <a:ext cx="594120" cy="307777"/>
            </a:xfrm>
            <a:prstGeom prst="rect">
              <a:avLst/>
            </a:prstGeom>
            <a:noFill/>
          </p:spPr>
          <p:txBody>
            <a:bodyPr wrap="square" rtlCol="0">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a:ln>
                    <a:noFill/>
                  </a:ln>
                  <a:effectLst/>
                  <a:uLnTx/>
                  <a:uFillTx/>
                  <a:latin typeface="Huawei Sans" panose="020C0503030203020204" pitchFamily="34" charset="0"/>
                  <a:ea typeface="方正兰亭黑简体" panose="02000000000000000000" pitchFamily="2" charset="-122"/>
                  <a:sym typeface="Huawei Sans" panose="020C0503030203020204" pitchFamily="34" charset="0"/>
                </a:rPr>
                <a:t>GET</a:t>
              </a:r>
              <a:endParaRPr kumimoji="0" lang="en-US" altLang="zh-CN" sz="1400" b="0" i="0" u="none" strike="noStrike" kern="0" cap="none" spc="0" normalizeH="0" baseline="0" noProof="0" dirty="0">
                <a:ln>
                  <a:noFill/>
                </a:ln>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70" name="文本框 269">
              <a:extLst>
                <a:ext uri="{FF2B5EF4-FFF2-40B4-BE49-F238E27FC236}">
                  <a16:creationId xmlns:a16="http://schemas.microsoft.com/office/drawing/2014/main" id="{0A5CF962-F47B-4D52-85C8-5A981501A254}"/>
                </a:ext>
              </a:extLst>
            </p:cNvPr>
            <p:cNvSpPr txBox="1"/>
            <p:nvPr/>
          </p:nvSpPr>
          <p:spPr bwMode="gray">
            <a:xfrm>
              <a:off x="8826667" y="3756887"/>
              <a:ext cx="704144" cy="307777"/>
            </a:xfrm>
            <a:prstGeom prst="rect">
              <a:avLst/>
            </a:prstGeom>
            <a:noFill/>
          </p:spPr>
          <p:txBody>
            <a:bodyPr wrap="square" rtlCol="0">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a:ln>
                    <a:noFill/>
                  </a:ln>
                  <a:effectLst/>
                  <a:uLnTx/>
                  <a:uFillTx/>
                  <a:latin typeface="Huawei Sans" panose="020C0503030203020204" pitchFamily="34" charset="0"/>
                  <a:ea typeface="方正兰亭黑简体" panose="02000000000000000000" pitchFamily="2" charset="-122"/>
                  <a:sym typeface="Huawei Sans" panose="020C0503030203020204" pitchFamily="34" charset="0"/>
                </a:rPr>
                <a:t>POST</a:t>
              </a:r>
              <a:endParaRPr kumimoji="0" lang="en-US" altLang="zh-CN" sz="1400" b="0" i="0" u="none" strike="noStrike" kern="0" cap="none" spc="0" normalizeH="0" baseline="0" noProof="0" dirty="0">
                <a:ln>
                  <a:noFill/>
                </a:ln>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71" name="文本框 270">
              <a:extLst>
                <a:ext uri="{FF2B5EF4-FFF2-40B4-BE49-F238E27FC236}">
                  <a16:creationId xmlns:a16="http://schemas.microsoft.com/office/drawing/2014/main" id="{A99171DD-FA16-4739-97BF-9B1421CB27E7}"/>
                </a:ext>
              </a:extLst>
            </p:cNvPr>
            <p:cNvSpPr txBox="1"/>
            <p:nvPr/>
          </p:nvSpPr>
          <p:spPr bwMode="gray">
            <a:xfrm>
              <a:off x="8843663" y="4321462"/>
              <a:ext cx="594120" cy="307777"/>
            </a:xfrm>
            <a:prstGeom prst="rect">
              <a:avLst/>
            </a:prstGeom>
            <a:noFill/>
          </p:spPr>
          <p:txBody>
            <a:bodyPr wrap="square" rtlCol="0">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a:ln>
                    <a:noFill/>
                  </a:ln>
                  <a:effectLst/>
                  <a:uLnTx/>
                  <a:uFillTx/>
                  <a:latin typeface="Huawei Sans" panose="020C0503030203020204" pitchFamily="34" charset="0"/>
                  <a:ea typeface="方正兰亭黑简体" panose="02000000000000000000" pitchFamily="2" charset="-122"/>
                  <a:sym typeface="Huawei Sans" panose="020C0503030203020204" pitchFamily="34" charset="0"/>
                </a:rPr>
                <a:t>PUT</a:t>
              </a:r>
              <a:endParaRPr kumimoji="0" lang="en-US" altLang="zh-CN" sz="1400" b="0" i="0" u="none" strike="noStrike" kern="0" cap="none" spc="0" normalizeH="0" baseline="0" noProof="0" dirty="0">
                <a:ln>
                  <a:noFill/>
                </a:ln>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72" name="文本框 271">
              <a:extLst>
                <a:ext uri="{FF2B5EF4-FFF2-40B4-BE49-F238E27FC236}">
                  <a16:creationId xmlns:a16="http://schemas.microsoft.com/office/drawing/2014/main" id="{28F88977-352E-48F7-A078-8171B4843BA5}"/>
                </a:ext>
              </a:extLst>
            </p:cNvPr>
            <p:cNvSpPr txBox="1"/>
            <p:nvPr/>
          </p:nvSpPr>
          <p:spPr bwMode="gray">
            <a:xfrm>
              <a:off x="8731417" y="4879474"/>
              <a:ext cx="865901" cy="307777"/>
            </a:xfrm>
            <a:prstGeom prst="rect">
              <a:avLst/>
            </a:prstGeom>
            <a:noFill/>
          </p:spPr>
          <p:txBody>
            <a:bodyPr wrap="square" rtlCol="0">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a:ln>
                    <a:noFill/>
                  </a:ln>
                  <a:effectLst/>
                  <a:uLnTx/>
                  <a:uFillTx/>
                  <a:latin typeface="Huawei Sans" panose="020C0503030203020204" pitchFamily="34" charset="0"/>
                  <a:ea typeface="方正兰亭黑简体" panose="02000000000000000000" pitchFamily="2" charset="-122"/>
                  <a:sym typeface="Huawei Sans" panose="020C0503030203020204" pitchFamily="34" charset="0"/>
                </a:rPr>
                <a:t>DELETE</a:t>
              </a:r>
              <a:endParaRPr kumimoji="0" lang="en-US" altLang="zh-CN" sz="1400" b="0" i="0" u="none" strike="noStrike" kern="0" cap="none" spc="0" normalizeH="0" baseline="0" noProof="0" dirty="0">
                <a:ln>
                  <a:noFill/>
                </a:ln>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73" name="文本框 272">
              <a:extLst>
                <a:ext uri="{FF2B5EF4-FFF2-40B4-BE49-F238E27FC236}">
                  <a16:creationId xmlns:a16="http://schemas.microsoft.com/office/drawing/2014/main" id="{E78A5524-7588-4E8D-9A38-2B95820DEC10}"/>
                </a:ext>
              </a:extLst>
            </p:cNvPr>
            <p:cNvSpPr txBox="1"/>
            <p:nvPr/>
          </p:nvSpPr>
          <p:spPr bwMode="gray">
            <a:xfrm>
              <a:off x="8686800" y="5388430"/>
              <a:ext cx="812800" cy="307777"/>
            </a:xfrm>
            <a:prstGeom prst="rect">
              <a:avLst/>
            </a:prstGeom>
            <a:noFill/>
          </p:spPr>
          <p:txBody>
            <a:bodyPr wrap="square" rtlCol="0">
              <a:noAutofit/>
            </a:bodyPr>
            <a:lstStyle/>
            <a:p>
              <a:pPr marL="0" marR="0" lvl="0" indent="0" defTabSz="914400" eaLnBrk="1" fontAlgn="ctr"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dirty="0">
                  <a:ln>
                    <a:noFill/>
                  </a:ln>
                  <a:effectLst/>
                  <a:uLnTx/>
                  <a:uFillTx/>
                  <a:latin typeface="Huawei Sans" panose="020C0503030203020204" pitchFamily="34" charset="0"/>
                  <a:ea typeface="方正兰亭黑简体" panose="02000000000000000000" pitchFamily="2" charset="-122"/>
                  <a:sym typeface="Huawei Sans" panose="020C0503030203020204" pitchFamily="34" charset="0"/>
                </a:rPr>
                <a:t>NBI</a:t>
              </a:r>
              <a:endParaRPr kumimoji="0" lang="en-US" altLang="zh-CN" sz="1400" b="1" i="0" u="none" strike="noStrike" kern="0" cap="none" spc="0" normalizeH="0" baseline="0" noProof="0" dirty="0">
                <a:ln>
                  <a:noFill/>
                </a:ln>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74" name="矩形 273">
              <a:extLst>
                <a:ext uri="{FF2B5EF4-FFF2-40B4-BE49-F238E27FC236}">
                  <a16:creationId xmlns:a16="http://schemas.microsoft.com/office/drawing/2014/main" id="{77200D22-A54D-4613-9963-3B5CC691184F}"/>
                </a:ext>
              </a:extLst>
            </p:cNvPr>
            <p:cNvSpPr/>
            <p:nvPr/>
          </p:nvSpPr>
          <p:spPr bwMode="gray">
            <a:xfrm>
              <a:off x="971896" y="5813074"/>
              <a:ext cx="8962454" cy="568676"/>
            </a:xfrm>
            <a:prstGeom prst="rect">
              <a:avLst/>
            </a:prstGeom>
            <a:solidFill>
              <a:srgbClr val="389CA5"/>
            </a:solidFill>
            <a:ln>
              <a:noFill/>
            </a:ln>
            <a:effectLst/>
          </p:spPr>
          <p:txBody>
            <a:bodyPr vert="horz" wrap="square" lIns="68549" tIns="34275" rIns="68549" bIns="34275" numCol="1" anchor="t" anchorCtr="0" compatLnSpc="1">
              <a:prstTxWarp prst="textNoShape">
                <a:avLst/>
              </a:prstTxWarp>
              <a:noAutofit/>
            </a:bodyPr>
            <a:lstStyle/>
            <a:p>
              <a:pPr algn="ctr" defTabSz="914034" fontAlgn="ctr">
                <a:spcBef>
                  <a:spcPct val="0"/>
                </a:spcBef>
                <a:spcAft>
                  <a:spcPct val="0"/>
                </a:spcAft>
              </a:pPr>
              <a:endParaRPr lang="en-US" altLang="zh-CN" sz="1400" dirty="0">
                <a:solidFill>
                  <a:srgbClr val="F3FBFE"/>
                </a:solidFill>
                <a:latin typeface="Huawei Sans" panose="020C0503030203020204" pitchFamily="34" charset="0"/>
                <a:ea typeface="方正兰亭黑简体" panose="02000000000000000000" pitchFamily="2" charset="-122"/>
                <a:cs typeface="Microsoft YaHei" charset="-122"/>
                <a:sym typeface="Huawei Sans" panose="020C0503030203020204" pitchFamily="34" charset="0"/>
              </a:endParaRPr>
            </a:p>
          </p:txBody>
        </p:sp>
        <p:grpSp>
          <p:nvGrpSpPr>
            <p:cNvPr id="275" name="组合 274">
              <a:extLst>
                <a:ext uri="{FF2B5EF4-FFF2-40B4-BE49-F238E27FC236}">
                  <a16:creationId xmlns:a16="http://schemas.microsoft.com/office/drawing/2014/main" id="{83665F67-FB57-4334-A95F-2BA0E89B4B73}"/>
                </a:ext>
              </a:extLst>
            </p:cNvPr>
            <p:cNvGrpSpPr/>
            <p:nvPr/>
          </p:nvGrpSpPr>
          <p:grpSpPr bwMode="gray">
            <a:xfrm>
              <a:off x="888859" y="5935572"/>
              <a:ext cx="1697902" cy="337384"/>
              <a:chOff x="4426832" y="2330752"/>
              <a:chExt cx="1820767" cy="392351"/>
            </a:xfrm>
          </p:grpSpPr>
          <p:sp>
            <p:nvSpPr>
              <p:cNvPr id="276" name="矩形 275">
                <a:extLst>
                  <a:ext uri="{FF2B5EF4-FFF2-40B4-BE49-F238E27FC236}">
                    <a16:creationId xmlns:a16="http://schemas.microsoft.com/office/drawing/2014/main" id="{6BF849DE-5697-4094-AB15-0DE640391AE1}"/>
                  </a:ext>
                </a:extLst>
              </p:cNvPr>
              <p:cNvSpPr/>
              <p:nvPr/>
            </p:nvSpPr>
            <p:spPr bwMode="gray">
              <a:xfrm>
                <a:off x="4635280" y="2330752"/>
                <a:ext cx="1410835" cy="392351"/>
              </a:xfrm>
              <a:prstGeom prst="rect">
                <a:avLst/>
              </a:prstGeom>
              <a:solidFill>
                <a:sysClr val="window" lastClr="FFFFFF"/>
              </a:solidFill>
              <a:ln w="12700" cap="flat" cmpd="sng" algn="ctr">
                <a:noFill/>
                <a:prstDash val="solid"/>
                <a:miter lim="800000"/>
              </a:ln>
              <a:effectLst/>
            </p:spPr>
            <p:txBody>
              <a:bodyPr wrap="square"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100" b="0" i="0" u="none" strike="noStrike" kern="0" cap="none" spc="0" normalizeH="0" baseline="0" noProof="0" dirty="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77" name="文本框 276">
                <a:extLst>
                  <a:ext uri="{FF2B5EF4-FFF2-40B4-BE49-F238E27FC236}">
                    <a16:creationId xmlns:a16="http://schemas.microsoft.com/office/drawing/2014/main" id="{306A0B1A-BD6E-405D-95F5-0E8585D1E25A}"/>
                  </a:ext>
                </a:extLst>
              </p:cNvPr>
              <p:cNvSpPr txBox="1"/>
              <p:nvPr/>
            </p:nvSpPr>
            <p:spPr bwMode="gray">
              <a:xfrm>
                <a:off x="4426832" y="2366635"/>
                <a:ext cx="1820767" cy="304232"/>
              </a:xfrm>
              <a:prstGeom prst="rect">
                <a:avLst/>
              </a:prstGeom>
              <a:noFill/>
              <a:ln>
                <a:noFill/>
              </a:ln>
            </p:spPr>
            <p:txBody>
              <a:bodyPr wrap="square" rtlCol="0">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User management</a:t>
                </a:r>
              </a:p>
            </p:txBody>
          </p:sp>
        </p:grpSp>
        <p:grpSp>
          <p:nvGrpSpPr>
            <p:cNvPr id="278" name="组合 277">
              <a:extLst>
                <a:ext uri="{FF2B5EF4-FFF2-40B4-BE49-F238E27FC236}">
                  <a16:creationId xmlns:a16="http://schemas.microsoft.com/office/drawing/2014/main" id="{F5B9C868-2271-4BEF-8285-42C66EA49E9B}"/>
                </a:ext>
              </a:extLst>
            </p:cNvPr>
            <p:cNvGrpSpPr/>
            <p:nvPr/>
          </p:nvGrpSpPr>
          <p:grpSpPr bwMode="gray">
            <a:xfrm>
              <a:off x="2494175" y="5873559"/>
              <a:ext cx="1451774" cy="430887"/>
              <a:chOff x="4571156" y="2258639"/>
              <a:chExt cx="1556829" cy="501088"/>
            </a:xfrm>
          </p:grpSpPr>
          <p:sp>
            <p:nvSpPr>
              <p:cNvPr id="279" name="矩形 278">
                <a:extLst>
                  <a:ext uri="{FF2B5EF4-FFF2-40B4-BE49-F238E27FC236}">
                    <a16:creationId xmlns:a16="http://schemas.microsoft.com/office/drawing/2014/main" id="{357B3E5C-C8C0-49EA-96B9-3DFFFAEA95AD}"/>
                  </a:ext>
                </a:extLst>
              </p:cNvPr>
              <p:cNvSpPr/>
              <p:nvPr/>
            </p:nvSpPr>
            <p:spPr bwMode="gray">
              <a:xfrm>
                <a:off x="4635280" y="2330752"/>
                <a:ext cx="1410835" cy="392351"/>
              </a:xfrm>
              <a:prstGeom prst="rect">
                <a:avLst/>
              </a:prstGeom>
              <a:solidFill>
                <a:sysClr val="window" lastClr="FFFFFF"/>
              </a:solidFill>
              <a:ln w="12700" cap="flat" cmpd="sng" algn="ctr">
                <a:noFill/>
                <a:prstDash val="solid"/>
                <a:miter lim="800000"/>
              </a:ln>
              <a:effectLst/>
            </p:spPr>
            <p:txBody>
              <a:bodyPr wrap="square"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100" b="0" i="0" u="none" strike="noStrike" kern="0" cap="none" spc="0" normalizeH="0" baseline="0" noProof="0" dirty="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80" name="文本框 279">
                <a:extLst>
                  <a:ext uri="{FF2B5EF4-FFF2-40B4-BE49-F238E27FC236}">
                    <a16:creationId xmlns:a16="http://schemas.microsoft.com/office/drawing/2014/main" id="{EB3A0369-21AB-4EB8-9128-7938FF21F8B8}"/>
                  </a:ext>
                </a:extLst>
              </p:cNvPr>
              <p:cNvSpPr txBox="1"/>
              <p:nvPr/>
            </p:nvSpPr>
            <p:spPr bwMode="gray">
              <a:xfrm>
                <a:off x="4571156" y="2258639"/>
                <a:ext cx="1556829" cy="501088"/>
              </a:xfrm>
              <a:prstGeom prst="rect">
                <a:avLst/>
              </a:prstGeom>
              <a:noFill/>
              <a:ln>
                <a:noFill/>
              </a:ln>
            </p:spPr>
            <p:txBody>
              <a:bodyPr wrap="square" rtlCol="0">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Transaction mechanism</a:t>
                </a:r>
              </a:p>
            </p:txBody>
          </p:sp>
        </p:grpSp>
        <p:grpSp>
          <p:nvGrpSpPr>
            <p:cNvPr id="281" name="组合 280">
              <a:extLst>
                <a:ext uri="{FF2B5EF4-FFF2-40B4-BE49-F238E27FC236}">
                  <a16:creationId xmlns:a16="http://schemas.microsoft.com/office/drawing/2014/main" id="{31CC6799-DA42-4343-97FA-24FAD41F8E9A}"/>
                </a:ext>
              </a:extLst>
            </p:cNvPr>
            <p:cNvGrpSpPr/>
            <p:nvPr/>
          </p:nvGrpSpPr>
          <p:grpSpPr bwMode="gray">
            <a:xfrm>
              <a:off x="4024705" y="5933794"/>
              <a:ext cx="1315632" cy="357372"/>
              <a:chOff x="4635280" y="2330752"/>
              <a:chExt cx="1410835" cy="415595"/>
            </a:xfrm>
          </p:grpSpPr>
          <p:sp>
            <p:nvSpPr>
              <p:cNvPr id="282" name="矩形 281">
                <a:extLst>
                  <a:ext uri="{FF2B5EF4-FFF2-40B4-BE49-F238E27FC236}">
                    <a16:creationId xmlns:a16="http://schemas.microsoft.com/office/drawing/2014/main" id="{124A0AA8-8B19-4E86-9F4E-6C5F434837C6}"/>
                  </a:ext>
                </a:extLst>
              </p:cNvPr>
              <p:cNvSpPr/>
              <p:nvPr/>
            </p:nvSpPr>
            <p:spPr bwMode="gray">
              <a:xfrm>
                <a:off x="4635280" y="2330752"/>
                <a:ext cx="1410835" cy="392351"/>
              </a:xfrm>
              <a:prstGeom prst="rect">
                <a:avLst/>
              </a:prstGeom>
              <a:solidFill>
                <a:sysClr val="window" lastClr="FFFFFF"/>
              </a:solidFill>
              <a:ln w="12700" cap="flat" cmpd="sng" algn="ctr">
                <a:noFill/>
                <a:prstDash val="solid"/>
                <a:miter lim="800000"/>
              </a:ln>
              <a:effectLst/>
            </p:spPr>
            <p:txBody>
              <a:bodyPr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400" b="0" i="0" u="none" strike="noStrike" kern="0" cap="none" spc="0" normalizeH="0" baseline="0" noProof="0" dirty="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83" name="文本框 282">
                <a:extLst>
                  <a:ext uri="{FF2B5EF4-FFF2-40B4-BE49-F238E27FC236}">
                    <a16:creationId xmlns:a16="http://schemas.microsoft.com/office/drawing/2014/main" id="{1143A626-B237-49F0-A440-150FD5E0D7AC}"/>
                  </a:ext>
                </a:extLst>
              </p:cNvPr>
              <p:cNvSpPr txBox="1"/>
              <p:nvPr/>
            </p:nvSpPr>
            <p:spPr bwMode="gray">
              <a:xfrm>
                <a:off x="4901328" y="2388427"/>
                <a:ext cx="878753" cy="357920"/>
              </a:xfrm>
              <a:prstGeom prst="rect">
                <a:avLst/>
              </a:prstGeom>
              <a:noFill/>
              <a:ln>
                <a:noFill/>
              </a:ln>
            </p:spPr>
            <p:txBody>
              <a:bodyPr wrap="none" rtlCol="0">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Phase 2</a:t>
                </a:r>
              </a:p>
            </p:txBody>
          </p:sp>
        </p:grpSp>
        <p:grpSp>
          <p:nvGrpSpPr>
            <p:cNvPr id="284" name="组合 283">
              <a:extLst>
                <a:ext uri="{FF2B5EF4-FFF2-40B4-BE49-F238E27FC236}">
                  <a16:creationId xmlns:a16="http://schemas.microsoft.com/office/drawing/2014/main" id="{14584137-2FDC-4A12-B0D5-43A234E2FE00}"/>
                </a:ext>
              </a:extLst>
            </p:cNvPr>
            <p:cNvGrpSpPr/>
            <p:nvPr/>
          </p:nvGrpSpPr>
          <p:grpSpPr bwMode="gray">
            <a:xfrm>
              <a:off x="5490262" y="5929577"/>
              <a:ext cx="1315632" cy="357372"/>
              <a:chOff x="4635280" y="2330752"/>
              <a:chExt cx="1410835" cy="415595"/>
            </a:xfrm>
          </p:grpSpPr>
          <p:sp>
            <p:nvSpPr>
              <p:cNvPr id="285" name="矩形 284">
                <a:extLst>
                  <a:ext uri="{FF2B5EF4-FFF2-40B4-BE49-F238E27FC236}">
                    <a16:creationId xmlns:a16="http://schemas.microsoft.com/office/drawing/2014/main" id="{31418B10-84AE-4385-B581-9E055E03369D}"/>
                  </a:ext>
                </a:extLst>
              </p:cNvPr>
              <p:cNvSpPr/>
              <p:nvPr/>
            </p:nvSpPr>
            <p:spPr bwMode="gray">
              <a:xfrm>
                <a:off x="4635280" y="2330752"/>
                <a:ext cx="1410835" cy="392351"/>
              </a:xfrm>
              <a:prstGeom prst="rect">
                <a:avLst/>
              </a:prstGeom>
              <a:solidFill>
                <a:sysClr val="window" lastClr="FFFFFF"/>
              </a:solidFill>
              <a:ln w="12700" cap="flat" cmpd="sng" algn="ctr">
                <a:noFill/>
                <a:prstDash val="solid"/>
                <a:miter lim="800000"/>
              </a:ln>
              <a:effectLst/>
            </p:spPr>
            <p:txBody>
              <a:bodyPr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400" b="0" i="0" u="none" strike="noStrike" kern="0" cap="none" spc="0" normalizeH="0" baseline="0" noProof="0" dirty="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86" name="文本框 285">
                <a:extLst>
                  <a:ext uri="{FF2B5EF4-FFF2-40B4-BE49-F238E27FC236}">
                    <a16:creationId xmlns:a16="http://schemas.microsoft.com/office/drawing/2014/main" id="{2AA0D81A-BB1F-4F35-9472-7CE672D885C3}"/>
                  </a:ext>
                </a:extLst>
              </p:cNvPr>
              <p:cNvSpPr txBox="1"/>
              <p:nvPr/>
            </p:nvSpPr>
            <p:spPr bwMode="gray">
              <a:xfrm>
                <a:off x="4660669" y="2388427"/>
                <a:ext cx="1360074" cy="357920"/>
              </a:xfrm>
              <a:prstGeom prst="rect">
                <a:avLst/>
              </a:prstGeom>
              <a:noFill/>
              <a:ln>
                <a:noFill/>
              </a:ln>
            </p:spPr>
            <p:txBody>
              <a:bodyPr wrap="none" rtlCol="0">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Globalization</a:t>
                </a:r>
              </a:p>
            </p:txBody>
          </p:sp>
        </p:grpSp>
        <p:grpSp>
          <p:nvGrpSpPr>
            <p:cNvPr id="287" name="组合 286">
              <a:extLst>
                <a:ext uri="{FF2B5EF4-FFF2-40B4-BE49-F238E27FC236}">
                  <a16:creationId xmlns:a16="http://schemas.microsoft.com/office/drawing/2014/main" id="{5B3DDB57-24F0-455B-94F2-C4FBE20C8E56}"/>
                </a:ext>
              </a:extLst>
            </p:cNvPr>
            <p:cNvGrpSpPr/>
            <p:nvPr/>
          </p:nvGrpSpPr>
          <p:grpSpPr bwMode="gray">
            <a:xfrm>
              <a:off x="6962206" y="5931747"/>
              <a:ext cx="1315632" cy="357372"/>
              <a:chOff x="4635280" y="2330752"/>
              <a:chExt cx="1410835" cy="415595"/>
            </a:xfrm>
          </p:grpSpPr>
          <p:sp>
            <p:nvSpPr>
              <p:cNvPr id="288" name="矩形 287">
                <a:extLst>
                  <a:ext uri="{FF2B5EF4-FFF2-40B4-BE49-F238E27FC236}">
                    <a16:creationId xmlns:a16="http://schemas.microsoft.com/office/drawing/2014/main" id="{EB8D6964-213B-4363-9E76-3BC45C41BD62}"/>
                  </a:ext>
                </a:extLst>
              </p:cNvPr>
              <p:cNvSpPr/>
              <p:nvPr/>
            </p:nvSpPr>
            <p:spPr bwMode="gray">
              <a:xfrm>
                <a:off x="4635280" y="2330752"/>
                <a:ext cx="1410835" cy="392351"/>
              </a:xfrm>
              <a:prstGeom prst="rect">
                <a:avLst/>
              </a:prstGeom>
              <a:solidFill>
                <a:sysClr val="window" lastClr="FFFFFF"/>
              </a:solidFill>
              <a:ln w="12700" cap="flat" cmpd="sng" algn="ctr">
                <a:noFill/>
                <a:prstDash val="solid"/>
                <a:miter lim="800000"/>
              </a:ln>
              <a:effectLst/>
            </p:spPr>
            <p:txBody>
              <a:bodyPr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400" b="0" i="0" u="none" strike="noStrike" kern="0" cap="none" spc="0" normalizeH="0" baseline="0" noProof="0" dirty="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89" name="文本框 288">
                <a:extLst>
                  <a:ext uri="{FF2B5EF4-FFF2-40B4-BE49-F238E27FC236}">
                    <a16:creationId xmlns:a16="http://schemas.microsoft.com/office/drawing/2014/main" id="{4D87ED6A-5C4B-40D2-82C4-C370149BCF56}"/>
                  </a:ext>
                </a:extLst>
              </p:cNvPr>
              <p:cNvSpPr txBox="1"/>
              <p:nvPr/>
            </p:nvSpPr>
            <p:spPr bwMode="gray">
              <a:xfrm>
                <a:off x="4764670" y="2388427"/>
                <a:ext cx="1152075" cy="357920"/>
              </a:xfrm>
              <a:prstGeom prst="rect">
                <a:avLst/>
              </a:prstGeom>
              <a:noFill/>
              <a:ln>
                <a:noFill/>
              </a:ln>
            </p:spPr>
            <p:txBody>
              <a:bodyPr wrap="none" rtlCol="0">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NCE portal</a:t>
                </a:r>
                <a:endParaRPr kumimoji="0" lang="en-US" altLang="zh-CN" sz="1400" b="0" i="0" u="none" strike="noStrike" kern="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290" name="组合 289">
              <a:extLst>
                <a:ext uri="{FF2B5EF4-FFF2-40B4-BE49-F238E27FC236}">
                  <a16:creationId xmlns:a16="http://schemas.microsoft.com/office/drawing/2014/main" id="{D70DB205-CDD4-414B-BA5D-DD30510BDECD}"/>
                </a:ext>
              </a:extLst>
            </p:cNvPr>
            <p:cNvGrpSpPr/>
            <p:nvPr/>
          </p:nvGrpSpPr>
          <p:grpSpPr bwMode="gray">
            <a:xfrm>
              <a:off x="8427763" y="5925648"/>
              <a:ext cx="1315632" cy="357372"/>
              <a:chOff x="4635280" y="2330752"/>
              <a:chExt cx="1410835" cy="415595"/>
            </a:xfrm>
          </p:grpSpPr>
          <p:sp>
            <p:nvSpPr>
              <p:cNvPr id="291" name="矩形 290">
                <a:extLst>
                  <a:ext uri="{FF2B5EF4-FFF2-40B4-BE49-F238E27FC236}">
                    <a16:creationId xmlns:a16="http://schemas.microsoft.com/office/drawing/2014/main" id="{35E2F2E2-3B8F-4716-BE53-604F92E0B524}"/>
                  </a:ext>
                </a:extLst>
              </p:cNvPr>
              <p:cNvSpPr/>
              <p:nvPr/>
            </p:nvSpPr>
            <p:spPr bwMode="gray">
              <a:xfrm>
                <a:off x="4635280" y="2330752"/>
                <a:ext cx="1410835" cy="392351"/>
              </a:xfrm>
              <a:prstGeom prst="rect">
                <a:avLst/>
              </a:prstGeom>
              <a:solidFill>
                <a:sysClr val="window" lastClr="FFFFFF"/>
              </a:solidFill>
              <a:ln w="12700" cap="flat" cmpd="sng" algn="ctr">
                <a:noFill/>
                <a:prstDash val="solid"/>
                <a:miter lim="800000"/>
              </a:ln>
              <a:effectLst/>
            </p:spPr>
            <p:txBody>
              <a:bodyPr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400" b="0" i="0" u="none" strike="noStrike" kern="0" cap="none" spc="0" normalizeH="0" baseline="0" noProof="0" dirty="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92" name="文本框 291">
                <a:extLst>
                  <a:ext uri="{FF2B5EF4-FFF2-40B4-BE49-F238E27FC236}">
                    <a16:creationId xmlns:a16="http://schemas.microsoft.com/office/drawing/2014/main" id="{D84DE8CF-4113-4920-87DC-316512251463}"/>
                  </a:ext>
                </a:extLst>
              </p:cNvPr>
              <p:cNvSpPr txBox="1"/>
              <p:nvPr/>
            </p:nvSpPr>
            <p:spPr bwMode="gray">
              <a:xfrm>
                <a:off x="5175513" y="2388427"/>
                <a:ext cx="330393" cy="357920"/>
              </a:xfrm>
              <a:prstGeom prst="rect">
                <a:avLst/>
              </a:prstGeom>
              <a:noFill/>
              <a:ln>
                <a:noFill/>
              </a:ln>
            </p:spPr>
            <p:txBody>
              <a:bodyPr wrap="none" rtlCol="0">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a:t>
                </a:r>
                <a:endParaRPr kumimoji="0" lang="en-US" altLang="zh-CN" sz="1400" b="0" i="0" u="none" strike="noStrike" kern="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293" name="文本框 292">
              <a:extLst>
                <a:ext uri="{FF2B5EF4-FFF2-40B4-BE49-F238E27FC236}">
                  <a16:creationId xmlns:a16="http://schemas.microsoft.com/office/drawing/2014/main" id="{23B804DD-2D8D-4CD4-B94A-6887BC85EAC7}"/>
                </a:ext>
              </a:extLst>
            </p:cNvPr>
            <p:cNvSpPr txBox="1"/>
            <p:nvPr/>
          </p:nvSpPr>
          <p:spPr bwMode="gray">
            <a:xfrm>
              <a:off x="1289309" y="5634948"/>
              <a:ext cx="2423546" cy="307777"/>
            </a:xfrm>
            <a:prstGeom prst="rect">
              <a:avLst/>
            </a:prstGeom>
            <a:noFill/>
          </p:spPr>
          <p:txBody>
            <a:bodyPr wrap="square" rtlCol="0">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dirty="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Common Foundation</a:t>
              </a:r>
              <a:endParaRPr kumimoji="0" lang="en-US" altLang="zh-CN" sz="1400" b="1" i="0" u="none" strike="noStrike" kern="0" cap="none" spc="0" normalizeH="0" baseline="0" noProof="0" dirty="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94" name="文本框 293">
              <a:extLst>
                <a:ext uri="{FF2B5EF4-FFF2-40B4-BE49-F238E27FC236}">
                  <a16:creationId xmlns:a16="http://schemas.microsoft.com/office/drawing/2014/main" id="{1C165D54-A0CD-4A94-8E7D-A49476F006FB}"/>
                </a:ext>
              </a:extLst>
            </p:cNvPr>
            <p:cNvSpPr txBox="1"/>
            <p:nvPr/>
          </p:nvSpPr>
          <p:spPr bwMode="gray">
            <a:xfrm rot="16200000">
              <a:off x="5802056" y="3712669"/>
              <a:ext cx="1347144" cy="338554"/>
            </a:xfrm>
            <a:prstGeom prst="rect">
              <a:avLst/>
            </a:prstGeom>
            <a:noFill/>
          </p:spPr>
          <p:txBody>
            <a:bodyPr wrap="square" rtlCol="0">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a:ln>
                    <a:noFill/>
                  </a:ln>
                  <a:effectLst/>
                  <a:uLnTx/>
                  <a:uFillTx/>
                  <a:latin typeface="Huawei Sans" panose="020C0503030203020204" pitchFamily="34" charset="0"/>
                  <a:ea typeface="方正兰亭黑简体" panose="02000000000000000000" pitchFamily="2" charset="-122"/>
                  <a:sym typeface="Huawei Sans" panose="020C0503030203020204" pitchFamily="34" charset="0"/>
                </a:rPr>
                <a:t>Inconsistency discovery</a:t>
              </a:r>
              <a:endParaRPr kumimoji="0" lang="en-US" altLang="zh-CN" sz="1200" b="0" i="0" u="none" strike="noStrike" kern="0" cap="none" spc="0" normalizeH="0" baseline="0" noProof="0" dirty="0">
                <a:ln>
                  <a:noFill/>
                </a:ln>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95" name="文本框 294">
              <a:extLst>
                <a:ext uri="{FF2B5EF4-FFF2-40B4-BE49-F238E27FC236}">
                  <a16:creationId xmlns:a16="http://schemas.microsoft.com/office/drawing/2014/main" id="{D06510BB-7E8C-4F94-8441-1D2F1BC3F458}"/>
                </a:ext>
              </a:extLst>
            </p:cNvPr>
            <p:cNvSpPr txBox="1"/>
            <p:nvPr/>
          </p:nvSpPr>
          <p:spPr bwMode="gray">
            <a:xfrm>
              <a:off x="1927572" y="2074508"/>
              <a:ext cx="1345240" cy="338554"/>
            </a:xfrm>
            <a:prstGeom prst="rect">
              <a:avLst/>
            </a:prstGeom>
            <a:noFill/>
          </p:spPr>
          <p:txBody>
            <a:bodyPr wrap="none" rtlCol="0">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a:ln>
                    <a:noFill/>
                  </a:ln>
                  <a:solidFill>
                    <a:srgbClr val="8BC9A0">
                      <a:lumMod val="50000"/>
                    </a:srgbClr>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Design state</a:t>
              </a:r>
            </a:p>
          </p:txBody>
        </p:sp>
        <p:sp>
          <p:nvSpPr>
            <p:cNvPr id="296" name="文本框 295">
              <a:extLst>
                <a:ext uri="{FF2B5EF4-FFF2-40B4-BE49-F238E27FC236}">
                  <a16:creationId xmlns:a16="http://schemas.microsoft.com/office/drawing/2014/main" id="{844F8C78-CFFB-4A53-BB83-A0B9463F81C6}"/>
                </a:ext>
              </a:extLst>
            </p:cNvPr>
            <p:cNvSpPr txBox="1"/>
            <p:nvPr/>
          </p:nvSpPr>
          <p:spPr bwMode="gray">
            <a:xfrm>
              <a:off x="6476325" y="2103868"/>
              <a:ext cx="1486304" cy="338554"/>
            </a:xfrm>
            <a:prstGeom prst="rect">
              <a:avLst/>
            </a:prstGeom>
            <a:noFill/>
          </p:spPr>
          <p:txBody>
            <a:bodyPr wrap="none" rtlCol="0">
              <a:noAutofit/>
            </a:bodyPr>
            <a:lstStyle/>
            <a:p>
              <a:pPr marL="0" marR="0" lvl="0" indent="0" defTabSz="914400" eaLnBrk="1" fontAlgn="ctr"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a:ln>
                    <a:noFill/>
                  </a:ln>
                  <a:effectLst/>
                  <a:uLnTx/>
                  <a:uFillTx/>
                  <a:latin typeface="Huawei Sans" panose="020C0503030203020204" pitchFamily="34" charset="0"/>
                  <a:ea typeface="方正兰亭黑简体" panose="02000000000000000000" pitchFamily="2" charset="-122"/>
                  <a:sym typeface="Huawei Sans" panose="020C0503030203020204" pitchFamily="34" charset="0"/>
                </a:rPr>
                <a:t>Running state</a:t>
              </a:r>
            </a:p>
          </p:txBody>
        </p:sp>
        <p:sp>
          <p:nvSpPr>
            <p:cNvPr id="297" name="矩形 296">
              <a:extLst>
                <a:ext uri="{FF2B5EF4-FFF2-40B4-BE49-F238E27FC236}">
                  <a16:creationId xmlns:a16="http://schemas.microsoft.com/office/drawing/2014/main" id="{555F85BC-D17F-4152-BB9E-CA7174275AF2}"/>
                </a:ext>
              </a:extLst>
            </p:cNvPr>
            <p:cNvSpPr/>
            <p:nvPr/>
          </p:nvSpPr>
          <p:spPr bwMode="gray">
            <a:xfrm>
              <a:off x="9963803" y="4095820"/>
              <a:ext cx="247931" cy="237695"/>
            </a:xfrm>
            <a:prstGeom prst="rect">
              <a:avLst/>
            </a:prstGeom>
            <a:solidFill>
              <a:srgbClr val="94D8F1"/>
            </a:solidFill>
            <a:ln w="12700" cap="flat" cmpd="sng" algn="ctr">
              <a:noFill/>
              <a:prstDash val="solid"/>
              <a:miter lim="800000"/>
            </a:ln>
            <a:effectLst/>
          </p:spPr>
          <p:txBody>
            <a:bodyPr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200" b="0" i="0" u="none" strike="noStrike" kern="0" cap="none" spc="0" normalizeH="0" baseline="0" noProof="0" dirty="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98" name="矩形 297">
              <a:extLst>
                <a:ext uri="{FF2B5EF4-FFF2-40B4-BE49-F238E27FC236}">
                  <a16:creationId xmlns:a16="http://schemas.microsoft.com/office/drawing/2014/main" id="{2F6772D6-EC87-43B0-A401-7D37033C2D2D}"/>
                </a:ext>
              </a:extLst>
            </p:cNvPr>
            <p:cNvSpPr/>
            <p:nvPr/>
          </p:nvSpPr>
          <p:spPr bwMode="gray">
            <a:xfrm>
              <a:off x="9963803" y="4483583"/>
              <a:ext cx="247931" cy="237695"/>
            </a:xfrm>
            <a:prstGeom prst="rect">
              <a:avLst/>
            </a:prstGeom>
            <a:solidFill>
              <a:srgbClr val="EC7061"/>
            </a:solidFill>
            <a:ln>
              <a:noFill/>
            </a:ln>
            <a:effectLst/>
          </p:spPr>
          <p:txBody>
            <a:bodyPr vert="horz" wrap="square" lIns="68549" tIns="34275" rIns="68549" bIns="34275" numCol="1" anchor="ctr" anchorCtr="0" compatLnSpc="1">
              <a:prstTxWarp prst="textNoShape">
                <a:avLst/>
              </a:prstTxWarp>
              <a:noAutofit/>
            </a:bodyPr>
            <a:lstStyle/>
            <a:p>
              <a:pPr algn="ctr" defTabSz="914034" fontAlgn="ctr">
                <a:spcBef>
                  <a:spcPct val="0"/>
                </a:spcBef>
                <a:spcAft>
                  <a:spcPct val="0"/>
                </a:spcAft>
              </a:pPr>
              <a:endParaRPr lang="en-US" altLang="zh-CN" sz="2000" dirty="0">
                <a:solidFill>
                  <a:srgbClr val="F3FBFE"/>
                </a:solidFill>
                <a:latin typeface="Huawei Sans" panose="020C0503030203020204" pitchFamily="34" charset="0"/>
                <a:ea typeface="方正兰亭黑简体" panose="02000000000000000000" pitchFamily="2" charset="-122"/>
                <a:cs typeface="Arial" charset="0"/>
                <a:sym typeface="Huawei Sans" panose="020C0503030203020204" pitchFamily="34" charset="0"/>
              </a:endParaRPr>
            </a:p>
          </p:txBody>
        </p:sp>
        <p:sp>
          <p:nvSpPr>
            <p:cNvPr id="299" name="矩形 298">
              <a:extLst>
                <a:ext uri="{FF2B5EF4-FFF2-40B4-BE49-F238E27FC236}">
                  <a16:creationId xmlns:a16="http://schemas.microsoft.com/office/drawing/2014/main" id="{2FA77C74-7F15-4C55-892F-2C015E233910}"/>
                </a:ext>
              </a:extLst>
            </p:cNvPr>
            <p:cNvSpPr/>
            <p:nvPr/>
          </p:nvSpPr>
          <p:spPr bwMode="gray">
            <a:xfrm>
              <a:off x="9967824" y="4900423"/>
              <a:ext cx="247931" cy="237695"/>
            </a:xfrm>
            <a:prstGeom prst="rect">
              <a:avLst/>
            </a:prstGeom>
            <a:solidFill>
              <a:srgbClr val="389CA5"/>
            </a:solidFill>
            <a:ln>
              <a:noFill/>
            </a:ln>
            <a:effectLst/>
          </p:spPr>
          <p:txBody>
            <a:bodyPr vert="horz" wrap="square" lIns="68549" tIns="34275" rIns="68549" bIns="34275" numCol="1" anchor="t" anchorCtr="0" compatLnSpc="1">
              <a:prstTxWarp prst="textNoShape">
                <a:avLst/>
              </a:prstTxWarp>
              <a:noAutofit/>
            </a:bodyPr>
            <a:lstStyle/>
            <a:p>
              <a:pPr algn="ctr" defTabSz="914034" fontAlgn="ctr">
                <a:spcBef>
                  <a:spcPct val="0"/>
                </a:spcBef>
                <a:spcAft>
                  <a:spcPct val="0"/>
                </a:spcAft>
              </a:pPr>
              <a:endParaRPr lang="en-US" altLang="zh-CN" sz="2000" dirty="0">
                <a:solidFill>
                  <a:srgbClr val="F3FBFE"/>
                </a:solidFill>
                <a:latin typeface="Huawei Sans" panose="020C0503030203020204" pitchFamily="34" charset="0"/>
                <a:ea typeface="方正兰亭黑简体" panose="02000000000000000000" pitchFamily="2" charset="-122"/>
                <a:cs typeface="Microsoft YaHei" charset="-122"/>
                <a:sym typeface="Huawei Sans" panose="020C0503030203020204" pitchFamily="34" charset="0"/>
              </a:endParaRPr>
            </a:p>
          </p:txBody>
        </p:sp>
        <p:sp>
          <p:nvSpPr>
            <p:cNvPr id="300" name="矩形 299">
              <a:extLst>
                <a:ext uri="{FF2B5EF4-FFF2-40B4-BE49-F238E27FC236}">
                  <a16:creationId xmlns:a16="http://schemas.microsoft.com/office/drawing/2014/main" id="{8CF874BB-4328-43DF-96B2-97A8B885E52B}"/>
                </a:ext>
              </a:extLst>
            </p:cNvPr>
            <p:cNvSpPr/>
            <p:nvPr/>
          </p:nvSpPr>
          <p:spPr bwMode="gray">
            <a:xfrm>
              <a:off x="9967823" y="5272050"/>
              <a:ext cx="247931" cy="237695"/>
            </a:xfrm>
            <a:prstGeom prst="rect">
              <a:avLst/>
            </a:prstGeom>
            <a:solidFill>
              <a:srgbClr val="4DA664"/>
            </a:solidFill>
            <a:ln>
              <a:noFill/>
            </a:ln>
            <a:effectLst/>
          </p:spPr>
          <p:txBody>
            <a:bodyPr vert="horz" wrap="square" lIns="68549" tIns="34275" rIns="68549" bIns="34275" numCol="1" anchor="ctr" anchorCtr="0" compatLnSpc="1">
              <a:prstTxWarp prst="textNoShape">
                <a:avLst/>
              </a:prstTxWarp>
              <a:noAutofit/>
            </a:bodyPr>
            <a:lstStyle/>
            <a:p>
              <a:pPr algn="ctr" defTabSz="914034" fontAlgn="ctr">
                <a:spcBef>
                  <a:spcPct val="0"/>
                </a:spcBef>
                <a:spcAft>
                  <a:spcPct val="0"/>
                </a:spcAft>
              </a:pPr>
              <a:endParaRPr lang="en-US" altLang="zh-CN" sz="1200" dirty="0">
                <a:solidFill>
                  <a:srgbClr val="F3FBFE"/>
                </a:solidFill>
                <a:latin typeface="Huawei Sans" panose="020C0503030203020204" pitchFamily="34" charset="0"/>
                <a:ea typeface="方正兰亭黑简体" panose="02000000000000000000" pitchFamily="2" charset="-122"/>
                <a:cs typeface="Arial" charset="0"/>
                <a:sym typeface="Huawei Sans" panose="020C0503030203020204" pitchFamily="34" charset="0"/>
              </a:endParaRPr>
            </a:p>
          </p:txBody>
        </p:sp>
        <p:sp>
          <p:nvSpPr>
            <p:cNvPr id="301" name="文本框 300">
              <a:extLst>
                <a:ext uri="{FF2B5EF4-FFF2-40B4-BE49-F238E27FC236}">
                  <a16:creationId xmlns:a16="http://schemas.microsoft.com/office/drawing/2014/main" id="{4705A21A-3E00-4536-B8D2-87D8C48342AA}"/>
                </a:ext>
              </a:extLst>
            </p:cNvPr>
            <p:cNvSpPr txBox="1"/>
            <p:nvPr/>
          </p:nvSpPr>
          <p:spPr bwMode="gray">
            <a:xfrm>
              <a:off x="10205472" y="4118379"/>
              <a:ext cx="1463862" cy="276999"/>
            </a:xfrm>
            <a:prstGeom prst="rect">
              <a:avLst/>
            </a:prstGeom>
            <a:noFill/>
          </p:spPr>
          <p:txBody>
            <a:bodyPr wrap="none" rtlCol="0">
              <a:noAutofit/>
            </a:bodyPr>
            <a:lstStyle/>
            <a:p>
              <a:pPr marL="0" marR="0" lvl="0" indent="0" defTabSz="914400" eaLnBrk="1" fontAlgn="ctr"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Operated by users</a:t>
              </a:r>
            </a:p>
          </p:txBody>
        </p:sp>
        <p:sp>
          <p:nvSpPr>
            <p:cNvPr id="302" name="文本框 301">
              <a:extLst>
                <a:ext uri="{FF2B5EF4-FFF2-40B4-BE49-F238E27FC236}">
                  <a16:creationId xmlns:a16="http://schemas.microsoft.com/office/drawing/2014/main" id="{8C5A6C8E-9467-4149-AFEB-5865F715B197}"/>
                </a:ext>
              </a:extLst>
            </p:cNvPr>
            <p:cNvSpPr txBox="1"/>
            <p:nvPr/>
          </p:nvSpPr>
          <p:spPr bwMode="gray">
            <a:xfrm>
              <a:off x="10205473" y="4404106"/>
              <a:ext cx="1664662" cy="461665"/>
            </a:xfrm>
            <a:prstGeom prst="rect">
              <a:avLst/>
            </a:prstGeom>
            <a:noFill/>
          </p:spPr>
          <p:txBody>
            <a:bodyPr wrap="square" rtlCol="0">
              <a:noAutofit/>
            </a:bodyPr>
            <a:lstStyle/>
            <a:p>
              <a:pPr marL="0" marR="0" lvl="0" indent="0" defTabSz="914400" eaLnBrk="1" fontAlgn="ctr"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Provided by Huawei or a third party</a:t>
              </a:r>
            </a:p>
          </p:txBody>
        </p:sp>
        <p:sp>
          <p:nvSpPr>
            <p:cNvPr id="303" name="文本框 302">
              <a:extLst>
                <a:ext uri="{FF2B5EF4-FFF2-40B4-BE49-F238E27FC236}">
                  <a16:creationId xmlns:a16="http://schemas.microsoft.com/office/drawing/2014/main" id="{9CFAC417-AF37-4704-9B1C-A7F4A699621B}"/>
                </a:ext>
              </a:extLst>
            </p:cNvPr>
            <p:cNvSpPr txBox="1"/>
            <p:nvPr/>
          </p:nvSpPr>
          <p:spPr bwMode="gray">
            <a:xfrm>
              <a:off x="10211734" y="4908119"/>
              <a:ext cx="510076" cy="276999"/>
            </a:xfrm>
            <a:prstGeom prst="rect">
              <a:avLst/>
            </a:prstGeom>
            <a:noFill/>
          </p:spPr>
          <p:txBody>
            <a:bodyPr wrap="none" rtlCol="0">
              <a:noAutofit/>
            </a:bodyPr>
            <a:lstStyle/>
            <a:p>
              <a:pPr marL="0" marR="0" lvl="0" indent="0" defTabSz="914400" eaLnBrk="1" fontAlgn="ctr"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Base</a:t>
              </a:r>
            </a:p>
          </p:txBody>
        </p:sp>
        <p:sp>
          <p:nvSpPr>
            <p:cNvPr id="304" name="文本框 303">
              <a:extLst>
                <a:ext uri="{FF2B5EF4-FFF2-40B4-BE49-F238E27FC236}">
                  <a16:creationId xmlns:a16="http://schemas.microsoft.com/office/drawing/2014/main" id="{4B5A76C2-264E-40A8-99A9-3DC9ABFA8D2C}"/>
                </a:ext>
              </a:extLst>
            </p:cNvPr>
            <p:cNvSpPr txBox="1"/>
            <p:nvPr/>
          </p:nvSpPr>
          <p:spPr bwMode="gray">
            <a:xfrm>
              <a:off x="10211734" y="5174786"/>
              <a:ext cx="1293629" cy="461665"/>
            </a:xfrm>
            <a:prstGeom prst="rect">
              <a:avLst/>
            </a:prstGeom>
            <a:noFill/>
          </p:spPr>
          <p:txBody>
            <a:bodyPr wrap="square" rtlCol="0">
              <a:noAutofit/>
            </a:bodyPr>
            <a:lstStyle/>
            <a:p>
              <a:pPr marL="0" marR="0" lvl="0" indent="0" defTabSz="914400" eaLnBrk="1" fontAlgn="ctr"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Programmed by the user</a:t>
              </a:r>
            </a:p>
          </p:txBody>
        </p:sp>
        <p:sp>
          <p:nvSpPr>
            <p:cNvPr id="257" name="文本框 256">
              <a:extLst>
                <a:ext uri="{FF2B5EF4-FFF2-40B4-BE49-F238E27FC236}">
                  <a16:creationId xmlns:a16="http://schemas.microsoft.com/office/drawing/2014/main" id="{11DE00F0-1FFC-43AF-9B0E-376DDF2B0E05}"/>
                </a:ext>
              </a:extLst>
            </p:cNvPr>
            <p:cNvSpPr txBox="1"/>
            <p:nvPr/>
          </p:nvSpPr>
          <p:spPr bwMode="gray">
            <a:xfrm>
              <a:off x="6277399" y="4963482"/>
              <a:ext cx="1494566" cy="390136"/>
            </a:xfrm>
            <a:prstGeom prst="rect">
              <a:avLst/>
            </a:prstGeom>
            <a:noFill/>
          </p:spPr>
          <p:txBody>
            <a:bodyPr wrap="square" lIns="36000" rIns="36000" rtlCol="0">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200" b="0" i="0" u="none" strike="noStrike" kern="0" cap="none" normalizeH="0" noProof="0" dirty="0">
                  <a:ln>
                    <a:noFill/>
                  </a:ln>
                  <a:effectLst/>
                  <a:uLnTx/>
                  <a:uFillTx/>
                  <a:latin typeface="Huawei Sans" panose="020C0503030203020204" pitchFamily="34" charset="0"/>
                  <a:ea typeface="方正兰亭黑简体" panose="02000000000000000000" pitchFamily="2" charset="-122"/>
                  <a:sym typeface="Huawei Sans" panose="020C0503030203020204" pitchFamily="34" charset="0"/>
                </a:rPr>
                <a:t>Deliver configuration/Reset</a:t>
              </a:r>
              <a:endParaRPr kumimoji="0" lang="en-US" altLang="zh-CN" sz="1200" b="0" i="0" u="none" strike="noStrike" kern="0" cap="none" normalizeH="0" noProof="0" dirty="0">
                <a:ln>
                  <a:noFill/>
                </a:ln>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grpSp>
    </p:spTree>
    <p:extLst>
      <p:ext uri="{BB962C8B-B14F-4D97-AF65-F5344CB8AC3E}">
        <p14:creationId xmlns:p14="http://schemas.microsoft.com/office/powerpoint/2010/main" val="393652018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16563C5-047C-4020-91A7-F44A7772B0F1}"/>
              </a:ext>
            </a:extLst>
          </p:cNvPr>
          <p:cNvSpPr>
            <a:spLocks noGrp="1"/>
          </p:cNvSpPr>
          <p:nvPr>
            <p:ph type="title"/>
          </p:nvPr>
        </p:nvSpPr>
        <p:spPr bwMode="gray"/>
        <p:txBody>
          <a:bodyPr/>
          <a:lstStyle/>
          <a:p>
            <a:r>
              <a:rPr lang="en-US">
                <a:sym typeface="Huawei Sans" panose="020C0503030203020204" pitchFamily="34" charset="0"/>
              </a:rPr>
              <a:t>Development Process</a:t>
            </a:r>
            <a:endParaRPr lang="en-US" dirty="0">
              <a:sym typeface="Huawei Sans" panose="020C0503030203020204" pitchFamily="34" charset="0"/>
            </a:endParaRPr>
          </a:p>
        </p:txBody>
      </p:sp>
      <p:sp>
        <p:nvSpPr>
          <p:cNvPr id="5" name="文本占位符 4">
            <a:extLst>
              <a:ext uri="{FF2B5EF4-FFF2-40B4-BE49-F238E27FC236}">
                <a16:creationId xmlns:a16="http://schemas.microsoft.com/office/drawing/2014/main" id="{3B8C42D2-5F32-4445-9A36-2E55C0BB8CC7}"/>
              </a:ext>
            </a:extLst>
          </p:cNvPr>
          <p:cNvSpPr>
            <a:spLocks noGrp="1"/>
          </p:cNvSpPr>
          <p:nvPr>
            <p:ph type="body" sz="quarter" idx="10"/>
          </p:nvPr>
        </p:nvSpPr>
        <p:spPr bwMode="gray">
          <a:xfrm>
            <a:off x="455612" y="1052514"/>
            <a:ext cx="11293476" cy="731739"/>
          </a:xfrm>
        </p:spPr>
        <p:txBody>
          <a:bodyPr/>
          <a:lstStyle/>
          <a:p>
            <a:r>
              <a:rPr lang="en-US" altLang="zh-CN" sz="1400" dirty="0">
                <a:sym typeface="Huawei Sans" panose="020C0503030203020204" pitchFamily="34" charset="0"/>
              </a:rPr>
              <a:t>The overall development process is led by the customer, including requirement analysis and design, SND package development, SSP package development, and commissioning and verification.</a:t>
            </a:r>
          </a:p>
          <a:p>
            <a:endParaRPr lang="zh-CN" altLang="en-US" sz="1400" dirty="0"/>
          </a:p>
        </p:txBody>
      </p:sp>
      <p:sp>
        <p:nvSpPr>
          <p:cNvPr id="51" name="矩形 50">
            <a:extLst>
              <a:ext uri="{FF2B5EF4-FFF2-40B4-BE49-F238E27FC236}">
                <a16:creationId xmlns:a16="http://schemas.microsoft.com/office/drawing/2014/main" id="{E26BECFE-CC16-4F56-BF7E-B288393F28B1}"/>
              </a:ext>
            </a:extLst>
          </p:cNvPr>
          <p:cNvSpPr/>
          <p:nvPr/>
        </p:nvSpPr>
        <p:spPr bwMode="gray">
          <a:xfrm>
            <a:off x="4471669" y="2383808"/>
            <a:ext cx="6050494" cy="1892611"/>
          </a:xfrm>
          <a:prstGeom prst="rect">
            <a:avLst/>
          </a:prstGeom>
          <a:solidFill>
            <a:srgbClr val="BEE9EE"/>
          </a:solidFill>
          <a:ln w="9525" cap="flat" cmpd="sng" algn="ctr">
            <a:noFill/>
            <a:prstDash val="solid"/>
            <a:miter lim="800000"/>
          </a:ln>
          <a:effectLst/>
        </p:spPr>
        <p:txBody>
          <a:bodyPr lIns="143944" tIns="143944" rtlCol="0" anchor="t"/>
          <a:lstStyle/>
          <a:p>
            <a:pPr defTabSz="914034" fontAlgn="base">
              <a:spcBef>
                <a:spcPct val="0"/>
              </a:spcBef>
              <a:spcAft>
                <a:spcPct val="0"/>
              </a:spcAft>
              <a:buClr>
                <a:srgbClr val="CC9900"/>
              </a:buClr>
            </a:pPr>
            <a:r>
              <a:rPr lang="en-US" sz="1400" b="1" kern="0" dirty="0">
                <a:solidFill>
                  <a:schemeClr val="tx1"/>
                </a:solidFill>
                <a:latin typeface="Huawei Sans"/>
                <a:ea typeface="方正兰亭黑简体"/>
                <a:sym typeface="Huawei Sans" panose="020C0503030203020204" pitchFamily="34" charset="0"/>
              </a:rPr>
              <a:t>SSP development</a:t>
            </a:r>
            <a:endParaRPr lang="en-US" altLang="zh-CN" sz="1400" b="1" kern="0" dirty="0">
              <a:solidFill>
                <a:schemeClr val="tx1"/>
              </a:solidFill>
              <a:latin typeface="Huawei Sans"/>
              <a:ea typeface="方正兰亭黑简体"/>
              <a:sym typeface="Huawei Sans" panose="020C0503030203020204" pitchFamily="34" charset="0"/>
            </a:endParaRPr>
          </a:p>
        </p:txBody>
      </p:sp>
      <p:sp>
        <p:nvSpPr>
          <p:cNvPr id="52" name="矩形 51">
            <a:extLst>
              <a:ext uri="{FF2B5EF4-FFF2-40B4-BE49-F238E27FC236}">
                <a16:creationId xmlns:a16="http://schemas.microsoft.com/office/drawing/2014/main" id="{F1655B9F-4F57-4357-9648-D3A7BC10463B}"/>
              </a:ext>
            </a:extLst>
          </p:cNvPr>
          <p:cNvSpPr/>
          <p:nvPr/>
        </p:nvSpPr>
        <p:spPr bwMode="gray">
          <a:xfrm>
            <a:off x="2935877" y="2383807"/>
            <a:ext cx="1460087" cy="1892612"/>
          </a:xfrm>
          <a:prstGeom prst="rect">
            <a:avLst/>
          </a:prstGeom>
          <a:solidFill>
            <a:srgbClr val="E3F5F7"/>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143944" tIns="143944" rtlCol="0" anchor="t">
            <a:noAutofit/>
          </a:bodyPr>
          <a:lstStyle/>
          <a:p>
            <a:pPr algn="ctr" defTabSz="914034" fontAlgn="ctr">
              <a:spcBef>
                <a:spcPct val="0"/>
              </a:spcBef>
              <a:spcAft>
                <a:spcPct val="0"/>
              </a:spcAft>
              <a:buClr>
                <a:srgbClr val="CC9900"/>
              </a:buClr>
            </a:pPr>
            <a:r>
              <a:rPr lang="en-US" sz="1200"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SND development</a:t>
            </a:r>
            <a:endParaRPr lang="en-US" altLang="zh-CN" sz="1200"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a:p>
            <a:pPr algn="ctr" defTabSz="914034" fontAlgn="ctr">
              <a:spcBef>
                <a:spcPct val="0"/>
              </a:spcBef>
              <a:spcAft>
                <a:spcPct val="0"/>
              </a:spcAft>
              <a:buClr>
                <a:srgbClr val="CC9900"/>
              </a:buClr>
            </a:pPr>
            <a:r>
              <a:rPr lang="en-US" sz="1200"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(On-demand)</a:t>
            </a:r>
            <a:endParaRPr lang="en-US" altLang="zh-CN" sz="1200"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3" name="矩形 52">
            <a:extLst>
              <a:ext uri="{FF2B5EF4-FFF2-40B4-BE49-F238E27FC236}">
                <a16:creationId xmlns:a16="http://schemas.microsoft.com/office/drawing/2014/main" id="{594521DB-751D-425D-B0A2-636639C0409D}"/>
              </a:ext>
            </a:extLst>
          </p:cNvPr>
          <p:cNvSpPr/>
          <p:nvPr/>
        </p:nvSpPr>
        <p:spPr bwMode="gray">
          <a:xfrm>
            <a:off x="485985" y="2361393"/>
            <a:ext cx="949953" cy="1892613"/>
          </a:xfrm>
          <a:prstGeom prst="rect">
            <a:avLst/>
          </a:prstGeom>
          <a:solidFill>
            <a:srgbClr val="EBFFFA"/>
          </a:solidFill>
          <a:ln>
            <a:noFill/>
          </a:ln>
          <a:effectLst/>
        </p:spPr>
        <p:txBody>
          <a:bodyPr vert="horz" wrap="square" lIns="91380" tIns="45690" rIns="91380" bIns="45690" numCol="1" rtlCol="0" anchor="ctr" anchorCtr="0" compatLnSpc="1">
            <a:prstTxWarp prst="textNoShape">
              <a:avLst/>
            </a:prstTxWarp>
            <a:noAutofit/>
          </a:bodyPr>
          <a:lstStyle/>
          <a:p>
            <a:pPr algn="ctr" defTabSz="914034" fontAlgn="ctr">
              <a:defRPr/>
            </a:pPr>
            <a:endParaRPr lang="en-US" altLang="zh-CN" sz="1200" b="1" kern="0" dirty="0">
              <a:solidFill>
                <a:srgbClr val="1A88AB"/>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4" name="矩形 53">
            <a:extLst>
              <a:ext uri="{FF2B5EF4-FFF2-40B4-BE49-F238E27FC236}">
                <a16:creationId xmlns:a16="http://schemas.microsoft.com/office/drawing/2014/main" id="{8E33EF62-F95E-427B-A534-CCF7B8334922}"/>
              </a:ext>
            </a:extLst>
          </p:cNvPr>
          <p:cNvSpPr/>
          <p:nvPr/>
        </p:nvSpPr>
        <p:spPr bwMode="gray">
          <a:xfrm>
            <a:off x="1936657" y="2361395"/>
            <a:ext cx="868129" cy="1892612"/>
          </a:xfrm>
          <a:prstGeom prst="rect">
            <a:avLst/>
          </a:prstGeom>
          <a:solidFill>
            <a:srgbClr val="EBFFFA"/>
          </a:solidFill>
          <a:ln>
            <a:noFill/>
          </a:ln>
          <a:effectLst/>
        </p:spPr>
        <p:txBody>
          <a:bodyPr vert="horz" wrap="square" lIns="91380" tIns="45690" rIns="91380" bIns="45690" numCol="1" rtlCol="0" anchor="ctr" anchorCtr="0" compatLnSpc="1">
            <a:prstTxWarp prst="textNoShape">
              <a:avLst/>
            </a:prstTxWarp>
            <a:noAutofit/>
          </a:bodyPr>
          <a:lstStyle/>
          <a:p>
            <a:pPr algn="ctr" defTabSz="914034" fontAlgn="ctr">
              <a:defRPr/>
            </a:pPr>
            <a:endParaRPr lang="en-US" altLang="zh-CN" sz="1200" b="1" kern="0" dirty="0">
              <a:solidFill>
                <a:srgbClr val="1A88AB"/>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5" name="矩形 54">
            <a:extLst>
              <a:ext uri="{FF2B5EF4-FFF2-40B4-BE49-F238E27FC236}">
                <a16:creationId xmlns:a16="http://schemas.microsoft.com/office/drawing/2014/main" id="{8C3B65B6-8105-45FA-A16E-F94031E7254C}"/>
              </a:ext>
            </a:extLst>
          </p:cNvPr>
          <p:cNvSpPr/>
          <p:nvPr/>
        </p:nvSpPr>
        <p:spPr bwMode="gray">
          <a:xfrm>
            <a:off x="2949027" y="3193890"/>
            <a:ext cx="1449585" cy="366515"/>
          </a:xfrm>
          <a:prstGeom prst="rect">
            <a:avLst/>
          </a:prstGeom>
          <a:solidFill>
            <a:srgbClr val="4DA664"/>
          </a:solidFill>
          <a:ln>
            <a:noFill/>
          </a:ln>
          <a:effectLst/>
        </p:spPr>
        <p:txBody>
          <a:bodyPr vert="horz" wrap="square" lIns="68549" tIns="34275" rIns="68549" bIns="34275" numCol="1" anchor="ctr" anchorCtr="0" compatLnSpc="1">
            <a:prstTxWarp prst="textNoShape">
              <a:avLst/>
            </a:prstTxWarp>
            <a:noAutofit/>
          </a:bodyPr>
          <a:lstStyle/>
          <a:p>
            <a:pPr algn="ctr" defTabSz="914034" fontAlgn="ctr">
              <a:spcBef>
                <a:spcPct val="0"/>
              </a:spcBef>
              <a:spcAft>
                <a:spcPct val="0"/>
              </a:spcAft>
            </a:pPr>
            <a:r>
              <a:rPr 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New device driver development</a:t>
            </a:r>
          </a:p>
        </p:txBody>
      </p:sp>
      <p:sp>
        <p:nvSpPr>
          <p:cNvPr id="56" name="矩形 55">
            <a:extLst>
              <a:ext uri="{FF2B5EF4-FFF2-40B4-BE49-F238E27FC236}">
                <a16:creationId xmlns:a16="http://schemas.microsoft.com/office/drawing/2014/main" id="{A7D5F381-9F4A-4E7D-9A4F-B165041D3D5F}"/>
              </a:ext>
            </a:extLst>
          </p:cNvPr>
          <p:cNvSpPr/>
          <p:nvPr/>
        </p:nvSpPr>
        <p:spPr bwMode="gray">
          <a:xfrm>
            <a:off x="4641031" y="3041014"/>
            <a:ext cx="1286851" cy="672266"/>
          </a:xfrm>
          <a:prstGeom prst="rect">
            <a:avLst/>
          </a:prstGeom>
          <a:solidFill>
            <a:srgbClr val="56C4D2"/>
          </a:solidFill>
          <a:ln>
            <a:noFill/>
          </a:ln>
          <a:effectLst/>
        </p:spPr>
        <p:txBody>
          <a:bodyPr vert="horz" wrap="square" lIns="91380" tIns="45690" rIns="91380" bIns="45690" numCol="1" rtlCol="0" anchor="ctr" anchorCtr="0" compatLnSpc="1">
            <a:prstTxWarp prst="textNoShape">
              <a:avLst/>
            </a:prstTxWarp>
          </a:bodyPr>
          <a:lstStyle/>
          <a:p>
            <a:pPr algn="ctr" defTabSz="914034"/>
            <a:r>
              <a:rPr lang="en-US" sz="1400" kern="0" dirty="0">
                <a:solidFill>
                  <a:srgbClr val="F3FBFE"/>
                </a:solidFill>
                <a:sym typeface="Huawei Sans" panose="020C0503030203020204" pitchFamily="34" charset="0"/>
              </a:rPr>
              <a:t>Southbound template development</a:t>
            </a:r>
          </a:p>
        </p:txBody>
      </p:sp>
      <p:sp>
        <p:nvSpPr>
          <p:cNvPr id="57" name="矩形 56">
            <a:extLst>
              <a:ext uri="{FF2B5EF4-FFF2-40B4-BE49-F238E27FC236}">
                <a16:creationId xmlns:a16="http://schemas.microsoft.com/office/drawing/2014/main" id="{94A1EFBA-B5FA-4908-BFA3-EBBDB8D462B2}"/>
              </a:ext>
            </a:extLst>
          </p:cNvPr>
          <p:cNvSpPr/>
          <p:nvPr/>
        </p:nvSpPr>
        <p:spPr bwMode="gray">
          <a:xfrm>
            <a:off x="7596308" y="3045462"/>
            <a:ext cx="1390944" cy="663370"/>
          </a:xfrm>
          <a:prstGeom prst="rect">
            <a:avLst/>
          </a:prstGeom>
          <a:solidFill>
            <a:srgbClr val="56C4D2"/>
          </a:solidFill>
          <a:ln>
            <a:noFill/>
          </a:ln>
          <a:effectLst/>
        </p:spPr>
        <p:txBody>
          <a:bodyPr vert="horz" wrap="square" lIns="91380" tIns="45690" rIns="91380" bIns="45690" numCol="1" rtlCol="0" anchor="ctr" anchorCtr="0" compatLnSpc="1">
            <a:prstTxWarp prst="textNoShape">
              <a:avLst/>
            </a:prstTxWarp>
          </a:bodyPr>
          <a:lstStyle/>
          <a:p>
            <a:pPr algn="ctr" defTabSz="914034"/>
            <a:r>
              <a:rPr lang="en-US" sz="1400" kern="0" dirty="0">
                <a:solidFill>
                  <a:srgbClr val="F3FBFE"/>
                </a:solidFill>
                <a:sym typeface="Huawei Sans" panose="020C0503030203020204" pitchFamily="34" charset="0"/>
              </a:rPr>
              <a:t>Mapping code</a:t>
            </a:r>
          </a:p>
        </p:txBody>
      </p:sp>
      <p:sp>
        <p:nvSpPr>
          <p:cNvPr id="58" name="矩形 57">
            <a:extLst>
              <a:ext uri="{FF2B5EF4-FFF2-40B4-BE49-F238E27FC236}">
                <a16:creationId xmlns:a16="http://schemas.microsoft.com/office/drawing/2014/main" id="{909C895E-208E-4E3D-A42E-45AEFDC50E55}"/>
              </a:ext>
            </a:extLst>
          </p:cNvPr>
          <p:cNvSpPr/>
          <p:nvPr/>
        </p:nvSpPr>
        <p:spPr bwMode="gray">
          <a:xfrm>
            <a:off x="9220205" y="3054855"/>
            <a:ext cx="1173322" cy="644584"/>
          </a:xfrm>
          <a:prstGeom prst="rect">
            <a:avLst/>
          </a:prstGeom>
          <a:solidFill>
            <a:srgbClr val="56C4D2"/>
          </a:solidFill>
          <a:ln>
            <a:noFill/>
          </a:ln>
          <a:effectLst/>
        </p:spPr>
        <p:txBody>
          <a:bodyPr vert="horz" wrap="square" lIns="91380" tIns="45690" rIns="91380" bIns="45690" numCol="1" rtlCol="0" anchor="ctr" anchorCtr="0" compatLnSpc="1">
            <a:prstTxWarp prst="textNoShape">
              <a:avLst/>
            </a:prstTxWarp>
          </a:bodyPr>
          <a:lstStyle/>
          <a:p>
            <a:pPr algn="ctr" defTabSz="914034"/>
            <a:r>
              <a:rPr lang="en-US" sz="1400" kern="0" dirty="0">
                <a:solidFill>
                  <a:srgbClr val="F3FBFE"/>
                </a:solidFill>
                <a:sym typeface="Huawei Sans" panose="020C0503030203020204" pitchFamily="34" charset="0"/>
              </a:rPr>
              <a:t>Debugging and verification</a:t>
            </a:r>
          </a:p>
        </p:txBody>
      </p:sp>
      <p:sp>
        <p:nvSpPr>
          <p:cNvPr id="59" name="矩形 58">
            <a:extLst>
              <a:ext uri="{FF2B5EF4-FFF2-40B4-BE49-F238E27FC236}">
                <a16:creationId xmlns:a16="http://schemas.microsoft.com/office/drawing/2014/main" id="{AAE0AB87-D200-446F-B768-45EE9234CC5B}"/>
              </a:ext>
            </a:extLst>
          </p:cNvPr>
          <p:cNvSpPr/>
          <p:nvPr/>
        </p:nvSpPr>
        <p:spPr bwMode="gray">
          <a:xfrm>
            <a:off x="10593577" y="3075407"/>
            <a:ext cx="1134764" cy="628347"/>
          </a:xfrm>
          <a:prstGeom prst="rect">
            <a:avLst/>
          </a:prstGeom>
          <a:solidFill>
            <a:srgbClr val="30B5C5"/>
          </a:solidFill>
          <a:ln>
            <a:noFill/>
          </a:ln>
          <a:effectLst/>
        </p:spPr>
        <p:txBody>
          <a:bodyPr vert="horz" wrap="square" lIns="36000" tIns="45690" rIns="36000" bIns="45690" numCol="1" rtlCol="0" anchor="ctr" anchorCtr="0" compatLnSpc="1">
            <a:prstTxWarp prst="textNoShape">
              <a:avLst/>
            </a:prstTxWarp>
          </a:bodyPr>
          <a:lstStyle/>
          <a:p>
            <a:pPr algn="ctr" defTabSz="914034"/>
            <a:r>
              <a:rPr lang="en-US" sz="1400" kern="0" dirty="0">
                <a:solidFill>
                  <a:srgbClr val="F3FBFE"/>
                </a:solidFill>
                <a:sym typeface="Huawei Sans" panose="020C0503030203020204" pitchFamily="34" charset="0"/>
              </a:rPr>
              <a:t>Enter the production </a:t>
            </a:r>
            <a:r>
              <a:rPr lang="en-US" sz="1400" kern="0" dirty="0" err="1">
                <a:solidFill>
                  <a:srgbClr val="F3FBFE"/>
                </a:solidFill>
                <a:sym typeface="Huawei Sans" panose="020C0503030203020204" pitchFamily="34" charset="0"/>
              </a:rPr>
              <a:t>environmen</a:t>
            </a:r>
            <a:r>
              <a:rPr lang="en-US" sz="1400" kern="0" dirty="0">
                <a:solidFill>
                  <a:srgbClr val="F3FBFE"/>
                </a:solidFill>
                <a:sym typeface="Huawei Sans" panose="020C0503030203020204" pitchFamily="34" charset="0"/>
              </a:rPr>
              <a:t>.</a:t>
            </a:r>
          </a:p>
        </p:txBody>
      </p:sp>
      <p:cxnSp>
        <p:nvCxnSpPr>
          <p:cNvPr id="60" name="直接箭头连接符 59">
            <a:extLst>
              <a:ext uri="{FF2B5EF4-FFF2-40B4-BE49-F238E27FC236}">
                <a16:creationId xmlns:a16="http://schemas.microsoft.com/office/drawing/2014/main" id="{F1E3F7A2-5356-43DB-AC5A-94E8084D00C8}"/>
              </a:ext>
            </a:extLst>
          </p:cNvPr>
          <p:cNvCxnSpPr>
            <a:cxnSpLocks/>
            <a:stCxn id="82" idx="3"/>
            <a:endCxn id="83" idx="1"/>
          </p:cNvCxnSpPr>
          <p:nvPr/>
        </p:nvCxnSpPr>
        <p:spPr bwMode="gray">
          <a:xfrm flipV="1">
            <a:off x="1413322" y="3377147"/>
            <a:ext cx="549264" cy="1"/>
          </a:xfrm>
          <a:prstGeom prst="straightConnector1">
            <a:avLst/>
          </a:prstGeom>
          <a:noFill/>
          <a:ln w="9525" cap="flat" cmpd="sng" algn="ctr">
            <a:solidFill>
              <a:sysClr val="windowText" lastClr="000000">
                <a:shade val="95000"/>
                <a:satMod val="105000"/>
              </a:sysClr>
            </a:solidFill>
            <a:prstDash val="solid"/>
            <a:tailEnd type="triangle"/>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1" name="直接箭头连接符 60">
            <a:extLst>
              <a:ext uri="{FF2B5EF4-FFF2-40B4-BE49-F238E27FC236}">
                <a16:creationId xmlns:a16="http://schemas.microsoft.com/office/drawing/2014/main" id="{F807047B-0A3A-47A5-8E11-10D3E88BAFCD}"/>
              </a:ext>
            </a:extLst>
          </p:cNvPr>
          <p:cNvCxnSpPr>
            <a:cxnSpLocks/>
            <a:stCxn id="56" idx="3"/>
            <a:endCxn id="65" idx="1"/>
          </p:cNvCxnSpPr>
          <p:nvPr/>
        </p:nvCxnSpPr>
        <p:spPr bwMode="gray">
          <a:xfrm>
            <a:off x="5927882" y="3377147"/>
            <a:ext cx="116892" cy="0"/>
          </a:xfrm>
          <a:prstGeom prst="straightConnector1">
            <a:avLst/>
          </a:prstGeom>
          <a:noFill/>
          <a:ln w="9525" cap="flat" cmpd="sng" algn="ctr">
            <a:solidFill>
              <a:sysClr val="windowText" lastClr="000000">
                <a:shade val="95000"/>
                <a:satMod val="105000"/>
              </a:sysClr>
            </a:solidFill>
            <a:prstDash val="solid"/>
            <a:tailEnd type="triangle"/>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2" name="直接箭头连接符 61">
            <a:extLst>
              <a:ext uri="{FF2B5EF4-FFF2-40B4-BE49-F238E27FC236}">
                <a16:creationId xmlns:a16="http://schemas.microsoft.com/office/drawing/2014/main" id="{D861C0C0-C317-4082-B23C-5DC7FD852D5C}"/>
              </a:ext>
            </a:extLst>
          </p:cNvPr>
          <p:cNvCxnSpPr>
            <a:cxnSpLocks/>
            <a:stCxn id="57" idx="3"/>
            <a:endCxn id="58" idx="1"/>
          </p:cNvCxnSpPr>
          <p:nvPr/>
        </p:nvCxnSpPr>
        <p:spPr bwMode="gray">
          <a:xfrm>
            <a:off x="8987252" y="3377147"/>
            <a:ext cx="232953" cy="0"/>
          </a:xfrm>
          <a:prstGeom prst="straightConnector1">
            <a:avLst/>
          </a:prstGeom>
          <a:noFill/>
          <a:ln w="9525" cap="flat" cmpd="sng" algn="ctr">
            <a:solidFill>
              <a:sysClr val="windowText" lastClr="000000">
                <a:shade val="95000"/>
                <a:satMod val="105000"/>
              </a:sysClr>
            </a:solidFill>
            <a:prstDash val="solid"/>
            <a:tailEnd type="triangle"/>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3" name="直接箭头连接符 62">
            <a:extLst>
              <a:ext uri="{FF2B5EF4-FFF2-40B4-BE49-F238E27FC236}">
                <a16:creationId xmlns:a16="http://schemas.microsoft.com/office/drawing/2014/main" id="{E08D6AD1-4AA1-4584-815C-ABB6A236D4E5}"/>
              </a:ext>
            </a:extLst>
          </p:cNvPr>
          <p:cNvCxnSpPr>
            <a:cxnSpLocks/>
            <a:stCxn id="58" idx="3"/>
            <a:endCxn id="59" idx="1"/>
          </p:cNvCxnSpPr>
          <p:nvPr/>
        </p:nvCxnSpPr>
        <p:spPr bwMode="gray">
          <a:xfrm>
            <a:off x="10393527" y="3377147"/>
            <a:ext cx="200050" cy="12434"/>
          </a:xfrm>
          <a:prstGeom prst="straightConnector1">
            <a:avLst/>
          </a:prstGeom>
          <a:noFill/>
          <a:ln w="9525" cap="flat" cmpd="sng" algn="ctr">
            <a:solidFill>
              <a:sysClr val="windowText" lastClr="000000">
                <a:shade val="95000"/>
                <a:satMod val="105000"/>
              </a:sysClr>
            </a:solidFill>
            <a:prstDash val="solid"/>
            <a:tailEnd type="triangle"/>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64" name="文本框 63">
            <a:extLst>
              <a:ext uri="{FF2B5EF4-FFF2-40B4-BE49-F238E27FC236}">
                <a16:creationId xmlns:a16="http://schemas.microsoft.com/office/drawing/2014/main" id="{4B4A29F3-4994-435C-BB06-9A947DE15BF9}"/>
              </a:ext>
            </a:extLst>
          </p:cNvPr>
          <p:cNvSpPr txBox="1"/>
          <p:nvPr/>
        </p:nvSpPr>
        <p:spPr bwMode="gray">
          <a:xfrm>
            <a:off x="6379979" y="2454420"/>
            <a:ext cx="2485790" cy="307777"/>
          </a:xfrm>
          <a:prstGeom prst="rect">
            <a:avLst/>
          </a:prstGeom>
          <a:noFill/>
        </p:spPr>
        <p:txBody>
          <a:bodyPr wrap="none" rtlCol="0">
            <a:noAutofit/>
          </a:bodyPr>
          <a:lstStyle/>
          <a:p>
            <a:pPr defTabSz="913838" fontAlgn="ctr">
              <a:defRPr/>
            </a:pPr>
            <a:r>
              <a:rPr lang="en-US" sz="14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Modification and adjustment</a:t>
            </a:r>
          </a:p>
        </p:txBody>
      </p:sp>
      <p:sp>
        <p:nvSpPr>
          <p:cNvPr id="65" name="矩形 64">
            <a:extLst>
              <a:ext uri="{FF2B5EF4-FFF2-40B4-BE49-F238E27FC236}">
                <a16:creationId xmlns:a16="http://schemas.microsoft.com/office/drawing/2014/main" id="{7241C09B-817A-4EE7-8921-A514A2B231AD}"/>
              </a:ext>
            </a:extLst>
          </p:cNvPr>
          <p:cNvSpPr/>
          <p:nvPr/>
        </p:nvSpPr>
        <p:spPr bwMode="gray">
          <a:xfrm>
            <a:off x="6044774" y="3045462"/>
            <a:ext cx="1433222" cy="663370"/>
          </a:xfrm>
          <a:prstGeom prst="rect">
            <a:avLst/>
          </a:prstGeom>
          <a:solidFill>
            <a:srgbClr val="56C4D2"/>
          </a:solidFill>
          <a:ln>
            <a:noFill/>
          </a:ln>
          <a:effectLst/>
        </p:spPr>
        <p:txBody>
          <a:bodyPr vert="horz" wrap="square" lIns="91380" tIns="45690" rIns="91380" bIns="45690" numCol="1" rtlCol="0" anchor="ctr" anchorCtr="0" compatLnSpc="1">
            <a:prstTxWarp prst="textNoShape">
              <a:avLst/>
            </a:prstTxWarp>
          </a:bodyPr>
          <a:lstStyle/>
          <a:p>
            <a:pPr algn="ctr" defTabSz="914034"/>
            <a:r>
              <a:rPr lang="en-US" sz="1400" kern="0" dirty="0">
                <a:solidFill>
                  <a:srgbClr val="F3FBFE"/>
                </a:solidFill>
                <a:sym typeface="Huawei Sans" panose="020C0503030203020204" pitchFamily="34" charset="0"/>
              </a:rPr>
              <a:t>Service YANG definition</a:t>
            </a:r>
            <a:endParaRPr lang="en-US" altLang="zh-CN" sz="1400" kern="0" dirty="0">
              <a:solidFill>
                <a:srgbClr val="F3FBFE"/>
              </a:solidFill>
              <a:sym typeface="Huawei Sans" panose="020C0503030203020204" pitchFamily="34" charset="0"/>
            </a:endParaRPr>
          </a:p>
        </p:txBody>
      </p:sp>
      <p:cxnSp>
        <p:nvCxnSpPr>
          <p:cNvPr id="66" name="直接箭头连接符 65">
            <a:extLst>
              <a:ext uri="{FF2B5EF4-FFF2-40B4-BE49-F238E27FC236}">
                <a16:creationId xmlns:a16="http://schemas.microsoft.com/office/drawing/2014/main" id="{2E8BB372-6097-41AB-8D28-AACA95C4F853}"/>
              </a:ext>
            </a:extLst>
          </p:cNvPr>
          <p:cNvCxnSpPr>
            <a:cxnSpLocks/>
            <a:stCxn id="65" idx="3"/>
            <a:endCxn id="57" idx="1"/>
          </p:cNvCxnSpPr>
          <p:nvPr/>
        </p:nvCxnSpPr>
        <p:spPr bwMode="gray">
          <a:xfrm>
            <a:off x="7477996" y="3377147"/>
            <a:ext cx="118312" cy="0"/>
          </a:xfrm>
          <a:prstGeom prst="straightConnector1">
            <a:avLst/>
          </a:prstGeom>
          <a:noFill/>
          <a:ln w="9525" cap="flat" cmpd="sng" algn="ctr">
            <a:solidFill>
              <a:sysClr val="windowText" lastClr="000000">
                <a:shade val="95000"/>
                <a:satMod val="105000"/>
              </a:sysClr>
            </a:solidFill>
            <a:prstDash val="solid"/>
            <a:tailEnd type="triangle"/>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67" name="文本框 66">
            <a:extLst>
              <a:ext uri="{FF2B5EF4-FFF2-40B4-BE49-F238E27FC236}">
                <a16:creationId xmlns:a16="http://schemas.microsoft.com/office/drawing/2014/main" id="{66F8B1FB-1EF5-4936-B2CA-2943E3BC6421}"/>
              </a:ext>
            </a:extLst>
          </p:cNvPr>
          <p:cNvSpPr txBox="1"/>
          <p:nvPr/>
        </p:nvSpPr>
        <p:spPr bwMode="gray">
          <a:xfrm>
            <a:off x="5926384" y="1855944"/>
            <a:ext cx="1704841" cy="307777"/>
          </a:xfrm>
          <a:prstGeom prst="rect">
            <a:avLst/>
          </a:prstGeom>
          <a:noFill/>
        </p:spPr>
        <p:txBody>
          <a:bodyPr wrap="none" rtlCol="0">
            <a:noAutofit/>
          </a:bodyPr>
          <a:lstStyle/>
          <a:p>
            <a:pPr defTabSz="913838" fontAlgn="ctr">
              <a:defRPr/>
            </a:pPr>
            <a:r>
              <a:rPr lang="en-US" sz="14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Incremental design</a:t>
            </a:r>
          </a:p>
        </p:txBody>
      </p:sp>
      <p:sp>
        <p:nvSpPr>
          <p:cNvPr id="68" name="文本框 67">
            <a:extLst>
              <a:ext uri="{FF2B5EF4-FFF2-40B4-BE49-F238E27FC236}">
                <a16:creationId xmlns:a16="http://schemas.microsoft.com/office/drawing/2014/main" id="{E6E7140D-BCA1-4CEC-AFBA-240DC157D6AE}"/>
              </a:ext>
            </a:extLst>
          </p:cNvPr>
          <p:cNvSpPr txBox="1"/>
          <p:nvPr/>
        </p:nvSpPr>
        <p:spPr bwMode="gray">
          <a:xfrm>
            <a:off x="6227636" y="3784698"/>
            <a:ext cx="2851551" cy="411613"/>
          </a:xfrm>
          <a:prstGeom prst="rect">
            <a:avLst/>
          </a:prstGeom>
          <a:noFill/>
        </p:spPr>
        <p:txBody>
          <a:bodyPr wrap="square" rtlCol="0">
            <a:noAutofit/>
          </a:bodyPr>
          <a:lstStyle>
            <a:defPPr>
              <a:defRPr lang="en-US"/>
            </a:defPPr>
            <a:lvl1pPr marL="0" marR="0" lvl="0" indent="0" algn="ctr" defTabSz="914478" eaLnBrk="1" fontAlgn="auto" latinLnBrk="0" hangingPunct="1">
              <a:lnSpc>
                <a:spcPct val="100000"/>
              </a:lnSpc>
              <a:spcBef>
                <a:spcPts val="0"/>
              </a:spcBef>
              <a:spcAft>
                <a:spcPts val="0"/>
              </a:spcAft>
              <a:buClrTx/>
              <a:buSzTx/>
              <a:buFontTx/>
              <a:buNone/>
              <a:tabLst/>
              <a:defRPr kumimoji="0" sz="1000" i="0" u="none" strike="noStrike" kern="0" cap="none" spc="0" normalizeH="0" baseline="0">
                <a:ln>
                  <a:noFill/>
                </a:ln>
                <a:solidFill>
                  <a:prstClr val="black"/>
                </a:solidFill>
                <a:effectLst/>
                <a:uLnTx/>
                <a:uFillTx/>
                <a:latin typeface="Arial"/>
                <a:ea typeface="微软雅黑"/>
                <a:cs typeface="Arial" pitchFamily="34" charset="0"/>
              </a:defRPr>
            </a:lvl1pPr>
          </a:lstStyle>
          <a:p>
            <a:pPr fontAlgn="ctr">
              <a:defRPr/>
            </a:pPr>
            <a:r>
              <a:rPr lang="en-US" sz="1200" b="1" dirty="0">
                <a:latin typeface="Huawei Sans" panose="020C0503030203020204" pitchFamily="34" charset="0"/>
                <a:ea typeface="方正兰亭黑简体" panose="02000000000000000000" pitchFamily="2" charset="-122"/>
                <a:sym typeface="Huawei Sans" panose="020C0503030203020204" pitchFamily="34" charset="0"/>
              </a:rPr>
              <a:t>The customer provides and verifies the service package. (One month)</a:t>
            </a:r>
          </a:p>
        </p:txBody>
      </p:sp>
      <p:sp>
        <p:nvSpPr>
          <p:cNvPr id="71" name="文本框 70">
            <a:extLst>
              <a:ext uri="{FF2B5EF4-FFF2-40B4-BE49-F238E27FC236}">
                <a16:creationId xmlns:a16="http://schemas.microsoft.com/office/drawing/2014/main" id="{3FCF57F0-D05A-4492-9C8A-127085A72C2F}"/>
              </a:ext>
            </a:extLst>
          </p:cNvPr>
          <p:cNvSpPr txBox="1"/>
          <p:nvPr/>
        </p:nvSpPr>
        <p:spPr bwMode="gray">
          <a:xfrm>
            <a:off x="3055293" y="3820543"/>
            <a:ext cx="1205638" cy="307777"/>
          </a:xfrm>
          <a:prstGeom prst="rect">
            <a:avLst/>
          </a:prstGeom>
          <a:noFill/>
        </p:spPr>
        <p:txBody>
          <a:bodyPr wrap="square" rtlCol="0">
            <a:noAutofit/>
          </a:bodyPr>
          <a:lstStyle>
            <a:defPPr>
              <a:defRPr lang="en-US"/>
            </a:defPPr>
            <a:lvl1pPr marL="0" marR="0" lvl="0" indent="0" algn="ctr" defTabSz="914478" eaLnBrk="1" fontAlgn="auto" latinLnBrk="0" hangingPunct="1">
              <a:lnSpc>
                <a:spcPct val="100000"/>
              </a:lnSpc>
              <a:spcBef>
                <a:spcPts val="0"/>
              </a:spcBef>
              <a:spcAft>
                <a:spcPts val="0"/>
              </a:spcAft>
              <a:buClrTx/>
              <a:buSzTx/>
              <a:buFontTx/>
              <a:buNone/>
              <a:tabLst/>
              <a:defRPr kumimoji="0" sz="1000" i="0" u="none" strike="noStrike" kern="0" cap="none" spc="0" normalizeH="0" baseline="0">
                <a:ln>
                  <a:noFill/>
                </a:ln>
                <a:solidFill>
                  <a:prstClr val="black"/>
                </a:solidFill>
                <a:effectLst/>
                <a:uLnTx/>
                <a:uFillTx/>
                <a:latin typeface="Arial"/>
                <a:ea typeface="微软雅黑"/>
                <a:cs typeface="Arial" pitchFamily="34" charset="0"/>
              </a:defRPr>
            </a:lvl1pPr>
          </a:lstStyle>
          <a:p>
            <a:pPr fontAlgn="ctr">
              <a:defRPr/>
            </a:pPr>
            <a:r>
              <a:rPr lang="en-US" sz="1200" b="1" dirty="0">
                <a:latin typeface="Huawei Sans" panose="020C0503030203020204" pitchFamily="34" charset="0"/>
                <a:ea typeface="方正兰亭黑简体" panose="02000000000000000000" pitchFamily="2" charset="-122"/>
                <a:sym typeface="Huawei Sans" panose="020C0503030203020204" pitchFamily="34" charset="0"/>
              </a:rPr>
              <a:t>Provided by Huawei</a:t>
            </a:r>
          </a:p>
        </p:txBody>
      </p:sp>
      <p:cxnSp>
        <p:nvCxnSpPr>
          <p:cNvPr id="72" name="肘形连接符 110">
            <a:extLst>
              <a:ext uri="{FF2B5EF4-FFF2-40B4-BE49-F238E27FC236}">
                <a16:creationId xmlns:a16="http://schemas.microsoft.com/office/drawing/2014/main" id="{FF12EA35-A8C1-44A2-B840-EC5C80B4D544}"/>
              </a:ext>
            </a:extLst>
          </p:cNvPr>
          <p:cNvCxnSpPr>
            <a:cxnSpLocks/>
            <a:stCxn id="55" idx="3"/>
            <a:endCxn id="56" idx="1"/>
          </p:cNvCxnSpPr>
          <p:nvPr/>
        </p:nvCxnSpPr>
        <p:spPr bwMode="gray">
          <a:xfrm flipV="1">
            <a:off x="4398612" y="3377147"/>
            <a:ext cx="242419" cy="1"/>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73" name="文本框 72">
            <a:extLst>
              <a:ext uri="{FF2B5EF4-FFF2-40B4-BE49-F238E27FC236}">
                <a16:creationId xmlns:a16="http://schemas.microsoft.com/office/drawing/2014/main" id="{46E9DBCD-5981-45F9-B03A-C15DC435515E}"/>
              </a:ext>
            </a:extLst>
          </p:cNvPr>
          <p:cNvSpPr txBox="1"/>
          <p:nvPr/>
        </p:nvSpPr>
        <p:spPr bwMode="gray">
          <a:xfrm>
            <a:off x="1106890" y="3612214"/>
            <a:ext cx="1101309" cy="307777"/>
          </a:xfrm>
          <a:prstGeom prst="rect">
            <a:avLst/>
          </a:prstGeom>
          <a:noFill/>
        </p:spPr>
        <p:txBody>
          <a:bodyPr wrap="square" rtlCol="0">
            <a:noAutofit/>
          </a:bodyPr>
          <a:lstStyle>
            <a:defPPr>
              <a:defRPr lang="en-US"/>
            </a:defPPr>
            <a:lvl1pPr marL="0" marR="0" lvl="0" indent="0" algn="ctr" defTabSz="914478" eaLnBrk="1" fontAlgn="auto" latinLnBrk="0" hangingPunct="1">
              <a:lnSpc>
                <a:spcPct val="100000"/>
              </a:lnSpc>
              <a:spcBef>
                <a:spcPts val="0"/>
              </a:spcBef>
              <a:spcAft>
                <a:spcPts val="0"/>
              </a:spcAft>
              <a:buClrTx/>
              <a:buSzTx/>
              <a:buFontTx/>
              <a:buNone/>
              <a:tabLst/>
              <a:defRPr kumimoji="0" sz="1000" i="0" u="none" strike="noStrike" kern="0" cap="none" spc="0" normalizeH="0" baseline="0">
                <a:ln>
                  <a:noFill/>
                </a:ln>
                <a:solidFill>
                  <a:prstClr val="black"/>
                </a:solidFill>
                <a:effectLst/>
                <a:uLnTx/>
                <a:uFillTx/>
                <a:latin typeface="Arial"/>
                <a:ea typeface="微软雅黑"/>
                <a:cs typeface="Arial" pitchFamily="34" charset="0"/>
              </a:defRPr>
            </a:lvl1pPr>
          </a:lstStyle>
          <a:p>
            <a:pPr fontAlgn="ctr">
              <a:defRPr/>
            </a:pPr>
            <a:r>
              <a:rPr lang="en-US" sz="1200" b="1" dirty="0">
                <a:latin typeface="Huawei Sans" panose="020C0503030203020204" pitchFamily="34" charset="0"/>
                <a:ea typeface="方正兰亭黑简体" panose="02000000000000000000" pitchFamily="2" charset="-122"/>
                <a:sym typeface="Huawei Sans" panose="020C0503030203020204" pitchFamily="34" charset="0"/>
              </a:rPr>
              <a:t>Customer analysis</a:t>
            </a:r>
          </a:p>
        </p:txBody>
      </p:sp>
      <p:sp>
        <p:nvSpPr>
          <p:cNvPr id="74" name="矩形 73">
            <a:extLst>
              <a:ext uri="{FF2B5EF4-FFF2-40B4-BE49-F238E27FC236}">
                <a16:creationId xmlns:a16="http://schemas.microsoft.com/office/drawing/2014/main" id="{42280F34-DCE2-4D64-BDF0-5A23894A530D}"/>
              </a:ext>
            </a:extLst>
          </p:cNvPr>
          <p:cNvSpPr/>
          <p:nvPr/>
        </p:nvSpPr>
        <p:spPr bwMode="gray">
          <a:xfrm>
            <a:off x="485985" y="4493718"/>
            <a:ext cx="2318801" cy="1707057"/>
          </a:xfrm>
          <a:prstGeom prst="rect">
            <a:avLst/>
          </a:prstGeom>
          <a:solidFill>
            <a:srgbClr val="EDFFF8"/>
          </a:solidFill>
          <a:ln>
            <a:noFill/>
          </a:ln>
          <a:effectLst/>
        </p:spPr>
        <p:txBody>
          <a:bodyPr vert="horz" wrap="square" lIns="71972" tIns="143944" rIns="91404" bIns="45702" numCol="1" rtlCol="0" anchor="t" anchorCtr="0" compatLnSpc="1">
            <a:prstTxWarp prst="textNoShape">
              <a:avLst/>
            </a:prstTxWarp>
            <a:noAutofit/>
          </a:bodyPr>
          <a:lstStyle/>
          <a:p>
            <a:pPr marL="285750" indent="-285750" defTabSz="914034" fontAlgn="ctr">
              <a:spcBef>
                <a:spcPct val="0"/>
              </a:spcBef>
              <a:spcAft>
                <a:spcPct val="0"/>
              </a:spcAft>
              <a:buSzPct val="60000"/>
              <a:buFont typeface="Wingdings" panose="05000000000000000000" pitchFamily="2" charset="2"/>
              <a:buChar char="l"/>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The customer analyzes requirements based on service scenarios.</a:t>
            </a:r>
            <a:endParaRPr lang="en-US" altLang="zh-CN" sz="1200" dirty="0">
              <a:latin typeface="Huawei Sans" panose="020C0503030203020204" pitchFamily="34" charset="0"/>
              <a:ea typeface="方正兰亭黑简体" panose="02000000000000000000" pitchFamily="2" charset="-122"/>
              <a:cs typeface="Microsoft YaHei" charset="-122"/>
              <a:sym typeface="Huawei Sans" panose="020C0503030203020204" pitchFamily="34" charset="0"/>
            </a:endParaRPr>
          </a:p>
          <a:p>
            <a:pPr marL="285750" indent="-285750" defTabSz="914034" fontAlgn="ctr">
              <a:spcBef>
                <a:spcPct val="0"/>
              </a:spcBef>
              <a:spcAft>
                <a:spcPct val="0"/>
              </a:spcAft>
              <a:buSzPct val="60000"/>
              <a:buFont typeface="Wingdings" panose="05000000000000000000" pitchFamily="2" charset="2"/>
              <a:buChar char="l"/>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The customer performs HLD and outputs the configurations to be delivered and the involved device types.</a:t>
            </a:r>
          </a:p>
        </p:txBody>
      </p:sp>
      <p:sp>
        <p:nvSpPr>
          <p:cNvPr id="75" name="矩形 74">
            <a:extLst>
              <a:ext uri="{FF2B5EF4-FFF2-40B4-BE49-F238E27FC236}">
                <a16:creationId xmlns:a16="http://schemas.microsoft.com/office/drawing/2014/main" id="{F977DCE8-1488-4F13-B572-500142EB15B5}"/>
              </a:ext>
            </a:extLst>
          </p:cNvPr>
          <p:cNvSpPr/>
          <p:nvPr/>
        </p:nvSpPr>
        <p:spPr bwMode="gray">
          <a:xfrm>
            <a:off x="2932599" y="4493718"/>
            <a:ext cx="1463364" cy="1707057"/>
          </a:xfrm>
          <a:prstGeom prst="rect">
            <a:avLst/>
          </a:prstGeom>
          <a:solidFill>
            <a:srgbClr val="E3F5F7"/>
          </a:solidFill>
          <a:ln>
            <a:noFill/>
          </a:ln>
          <a:effectLst/>
        </p:spPr>
        <p:txBody>
          <a:bodyPr vert="horz" wrap="square" lIns="71972" tIns="143944" rIns="91404" bIns="45702" numCol="1" rtlCol="0" anchor="t" anchorCtr="0" compatLnSpc="1">
            <a:prstTxWarp prst="textNoShape">
              <a:avLst/>
            </a:prstTxWarp>
            <a:noAutofit/>
          </a:bodyPr>
          <a:lstStyle/>
          <a:p>
            <a:pPr defTabSz="914034" fontAlgn="ctr">
              <a:spcBef>
                <a:spcPct val="0"/>
              </a:spcBef>
              <a:spcAft>
                <a:spcPct val="0"/>
              </a:spcAft>
              <a:buSzPct val="50000"/>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Develop the SND package based on the configurations to be delivered and the involved device types.</a:t>
            </a:r>
          </a:p>
        </p:txBody>
      </p:sp>
      <p:sp>
        <p:nvSpPr>
          <p:cNvPr id="76" name="矩形 75">
            <a:extLst>
              <a:ext uri="{FF2B5EF4-FFF2-40B4-BE49-F238E27FC236}">
                <a16:creationId xmlns:a16="http://schemas.microsoft.com/office/drawing/2014/main" id="{C77A4C06-861E-4B0A-80DB-02663F843CC9}"/>
              </a:ext>
            </a:extLst>
          </p:cNvPr>
          <p:cNvSpPr/>
          <p:nvPr/>
        </p:nvSpPr>
        <p:spPr bwMode="gray">
          <a:xfrm>
            <a:off x="4724611" y="4493718"/>
            <a:ext cx="1202520" cy="1707057"/>
          </a:xfrm>
          <a:prstGeom prst="rect">
            <a:avLst/>
          </a:prstGeom>
          <a:solidFill>
            <a:srgbClr val="BEE9EE"/>
          </a:solidFill>
          <a:ln>
            <a:noFill/>
          </a:ln>
          <a:effectLst/>
        </p:spPr>
        <p:txBody>
          <a:bodyPr vert="horz" wrap="square" lIns="71972" tIns="143944" rIns="91404" bIns="45702" numCol="1" rtlCol="0" anchor="t" anchorCtr="0" compatLnSpc="1">
            <a:prstTxWarp prst="textNoShape">
              <a:avLst/>
            </a:prstTxWarp>
            <a:noAutofit/>
          </a:bodyPr>
          <a:lstStyle/>
          <a:p>
            <a:pPr defTabSz="914034" fontAlgn="ctr">
              <a:spcBef>
                <a:spcPct val="0"/>
              </a:spcBef>
              <a:spcAft>
                <a:spcPct val="0"/>
              </a:spcAft>
              <a:buSzPct val="50000"/>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Develop the southbound Jinja2 template based on the driver package.</a:t>
            </a:r>
          </a:p>
        </p:txBody>
      </p:sp>
      <p:sp>
        <p:nvSpPr>
          <p:cNvPr id="77" name="矩形 76">
            <a:extLst>
              <a:ext uri="{FF2B5EF4-FFF2-40B4-BE49-F238E27FC236}">
                <a16:creationId xmlns:a16="http://schemas.microsoft.com/office/drawing/2014/main" id="{1704C257-22FC-45B8-A7B5-A916AEC42592}"/>
              </a:ext>
            </a:extLst>
          </p:cNvPr>
          <p:cNvSpPr/>
          <p:nvPr/>
        </p:nvSpPr>
        <p:spPr bwMode="gray">
          <a:xfrm>
            <a:off x="6158162" y="4493718"/>
            <a:ext cx="1202520" cy="1707057"/>
          </a:xfrm>
          <a:prstGeom prst="rect">
            <a:avLst/>
          </a:prstGeom>
          <a:solidFill>
            <a:srgbClr val="BEE9EE"/>
          </a:solidFill>
          <a:ln>
            <a:noFill/>
          </a:ln>
          <a:effectLst/>
        </p:spPr>
        <p:txBody>
          <a:bodyPr vert="horz" wrap="square" lIns="71972" tIns="143944" rIns="91404" bIns="45702" numCol="1" rtlCol="0" anchor="t" anchorCtr="0" compatLnSpc="1">
            <a:prstTxWarp prst="textNoShape">
              <a:avLst/>
            </a:prstTxWarp>
            <a:noAutofit/>
          </a:bodyPr>
          <a:lstStyle/>
          <a:p>
            <a:pPr defTabSz="914034" fontAlgn="ctr">
              <a:spcBef>
                <a:spcPct val="0"/>
              </a:spcBef>
              <a:spcAft>
                <a:spcPct val="0"/>
              </a:spcAft>
              <a:buSzPct val="50000"/>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Define the service YANG model based on service scenarios.</a:t>
            </a:r>
          </a:p>
        </p:txBody>
      </p:sp>
      <p:sp>
        <p:nvSpPr>
          <p:cNvPr id="78" name="矩形 77">
            <a:extLst>
              <a:ext uri="{FF2B5EF4-FFF2-40B4-BE49-F238E27FC236}">
                <a16:creationId xmlns:a16="http://schemas.microsoft.com/office/drawing/2014/main" id="{34DCC6E4-8176-4B61-A528-AD3D8AA14557}"/>
              </a:ext>
            </a:extLst>
          </p:cNvPr>
          <p:cNvSpPr/>
          <p:nvPr/>
        </p:nvSpPr>
        <p:spPr bwMode="gray">
          <a:xfrm>
            <a:off x="7496916" y="4493718"/>
            <a:ext cx="1606812" cy="1707057"/>
          </a:xfrm>
          <a:prstGeom prst="rect">
            <a:avLst/>
          </a:prstGeom>
          <a:solidFill>
            <a:srgbClr val="BEE9EE"/>
          </a:solidFill>
          <a:ln>
            <a:noFill/>
          </a:ln>
          <a:effectLst/>
        </p:spPr>
        <p:txBody>
          <a:bodyPr vert="horz" wrap="square" lIns="71972" tIns="143944" rIns="91404" bIns="45702" numCol="1" rtlCol="0" anchor="t" anchorCtr="0" compatLnSpc="1">
            <a:prstTxWarp prst="textNoShape">
              <a:avLst/>
            </a:prstTxWarp>
            <a:noAutofit/>
          </a:bodyPr>
          <a:lstStyle/>
          <a:p>
            <a:pPr defTabSz="914034" fontAlgn="ctr">
              <a:spcBef>
                <a:spcPct val="0"/>
              </a:spcBef>
              <a:spcAft>
                <a:spcPct val="0"/>
              </a:spcAft>
              <a:buSzPct val="50000"/>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Develop service code and logic code based on service scenarios.</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9" name="矩形 78">
            <a:extLst>
              <a:ext uri="{FF2B5EF4-FFF2-40B4-BE49-F238E27FC236}">
                <a16:creationId xmlns:a16="http://schemas.microsoft.com/office/drawing/2014/main" id="{DC29AFF9-1C44-4B90-B6BA-62CFFEB1D194}"/>
              </a:ext>
            </a:extLst>
          </p:cNvPr>
          <p:cNvSpPr/>
          <p:nvPr/>
        </p:nvSpPr>
        <p:spPr bwMode="gray">
          <a:xfrm>
            <a:off x="9239961" y="4493718"/>
            <a:ext cx="1244104" cy="1707057"/>
          </a:xfrm>
          <a:prstGeom prst="rect">
            <a:avLst/>
          </a:prstGeom>
          <a:solidFill>
            <a:srgbClr val="BEE9EE"/>
          </a:solidFill>
          <a:ln>
            <a:noFill/>
          </a:ln>
          <a:effectLst/>
        </p:spPr>
        <p:txBody>
          <a:bodyPr vert="horz" wrap="square" lIns="71972" tIns="143944" rIns="91404" bIns="45702" numCol="1" rtlCol="0" anchor="t" anchorCtr="0" compatLnSpc="1">
            <a:prstTxWarp prst="textNoShape">
              <a:avLst/>
            </a:prstTxWarp>
            <a:noAutofit/>
          </a:bodyPr>
          <a:lstStyle/>
          <a:p>
            <a:pPr defTabSz="914034" fontAlgn="ctr">
              <a:spcBef>
                <a:spcPct val="0"/>
              </a:spcBef>
              <a:spcAft>
                <a:spcPct val="0"/>
              </a:spcAft>
              <a:buSzPct val="50000"/>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Perform testing and verification in a lab environment.</a:t>
            </a:r>
          </a:p>
        </p:txBody>
      </p:sp>
      <p:cxnSp>
        <p:nvCxnSpPr>
          <p:cNvPr id="81" name="肘形连接符 110">
            <a:extLst>
              <a:ext uri="{FF2B5EF4-FFF2-40B4-BE49-F238E27FC236}">
                <a16:creationId xmlns:a16="http://schemas.microsoft.com/office/drawing/2014/main" id="{AE2E7F08-5E22-4761-B7A6-7D09A51C0960}"/>
              </a:ext>
            </a:extLst>
          </p:cNvPr>
          <p:cNvCxnSpPr>
            <a:cxnSpLocks/>
            <a:stCxn id="83" idx="3"/>
            <a:endCxn id="55" idx="1"/>
          </p:cNvCxnSpPr>
          <p:nvPr/>
        </p:nvCxnSpPr>
        <p:spPr bwMode="gray">
          <a:xfrm>
            <a:off x="2830715" y="3377147"/>
            <a:ext cx="118312" cy="1"/>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82" name="矩形 81">
            <a:extLst>
              <a:ext uri="{FF2B5EF4-FFF2-40B4-BE49-F238E27FC236}">
                <a16:creationId xmlns:a16="http://schemas.microsoft.com/office/drawing/2014/main" id="{9FBB6CF2-6C25-471A-B18D-8F11AB73B618}"/>
              </a:ext>
            </a:extLst>
          </p:cNvPr>
          <p:cNvSpPr/>
          <p:nvPr/>
        </p:nvSpPr>
        <p:spPr bwMode="gray">
          <a:xfrm>
            <a:off x="485983" y="3182407"/>
            <a:ext cx="927339" cy="389481"/>
          </a:xfrm>
          <a:prstGeom prst="rect">
            <a:avLst/>
          </a:prstGeom>
          <a:solidFill>
            <a:srgbClr val="4DA664"/>
          </a:solidFill>
          <a:ln>
            <a:noFill/>
          </a:ln>
          <a:effectLst/>
        </p:spPr>
        <p:txBody>
          <a:bodyPr vert="horz" wrap="square" lIns="68549" tIns="34275" rIns="68549" bIns="34275" numCol="1" anchor="ctr" anchorCtr="0" compatLnSpc="1">
            <a:prstTxWarp prst="textNoShape">
              <a:avLst/>
            </a:prstTxWarp>
            <a:noAutofit/>
          </a:bodyPr>
          <a:lstStyle/>
          <a:p>
            <a:pPr algn="ctr" defTabSz="914034" fontAlgn="ctr">
              <a:spcBef>
                <a:spcPct val="0"/>
              </a:spcBef>
              <a:spcAft>
                <a:spcPct val="0"/>
              </a:spcAft>
            </a:pPr>
            <a:r>
              <a:rPr 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Requirement analysis</a:t>
            </a:r>
          </a:p>
        </p:txBody>
      </p:sp>
      <p:sp>
        <p:nvSpPr>
          <p:cNvPr id="83" name="矩形 82">
            <a:extLst>
              <a:ext uri="{FF2B5EF4-FFF2-40B4-BE49-F238E27FC236}">
                <a16:creationId xmlns:a16="http://schemas.microsoft.com/office/drawing/2014/main" id="{C0667D0F-703F-494F-B02C-FC21F7F15D0E}"/>
              </a:ext>
            </a:extLst>
          </p:cNvPr>
          <p:cNvSpPr/>
          <p:nvPr/>
        </p:nvSpPr>
        <p:spPr bwMode="gray">
          <a:xfrm>
            <a:off x="1962586" y="3193741"/>
            <a:ext cx="868129" cy="366812"/>
          </a:xfrm>
          <a:prstGeom prst="rect">
            <a:avLst/>
          </a:prstGeom>
          <a:solidFill>
            <a:srgbClr val="4DA664"/>
          </a:solidFill>
          <a:ln>
            <a:noFill/>
          </a:ln>
          <a:effectLst/>
        </p:spPr>
        <p:txBody>
          <a:bodyPr vert="horz" wrap="square" lIns="68549" tIns="34275" rIns="68549" bIns="34275" numCol="1" anchor="ctr" anchorCtr="0" compatLnSpc="1">
            <a:prstTxWarp prst="textNoShape">
              <a:avLst/>
            </a:prstTxWarp>
            <a:noAutofit/>
          </a:bodyPr>
          <a:lstStyle/>
          <a:p>
            <a:pPr algn="ctr" defTabSz="914034" fontAlgn="ctr">
              <a:spcBef>
                <a:spcPct val="0"/>
              </a:spcBef>
              <a:spcAft>
                <a:spcPct val="0"/>
              </a:spcAft>
            </a:pPr>
            <a:r>
              <a:rPr 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HLD</a:t>
            </a:r>
          </a:p>
        </p:txBody>
      </p:sp>
      <p:cxnSp>
        <p:nvCxnSpPr>
          <p:cNvPr id="84" name="肘形连接符 56">
            <a:extLst>
              <a:ext uri="{FF2B5EF4-FFF2-40B4-BE49-F238E27FC236}">
                <a16:creationId xmlns:a16="http://schemas.microsoft.com/office/drawing/2014/main" id="{411F82FB-DD4C-4BB0-9008-05B8D5E5F082}"/>
              </a:ext>
            </a:extLst>
          </p:cNvPr>
          <p:cNvCxnSpPr>
            <a:cxnSpLocks/>
            <a:stCxn id="59" idx="0"/>
            <a:endCxn id="83" idx="0"/>
          </p:cNvCxnSpPr>
          <p:nvPr/>
        </p:nvCxnSpPr>
        <p:spPr bwMode="gray">
          <a:xfrm rot="16200000" flipH="1" flipV="1">
            <a:off x="6719638" y="-1247580"/>
            <a:ext cx="118334" cy="8764308"/>
          </a:xfrm>
          <a:prstGeom prst="bentConnector3">
            <a:avLst>
              <a:gd name="adj1" fmla="val -740531"/>
            </a:avLst>
          </a:prstGeom>
          <a:noFill/>
          <a:ln w="9525" cap="flat" cmpd="sng" algn="ctr">
            <a:solidFill>
              <a:sysClr val="windowText" lastClr="000000">
                <a:shade val="95000"/>
                <a:satMod val="105000"/>
              </a:sysClr>
            </a:solidFill>
            <a:prstDash val="solid"/>
            <a:tailEnd type="triangle"/>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85" name="肘形连接符 57">
            <a:extLst>
              <a:ext uri="{FF2B5EF4-FFF2-40B4-BE49-F238E27FC236}">
                <a16:creationId xmlns:a16="http://schemas.microsoft.com/office/drawing/2014/main" id="{AC3E4713-5946-48C2-AEB8-CFAC2C00920E}"/>
              </a:ext>
            </a:extLst>
          </p:cNvPr>
          <p:cNvCxnSpPr>
            <a:cxnSpLocks/>
          </p:cNvCxnSpPr>
          <p:nvPr/>
        </p:nvCxnSpPr>
        <p:spPr bwMode="gray">
          <a:xfrm rot="16200000" flipH="1" flipV="1">
            <a:off x="7569608" y="794824"/>
            <a:ext cx="1" cy="4481993"/>
          </a:xfrm>
          <a:prstGeom prst="bentConnector3">
            <a:avLst>
              <a:gd name="adj1" fmla="val -22860000000"/>
            </a:avLst>
          </a:prstGeom>
          <a:noFill/>
          <a:ln w="9525" cap="flat" cmpd="sng" algn="ctr">
            <a:solidFill>
              <a:sysClr val="windowText" lastClr="000000">
                <a:shade val="95000"/>
                <a:satMod val="105000"/>
              </a:sysClr>
            </a:solidFill>
            <a:prstDash val="solid"/>
            <a:tailEnd type="triangle"/>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86" name="矩形 85">
            <a:extLst>
              <a:ext uri="{FF2B5EF4-FFF2-40B4-BE49-F238E27FC236}">
                <a16:creationId xmlns:a16="http://schemas.microsoft.com/office/drawing/2014/main" id="{DAB006E1-6229-4C87-AB5E-120E55440C9A}"/>
              </a:ext>
            </a:extLst>
          </p:cNvPr>
          <p:cNvSpPr/>
          <p:nvPr/>
        </p:nvSpPr>
        <p:spPr bwMode="gray">
          <a:xfrm>
            <a:off x="10629444" y="4493718"/>
            <a:ext cx="1038139" cy="1707057"/>
          </a:xfrm>
          <a:prstGeom prst="rect">
            <a:avLst/>
          </a:prstGeom>
          <a:solidFill>
            <a:srgbClr val="E8EAFA"/>
          </a:solidFill>
          <a:ln>
            <a:noFill/>
          </a:ln>
          <a:effectLst/>
        </p:spPr>
        <p:txBody>
          <a:bodyPr vert="horz" wrap="square" lIns="71972" tIns="36000" rIns="36000" bIns="45702" numCol="1" rtlCol="0" anchor="t" anchorCtr="0" compatLnSpc="1">
            <a:prstTxWarp prst="textNoShape">
              <a:avLst/>
            </a:prstTxWarp>
          </a:bodyPr>
          <a:lstStyle/>
          <a:p>
            <a:pPr lvl="0" defTabSz="914034" fontAlgn="ctr">
              <a:spcBef>
                <a:spcPct val="0"/>
              </a:spcBef>
              <a:spcAft>
                <a:spcPct val="0"/>
              </a:spcAft>
              <a:buSzPct val="50000"/>
            </a:pPr>
            <a:r>
              <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After verification is completed, enter the production environment.</a:t>
            </a:r>
          </a:p>
        </p:txBody>
      </p:sp>
    </p:spTree>
    <p:extLst>
      <p:ext uri="{BB962C8B-B14F-4D97-AF65-F5344CB8AC3E}">
        <p14:creationId xmlns:p14="http://schemas.microsoft.com/office/powerpoint/2010/main" val="359903674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gray"/>
        <p:txBody>
          <a:bodyPr/>
          <a:lstStyle/>
          <a:p>
            <a:r>
              <a:rPr lang="en-US" dirty="0">
                <a:solidFill>
                  <a:schemeClr val="bg1">
                    <a:lumMod val="50000"/>
                  </a:schemeClr>
                </a:solidFill>
                <a:sym typeface="Huawei Sans" panose="020C0503030203020204" pitchFamily="34" charset="0"/>
              </a:rPr>
              <a:t>Background</a:t>
            </a:r>
            <a:endParaRPr lang="en-US" altLang="zh-CN" dirty="0">
              <a:solidFill>
                <a:schemeClr val="bg1">
                  <a:lumMod val="50000"/>
                </a:schemeClr>
              </a:solidFill>
              <a:sym typeface="Huawei Sans" panose="020C0503030203020204" pitchFamily="34" charset="0"/>
            </a:endParaRPr>
          </a:p>
          <a:p>
            <a:r>
              <a:rPr lang="en-US" dirty="0">
                <a:solidFill>
                  <a:schemeClr val="bg1">
                    <a:lumMod val="50000"/>
                  </a:schemeClr>
                </a:solidFill>
                <a:sym typeface="Huawei Sans" panose="020C0503030203020204" pitchFamily="34" charset="0"/>
              </a:rPr>
              <a:t>Introduction to NCE Service Openness and Programmability</a:t>
            </a:r>
            <a:endParaRPr lang="en-US" altLang="zh-CN" dirty="0">
              <a:solidFill>
                <a:schemeClr val="bg1">
                  <a:lumMod val="50000"/>
                </a:schemeClr>
              </a:solidFill>
              <a:sym typeface="Huawei Sans" panose="020C0503030203020204" pitchFamily="34" charset="0"/>
            </a:endParaRPr>
          </a:p>
          <a:p>
            <a:r>
              <a:rPr lang="en-US" b="1" dirty="0">
                <a:sym typeface="Huawei Sans" panose="020C0503030203020204" pitchFamily="34" charset="0"/>
              </a:rPr>
              <a:t>Key Capabilities</a:t>
            </a:r>
            <a:endParaRPr lang="en-US" altLang="zh-CN" b="1" dirty="0">
              <a:sym typeface="Huawei Sans" panose="020C0503030203020204" pitchFamily="34" charset="0"/>
            </a:endParaRPr>
          </a:p>
          <a:p>
            <a:r>
              <a:rPr lang="en-US" dirty="0">
                <a:solidFill>
                  <a:schemeClr val="bg1">
                    <a:lumMod val="50000"/>
                  </a:schemeClr>
                </a:solidFill>
                <a:sym typeface="Huawei Sans" panose="020C0503030203020204" pitchFamily="34" charset="0"/>
              </a:rPr>
              <a:t>Related Concepts</a:t>
            </a:r>
            <a:endParaRPr lang="en-US" altLang="zh-CN" dirty="0">
              <a:solidFill>
                <a:schemeClr val="bg1">
                  <a:lumMod val="50000"/>
                </a:schemeClr>
              </a:solidFill>
              <a:sym typeface="Huawei Sans" panose="020C0503030203020204" pitchFamily="34" charset="0"/>
            </a:endParaRPr>
          </a:p>
          <a:p>
            <a:r>
              <a:rPr lang="en-US" dirty="0">
                <a:solidFill>
                  <a:schemeClr val="bg1">
                    <a:lumMod val="50000"/>
                  </a:schemeClr>
                </a:solidFill>
                <a:sym typeface="Huawei Sans" panose="020C0503030203020204" pitchFamily="34" charset="0"/>
              </a:rPr>
              <a:t>Practice Cases</a:t>
            </a:r>
          </a:p>
          <a:p>
            <a:endParaRPr lang="en-US" altLang="zh-CN" dirty="0">
              <a:sym typeface="Huawei Sans" panose="020C0503030203020204" pitchFamily="34" charset="0"/>
            </a:endParaRPr>
          </a:p>
        </p:txBody>
      </p:sp>
    </p:spTree>
    <p:extLst>
      <p:ext uri="{BB962C8B-B14F-4D97-AF65-F5344CB8AC3E}">
        <p14:creationId xmlns:p14="http://schemas.microsoft.com/office/powerpoint/2010/main" val="33696120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27A4F2B-084E-4114-B07A-3A83BB071128}"/>
              </a:ext>
            </a:extLst>
          </p:cNvPr>
          <p:cNvSpPr>
            <a:spLocks noGrp="1"/>
          </p:cNvSpPr>
          <p:nvPr>
            <p:ph type="title"/>
          </p:nvPr>
        </p:nvSpPr>
        <p:spPr bwMode="gray"/>
        <p:txBody>
          <a:bodyPr/>
          <a:lstStyle/>
          <a:p>
            <a:r>
              <a:rPr lang="en-US">
                <a:sym typeface="Huawei Sans" panose="020C0503030203020204" pitchFamily="34" charset="0"/>
              </a:rPr>
              <a:t>Overview of Key Capabilities</a:t>
            </a:r>
            <a:endParaRPr lang="en-US" dirty="0">
              <a:sym typeface="Huawei Sans" panose="020C0503030203020204" pitchFamily="34" charset="0"/>
            </a:endParaRPr>
          </a:p>
        </p:txBody>
      </p:sp>
      <p:grpSp>
        <p:nvGrpSpPr>
          <p:cNvPr id="21" name="组合 20">
            <a:extLst>
              <a:ext uri="{FF2B5EF4-FFF2-40B4-BE49-F238E27FC236}">
                <a16:creationId xmlns:a16="http://schemas.microsoft.com/office/drawing/2014/main" id="{5AC00934-5BE1-402C-B923-2EF000287724}"/>
              </a:ext>
            </a:extLst>
          </p:cNvPr>
          <p:cNvGrpSpPr/>
          <p:nvPr/>
        </p:nvGrpSpPr>
        <p:grpSpPr bwMode="gray">
          <a:xfrm>
            <a:off x="2456589" y="1656683"/>
            <a:ext cx="7278823" cy="3544634"/>
            <a:chOff x="2155012" y="1890966"/>
            <a:chExt cx="7278823" cy="3544634"/>
          </a:xfrm>
        </p:grpSpPr>
        <p:sp>
          <p:nvSpPr>
            <p:cNvPr id="3" name="圆角矩形 5">
              <a:extLst>
                <a:ext uri="{FF2B5EF4-FFF2-40B4-BE49-F238E27FC236}">
                  <a16:creationId xmlns:a16="http://schemas.microsoft.com/office/drawing/2014/main" id="{58DB2ABF-FC6E-4E8D-BA5B-49BAC534D4BF}"/>
                </a:ext>
              </a:extLst>
            </p:cNvPr>
            <p:cNvSpPr/>
            <p:nvPr/>
          </p:nvSpPr>
          <p:spPr bwMode="gray">
            <a:xfrm>
              <a:off x="2155012" y="1890966"/>
              <a:ext cx="7278823" cy="447622"/>
            </a:xfrm>
            <a:prstGeom prst="roundRect">
              <a:avLst/>
            </a:prstGeom>
            <a:solidFill>
              <a:srgbClr val="30B5C5"/>
            </a:solidFill>
            <a:ln>
              <a:solidFill>
                <a:srgbClr val="00B0F0"/>
              </a:solidFill>
            </a:ln>
          </p:spPr>
          <p:txBody>
            <a:bodyPr wrap="square" rtlCol="0" anchor="ctr" anchorCtr="0">
              <a:noAutofit/>
            </a:bodyPr>
            <a:lstStyle/>
            <a:p>
              <a:pPr algn="ctr" fontAlgn="ctr"/>
              <a:r>
                <a:rPr lang="en-US" sz="20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Key Capabilities</a:t>
              </a:r>
            </a:p>
          </p:txBody>
        </p:sp>
        <p:sp>
          <p:nvSpPr>
            <p:cNvPr id="4" name="圆角矩形 6">
              <a:extLst>
                <a:ext uri="{FF2B5EF4-FFF2-40B4-BE49-F238E27FC236}">
                  <a16:creationId xmlns:a16="http://schemas.microsoft.com/office/drawing/2014/main" id="{2B947B73-DB1C-487A-A213-A1322C641B7E}"/>
                </a:ext>
              </a:extLst>
            </p:cNvPr>
            <p:cNvSpPr/>
            <p:nvPr/>
          </p:nvSpPr>
          <p:spPr bwMode="gray">
            <a:xfrm>
              <a:off x="2155012" y="2389391"/>
              <a:ext cx="7278823" cy="3046209"/>
            </a:xfrm>
            <a:prstGeom prst="roundRect">
              <a:avLst>
                <a:gd name="adj" fmla="val 2222"/>
              </a:avLst>
            </a:prstGeom>
            <a:noFill/>
            <a:ln w="12700">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noAutofit/>
            </a:bodyPr>
            <a:lstStyle/>
            <a:p>
              <a:pPr marL="285750" indent="-200025" fontAlgn="ctr">
                <a:lnSpc>
                  <a:spcPts val="2400"/>
                </a:lnSpc>
                <a:spcAft>
                  <a:spcPts val="600"/>
                </a:spcAft>
                <a:buFont typeface="Arial" panose="020B0604020202020204" pitchFamily="34" charset="0"/>
                <a:buChar char="•"/>
              </a:pPr>
              <a:endParaRPr lang="en-US" altLang="zh-CN" sz="1600"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13" name="组合 12">
              <a:extLst>
                <a:ext uri="{FF2B5EF4-FFF2-40B4-BE49-F238E27FC236}">
                  <a16:creationId xmlns:a16="http://schemas.microsoft.com/office/drawing/2014/main" id="{F44C0E97-E601-4618-9A7C-DF7EF7B2E2BA}"/>
                </a:ext>
              </a:extLst>
            </p:cNvPr>
            <p:cNvGrpSpPr/>
            <p:nvPr/>
          </p:nvGrpSpPr>
          <p:grpSpPr bwMode="gray">
            <a:xfrm>
              <a:off x="2590714" y="2607242"/>
              <a:ext cx="6386548" cy="2610507"/>
              <a:chOff x="2555178" y="2582264"/>
              <a:chExt cx="6386548" cy="2610507"/>
            </a:xfrm>
          </p:grpSpPr>
          <p:sp>
            <p:nvSpPr>
              <p:cNvPr id="5" name="圆角矩形 7">
                <a:extLst>
                  <a:ext uri="{FF2B5EF4-FFF2-40B4-BE49-F238E27FC236}">
                    <a16:creationId xmlns:a16="http://schemas.microsoft.com/office/drawing/2014/main" id="{D5C1D32A-27C7-4301-9CF2-BC5E18A12EF9}"/>
                  </a:ext>
                </a:extLst>
              </p:cNvPr>
              <p:cNvSpPr/>
              <p:nvPr/>
            </p:nvSpPr>
            <p:spPr bwMode="gray">
              <a:xfrm>
                <a:off x="2555178" y="2582264"/>
                <a:ext cx="2880000" cy="540000"/>
              </a:xfrm>
              <a:prstGeom prst="roundRect">
                <a:avLst/>
              </a:prstGeom>
              <a:noFill/>
              <a:ln w="12700">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r>
                  <a:rPr lang="en-US" dirty="0">
                    <a:solidFill>
                      <a:schemeClr val="tx1"/>
                    </a:solidFill>
                    <a:sym typeface="Huawei Sans" panose="020C0503030203020204" pitchFamily="34" charset="0"/>
                  </a:rPr>
                  <a:t>Device capability openness</a:t>
                </a:r>
              </a:p>
            </p:txBody>
          </p:sp>
          <p:sp>
            <p:nvSpPr>
              <p:cNvPr id="6" name="圆角矩形 8">
                <a:extLst>
                  <a:ext uri="{FF2B5EF4-FFF2-40B4-BE49-F238E27FC236}">
                    <a16:creationId xmlns:a16="http://schemas.microsoft.com/office/drawing/2014/main" id="{06FC6829-7B2D-4FBF-9B15-3EC010A88A14}"/>
                  </a:ext>
                </a:extLst>
              </p:cNvPr>
              <p:cNvSpPr/>
              <p:nvPr/>
            </p:nvSpPr>
            <p:spPr bwMode="gray">
              <a:xfrm>
                <a:off x="2555178" y="3272433"/>
                <a:ext cx="2880000" cy="540000"/>
              </a:xfrm>
              <a:prstGeom prst="roundRect">
                <a:avLst/>
              </a:prstGeom>
              <a:noFill/>
              <a:ln w="12700">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r>
                  <a:rPr lang="en-US" dirty="0">
                    <a:solidFill>
                      <a:schemeClr val="tx1"/>
                    </a:solidFill>
                    <a:sym typeface="Huawei Sans" panose="020C0503030203020204" pitchFamily="34" charset="0"/>
                  </a:rPr>
                  <a:t>Service capability openness</a:t>
                </a:r>
              </a:p>
            </p:txBody>
          </p:sp>
          <p:sp>
            <p:nvSpPr>
              <p:cNvPr id="8" name="圆角矩形 7">
                <a:extLst>
                  <a:ext uri="{FF2B5EF4-FFF2-40B4-BE49-F238E27FC236}">
                    <a16:creationId xmlns:a16="http://schemas.microsoft.com/office/drawing/2014/main" id="{99EA69BF-4847-4B30-A39B-2CFB623F996F}"/>
                  </a:ext>
                </a:extLst>
              </p:cNvPr>
              <p:cNvSpPr/>
              <p:nvPr/>
            </p:nvSpPr>
            <p:spPr bwMode="gray">
              <a:xfrm>
                <a:off x="2555178" y="3947434"/>
                <a:ext cx="2880000" cy="540000"/>
              </a:xfrm>
              <a:prstGeom prst="roundRect">
                <a:avLst/>
              </a:prstGeom>
              <a:noFill/>
              <a:ln w="12700">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r>
                  <a:rPr lang="en-US" dirty="0">
                    <a:solidFill>
                      <a:schemeClr val="tx1"/>
                    </a:solidFill>
                    <a:sym typeface="Huawei Sans" panose="020C0503030203020204" pitchFamily="34" charset="0"/>
                  </a:rPr>
                  <a:t>Shielding of device differences for services</a:t>
                </a:r>
              </a:p>
            </p:txBody>
          </p:sp>
          <p:sp>
            <p:nvSpPr>
              <p:cNvPr id="9" name="圆角矩形 8">
                <a:extLst>
                  <a:ext uri="{FF2B5EF4-FFF2-40B4-BE49-F238E27FC236}">
                    <a16:creationId xmlns:a16="http://schemas.microsoft.com/office/drawing/2014/main" id="{DDFD6A4F-3238-4565-A6D6-DF0DACFBFA28}"/>
                  </a:ext>
                </a:extLst>
              </p:cNvPr>
              <p:cNvSpPr/>
              <p:nvPr/>
            </p:nvSpPr>
            <p:spPr bwMode="gray">
              <a:xfrm>
                <a:off x="2555178" y="4652771"/>
                <a:ext cx="2880000" cy="540000"/>
              </a:xfrm>
              <a:prstGeom prst="roundRect">
                <a:avLst/>
              </a:prstGeom>
              <a:noFill/>
              <a:ln w="12700">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r>
                  <a:rPr lang="en-US" dirty="0">
                    <a:solidFill>
                      <a:schemeClr val="tx1"/>
                    </a:solidFill>
                    <a:sym typeface="Huawei Sans" panose="020C0503030203020204" pitchFamily="34" charset="0"/>
                  </a:rPr>
                  <a:t>Multi-protocol interconnection</a:t>
                </a:r>
              </a:p>
            </p:txBody>
          </p:sp>
          <p:sp>
            <p:nvSpPr>
              <p:cNvPr id="10" name="圆角矩形 8">
                <a:extLst>
                  <a:ext uri="{FF2B5EF4-FFF2-40B4-BE49-F238E27FC236}">
                    <a16:creationId xmlns:a16="http://schemas.microsoft.com/office/drawing/2014/main" id="{04DFC262-3992-4164-81DA-316C3C9D9051}"/>
                  </a:ext>
                </a:extLst>
              </p:cNvPr>
              <p:cNvSpPr/>
              <p:nvPr/>
            </p:nvSpPr>
            <p:spPr bwMode="gray">
              <a:xfrm>
                <a:off x="6061726" y="2582264"/>
                <a:ext cx="2880000" cy="540000"/>
              </a:xfrm>
              <a:prstGeom prst="roundRect">
                <a:avLst/>
              </a:prstGeom>
              <a:noFill/>
              <a:ln w="12700">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r>
                  <a:rPr lang="en-US" dirty="0">
                    <a:solidFill>
                      <a:schemeClr val="tx1"/>
                    </a:solidFill>
                    <a:sym typeface="Huawei Sans" panose="020C0503030203020204" pitchFamily="34" charset="0"/>
                  </a:rPr>
                  <a:t>Batch configuration</a:t>
                </a:r>
              </a:p>
            </p:txBody>
          </p:sp>
          <p:sp>
            <p:nvSpPr>
              <p:cNvPr id="11" name="圆角矩形 8">
                <a:extLst>
                  <a:ext uri="{FF2B5EF4-FFF2-40B4-BE49-F238E27FC236}">
                    <a16:creationId xmlns:a16="http://schemas.microsoft.com/office/drawing/2014/main" id="{C367AFE9-F4E5-442B-8D11-1AA4D3B4EB83}"/>
                  </a:ext>
                </a:extLst>
              </p:cNvPr>
              <p:cNvSpPr/>
              <p:nvPr/>
            </p:nvSpPr>
            <p:spPr bwMode="gray">
              <a:xfrm>
                <a:off x="6061726" y="3272433"/>
                <a:ext cx="2880000" cy="540000"/>
              </a:xfrm>
              <a:prstGeom prst="roundRect">
                <a:avLst/>
              </a:prstGeom>
              <a:noFill/>
              <a:ln w="12700">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r>
                  <a:rPr lang="en-US" dirty="0">
                    <a:solidFill>
                      <a:schemeClr val="tx1"/>
                    </a:solidFill>
                    <a:sym typeface="Huawei Sans" panose="020C0503030203020204" pitchFamily="34" charset="0"/>
                  </a:rPr>
                  <a:t>Transaction mechanism</a:t>
                </a:r>
              </a:p>
            </p:txBody>
          </p:sp>
          <p:sp>
            <p:nvSpPr>
              <p:cNvPr id="12" name="圆角矩形 8">
                <a:extLst>
                  <a:ext uri="{FF2B5EF4-FFF2-40B4-BE49-F238E27FC236}">
                    <a16:creationId xmlns:a16="http://schemas.microsoft.com/office/drawing/2014/main" id="{24B59D74-1774-487F-982B-DDC94C9CDE69}"/>
                  </a:ext>
                </a:extLst>
              </p:cNvPr>
              <p:cNvSpPr/>
              <p:nvPr/>
            </p:nvSpPr>
            <p:spPr bwMode="gray">
              <a:xfrm>
                <a:off x="6061726" y="3947434"/>
                <a:ext cx="2880000" cy="540000"/>
              </a:xfrm>
              <a:prstGeom prst="roundRect">
                <a:avLst/>
              </a:prstGeom>
              <a:noFill/>
              <a:ln w="12700">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r>
                  <a:rPr lang="en-US" dirty="0">
                    <a:solidFill>
                      <a:schemeClr val="tx1"/>
                    </a:solidFill>
                    <a:sym typeface="Huawei Sans" panose="020C0503030203020204" pitchFamily="34" charset="0"/>
                  </a:rPr>
                  <a:t>Service conflict detection</a:t>
                </a:r>
              </a:p>
            </p:txBody>
          </p:sp>
          <p:sp>
            <p:nvSpPr>
              <p:cNvPr id="14" name="圆角矩形 8">
                <a:extLst>
                  <a:ext uri="{FF2B5EF4-FFF2-40B4-BE49-F238E27FC236}">
                    <a16:creationId xmlns:a16="http://schemas.microsoft.com/office/drawing/2014/main" id="{840D2FFB-380C-4958-AAC1-3959117464E8}"/>
                  </a:ext>
                </a:extLst>
              </p:cNvPr>
              <p:cNvSpPr/>
              <p:nvPr/>
            </p:nvSpPr>
            <p:spPr bwMode="gray">
              <a:xfrm>
                <a:off x="6061726" y="4652771"/>
                <a:ext cx="2880000" cy="540000"/>
              </a:xfrm>
              <a:prstGeom prst="roundRect">
                <a:avLst/>
              </a:prstGeom>
              <a:noFill/>
              <a:ln w="12700">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r>
                  <a:rPr lang="en-US" dirty="0">
                    <a:solidFill>
                      <a:schemeClr val="tx1"/>
                    </a:solidFill>
                    <a:sym typeface="Huawei Sans" panose="020C0503030203020204" pitchFamily="34" charset="0"/>
                  </a:rPr>
                  <a:t>Security audit</a:t>
                </a:r>
              </a:p>
            </p:txBody>
          </p:sp>
        </p:grpSp>
      </p:grpSp>
    </p:spTree>
    <p:extLst>
      <p:ext uri="{BB962C8B-B14F-4D97-AF65-F5344CB8AC3E}">
        <p14:creationId xmlns:p14="http://schemas.microsoft.com/office/powerpoint/2010/main" val="10268642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A88DB33-A514-44F7-9088-54C5507A86D6}"/>
              </a:ext>
            </a:extLst>
          </p:cNvPr>
          <p:cNvSpPr>
            <a:spLocks noGrp="1"/>
          </p:cNvSpPr>
          <p:nvPr>
            <p:ph type="title"/>
          </p:nvPr>
        </p:nvSpPr>
        <p:spPr bwMode="gray"/>
        <p:txBody>
          <a:bodyPr/>
          <a:lstStyle/>
          <a:p>
            <a:r>
              <a:rPr lang="en-US">
                <a:sym typeface="Huawei Sans" panose="020C0503030203020204" pitchFamily="34" charset="0"/>
              </a:rPr>
              <a:t>Device Capability Openness</a:t>
            </a:r>
            <a:endParaRPr lang="en-US" dirty="0">
              <a:sym typeface="Huawei Sans" panose="020C0503030203020204" pitchFamily="34" charset="0"/>
            </a:endParaRPr>
          </a:p>
        </p:txBody>
      </p:sp>
      <p:sp>
        <p:nvSpPr>
          <p:cNvPr id="3" name="文本占位符 2">
            <a:extLst>
              <a:ext uri="{FF2B5EF4-FFF2-40B4-BE49-F238E27FC236}">
                <a16:creationId xmlns:a16="http://schemas.microsoft.com/office/drawing/2014/main" id="{F2411AAC-0B71-4F55-B7E1-BB0ED02B2FD8}"/>
              </a:ext>
            </a:extLst>
          </p:cNvPr>
          <p:cNvSpPr>
            <a:spLocks noGrp="1"/>
          </p:cNvSpPr>
          <p:nvPr>
            <p:ph type="body" sz="quarter" idx="10"/>
          </p:nvPr>
        </p:nvSpPr>
        <p:spPr bwMode="gray">
          <a:xfrm>
            <a:off x="455612" y="1052514"/>
            <a:ext cx="11293476" cy="1250848"/>
          </a:xfrm>
        </p:spPr>
        <p:txBody>
          <a:bodyPr/>
          <a:lstStyle/>
          <a:p>
            <a:r>
              <a:rPr lang="en-US" altLang="zh-CN" sz="1600" dirty="0">
                <a:sym typeface="Huawei Sans" panose="020C0503030203020204" pitchFamily="34" charset="0"/>
              </a:rPr>
              <a:t>Open atomic capabilities of devices. Driven by the device YANG model, the </a:t>
            </a:r>
            <a:r>
              <a:rPr lang="en-US" altLang="zh-CN" sz="1600" dirty="0" err="1">
                <a:sym typeface="Huawei Sans" panose="020C0503030203020204" pitchFamily="34" charset="0"/>
              </a:rPr>
              <a:t>iMaster</a:t>
            </a:r>
            <a:r>
              <a:rPr lang="en-US" altLang="zh-CN" sz="1600" dirty="0">
                <a:sym typeface="Huawei Sans" panose="020C0503030203020204" pitchFamily="34" charset="0"/>
              </a:rPr>
              <a:t> NCE OPS automatically generates northbound interfaces and configuration GUIs to quickly manage Huawei and third-party devices. It supports device data consistency comparison, configuration reconciliation, and configuration synchronization.</a:t>
            </a:r>
            <a:endParaRPr lang="zh-CN" altLang="en-US" sz="1600" dirty="0"/>
          </a:p>
        </p:txBody>
      </p:sp>
      <p:grpSp>
        <p:nvGrpSpPr>
          <p:cNvPr id="21" name="组合 20">
            <a:extLst>
              <a:ext uri="{FF2B5EF4-FFF2-40B4-BE49-F238E27FC236}">
                <a16:creationId xmlns:a16="http://schemas.microsoft.com/office/drawing/2014/main" id="{965E85E1-0357-44E6-B1D9-B8A984DD44FE}"/>
              </a:ext>
            </a:extLst>
          </p:cNvPr>
          <p:cNvGrpSpPr/>
          <p:nvPr/>
        </p:nvGrpSpPr>
        <p:grpSpPr bwMode="gray">
          <a:xfrm>
            <a:off x="3195792" y="2355142"/>
            <a:ext cx="5788066" cy="3643438"/>
            <a:chOff x="3114767" y="2088917"/>
            <a:chExt cx="5788066" cy="3643438"/>
          </a:xfrm>
        </p:grpSpPr>
        <p:sp>
          <p:nvSpPr>
            <p:cNvPr id="22" name="圆角矩形 45">
              <a:extLst>
                <a:ext uri="{FF2B5EF4-FFF2-40B4-BE49-F238E27FC236}">
                  <a16:creationId xmlns:a16="http://schemas.microsoft.com/office/drawing/2014/main" id="{3A581DA4-19FB-4B51-86C1-AB6CD33EA128}"/>
                </a:ext>
              </a:extLst>
            </p:cNvPr>
            <p:cNvSpPr/>
            <p:nvPr>
              <p:custDataLst>
                <p:tags r:id="rId1"/>
              </p:custDataLst>
            </p:nvPr>
          </p:nvSpPr>
          <p:spPr bwMode="gray">
            <a:xfrm>
              <a:off x="3114767" y="2088917"/>
              <a:ext cx="5788066" cy="3643438"/>
            </a:xfrm>
            <a:prstGeom prst="rect">
              <a:avLst/>
            </a:prstGeom>
            <a:noFill/>
            <a:ln w="12700" cap="flat" cmpd="sng" algn="ctr">
              <a:solidFill>
                <a:srgbClr val="56C4D2"/>
              </a:solidFill>
              <a:prstDash val="solid"/>
            </a:ln>
            <a:effectLst/>
          </p:spPr>
          <p:txBody>
            <a:bodyPr rtlCol="0" anchor="ctr"/>
            <a:lstStyle/>
            <a:p>
              <a:pPr marL="0" marR="0" lvl="0" indent="0" algn="ctr" defTabSz="1217656" eaLnBrk="0" fontAlgn="auto" latinLnBrk="0" hangingPunct="0">
                <a:lnSpc>
                  <a:spcPct val="10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prstClr val="white"/>
                </a:solidFill>
                <a:effectLst/>
                <a:uLnTx/>
                <a:uFillTx/>
                <a:ea typeface="微软雅黑" panose="020B0503020204020204" pitchFamily="34" charset="-122"/>
              </a:endParaRPr>
            </a:p>
          </p:txBody>
        </p:sp>
        <p:sp>
          <p:nvSpPr>
            <p:cNvPr id="23" name="矩形 22">
              <a:extLst>
                <a:ext uri="{FF2B5EF4-FFF2-40B4-BE49-F238E27FC236}">
                  <a16:creationId xmlns:a16="http://schemas.microsoft.com/office/drawing/2014/main" id="{5C1B87E1-08CE-44E3-A5AF-6A672FAE4D63}"/>
                </a:ext>
              </a:extLst>
            </p:cNvPr>
            <p:cNvSpPr/>
            <p:nvPr/>
          </p:nvSpPr>
          <p:spPr bwMode="gray">
            <a:xfrm>
              <a:off x="3288332" y="2223630"/>
              <a:ext cx="5380887" cy="2280083"/>
            </a:xfrm>
            <a:prstGeom prst="rect">
              <a:avLst/>
            </a:prstGeom>
            <a:solidFill>
              <a:srgbClr val="BEE9EE"/>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1" lang="zh-CN" altLang="en-US" sz="1600" b="0" i="0" u="none" strike="noStrike" kern="0" cap="none" spc="0" normalizeH="0" baseline="0" noProof="0">
                <a:ln>
                  <a:noFill/>
                </a:ln>
                <a:solidFill>
                  <a:prstClr val="white"/>
                </a:solidFill>
                <a:effectLst/>
                <a:uLnTx/>
                <a:uFillTx/>
                <a:latin typeface="Huawei Sans"/>
                <a:ea typeface="方正兰亭黑简体"/>
                <a:cs typeface="+mn-cs"/>
              </a:endParaRPr>
            </a:p>
          </p:txBody>
        </p:sp>
        <p:sp>
          <p:nvSpPr>
            <p:cNvPr id="24" name="矩形 23">
              <a:extLst>
                <a:ext uri="{FF2B5EF4-FFF2-40B4-BE49-F238E27FC236}">
                  <a16:creationId xmlns:a16="http://schemas.microsoft.com/office/drawing/2014/main" id="{8CC146EA-7215-450B-BF11-5186D76CF45B}"/>
                </a:ext>
              </a:extLst>
            </p:cNvPr>
            <p:cNvSpPr/>
            <p:nvPr/>
          </p:nvSpPr>
          <p:spPr bwMode="gray">
            <a:xfrm>
              <a:off x="3484868" y="2407463"/>
              <a:ext cx="2712580" cy="1274548"/>
            </a:xfrm>
            <a:prstGeom prst="rect">
              <a:avLst/>
            </a:prstGeom>
            <a:solidFill>
              <a:srgbClr val="F3FDEE"/>
            </a:solidFill>
            <a:ln w="9525" cap="flat" cmpd="sng" algn="ctr">
              <a:noFill/>
              <a:prstDash val="soli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lvl="0" algn="ctr" defTabSz="914400" fontAlgn="ctr">
                <a:spcBef>
                  <a:spcPct val="0"/>
                </a:spcBef>
                <a:spcAft>
                  <a:spcPct val="0"/>
                </a:spcAft>
                <a:buClr>
                  <a:srgbClr val="CC9900"/>
                </a:buClr>
                <a:defRPr/>
              </a:pPr>
              <a:r>
                <a:rPr lang="en-US" altLang="zh-CN" sz="1400" b="1" kern="0" dirty="0">
                  <a:solidFill>
                    <a:srgbClr val="56B970"/>
                  </a:solidFill>
                  <a:latin typeface="Huawei Sans" panose="020C0503030203020204" pitchFamily="34" charset="0"/>
                  <a:ea typeface="方正兰亭黑简体" panose="02000000000000000000" pitchFamily="2" charset="-122"/>
                  <a:sym typeface="Huawei Sans" panose="020C0503030203020204" pitchFamily="34" charset="0"/>
                </a:rPr>
                <a:t>NCE service openness and programmability</a:t>
              </a:r>
            </a:p>
          </p:txBody>
        </p:sp>
        <p:sp>
          <p:nvSpPr>
            <p:cNvPr id="25" name="矩形 24">
              <a:extLst>
                <a:ext uri="{FF2B5EF4-FFF2-40B4-BE49-F238E27FC236}">
                  <a16:creationId xmlns:a16="http://schemas.microsoft.com/office/drawing/2014/main" id="{B143EC38-F3C3-4800-9070-83401946F604}"/>
                </a:ext>
              </a:extLst>
            </p:cNvPr>
            <p:cNvSpPr/>
            <p:nvPr/>
          </p:nvSpPr>
          <p:spPr bwMode="gray">
            <a:xfrm>
              <a:off x="6250250" y="2407463"/>
              <a:ext cx="2279133" cy="1118168"/>
            </a:xfrm>
            <a:prstGeom prst="rect">
              <a:avLst/>
            </a:prstGeom>
            <a:solidFill>
              <a:srgbClr val="EFFBFD"/>
            </a:solidFill>
            <a:ln w="9525" cap="flat" cmpd="sng" algn="ctr">
              <a:noFill/>
              <a:prstDash val="soli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lvl="0" algn="ctr" defTabSz="914400" fontAlgn="ctr">
                <a:spcBef>
                  <a:spcPct val="0"/>
                </a:spcBef>
                <a:spcAft>
                  <a:spcPct val="0"/>
                </a:spcAft>
                <a:buClr>
                  <a:srgbClr val="CC9900"/>
                </a:buClr>
                <a:defRPr/>
              </a:pPr>
              <a:r>
                <a:rPr lang="en-US" altLang="zh-CN" sz="1400" kern="0" dirty="0">
                  <a:solidFill>
                    <a:srgbClr val="389CA5"/>
                  </a:solidFill>
                  <a:latin typeface="Huawei Sans" panose="020C0503030203020204" pitchFamily="34" charset="0"/>
                  <a:ea typeface="方正兰亭黑简体" panose="02000000000000000000" pitchFamily="2" charset="-122"/>
                  <a:sym typeface="Huawei Sans" panose="020C0503030203020204" pitchFamily="34" charset="0"/>
                </a:rPr>
                <a:t>Bearer mode</a:t>
              </a:r>
            </a:p>
            <a:p>
              <a:pPr lvl="0" algn="ctr" defTabSz="914400" fontAlgn="ctr">
                <a:spcBef>
                  <a:spcPct val="0"/>
                </a:spcBef>
                <a:spcAft>
                  <a:spcPct val="0"/>
                </a:spcAft>
                <a:buClr>
                  <a:srgbClr val="CC9900"/>
                </a:buClr>
                <a:defRPr/>
              </a:pPr>
              <a:r>
                <a:rPr lang="en-US" altLang="zh-CN" sz="1400" kern="0" dirty="0">
                  <a:solidFill>
                    <a:srgbClr val="389CA5"/>
                  </a:solidFill>
                  <a:latin typeface="Huawei Sans" panose="020C0503030203020204" pitchFamily="34" charset="0"/>
                  <a:ea typeface="方正兰亭黑简体" panose="02000000000000000000" pitchFamily="2" charset="-122"/>
                  <a:sym typeface="Huawei Sans" panose="020C0503030203020204" pitchFamily="34" charset="0"/>
                </a:rPr>
                <a:t>during running</a:t>
              </a:r>
            </a:p>
          </p:txBody>
        </p:sp>
        <p:sp>
          <p:nvSpPr>
            <p:cNvPr id="26" name="文本框 25">
              <a:extLst>
                <a:ext uri="{FF2B5EF4-FFF2-40B4-BE49-F238E27FC236}">
                  <a16:creationId xmlns:a16="http://schemas.microsoft.com/office/drawing/2014/main" id="{2E109159-292D-4C3D-B782-6B14078209BA}"/>
                </a:ext>
              </a:extLst>
            </p:cNvPr>
            <p:cNvSpPr txBox="1"/>
            <p:nvPr/>
          </p:nvSpPr>
          <p:spPr bwMode="gray">
            <a:xfrm>
              <a:off x="3374167" y="4671598"/>
              <a:ext cx="4633000" cy="738664"/>
            </a:xfrm>
            <a:prstGeom prst="rect">
              <a:avLst/>
            </a:prstGeom>
            <a:noFill/>
          </p:spPr>
          <p:txBody>
            <a:bodyPr wrap="none" rtlCol="0" anchor="ctr">
              <a:spAutoFit/>
            </a:bodyPr>
            <a:lstStyle/>
            <a:p>
              <a:pPr marL="457200" lvl="0" indent="-285750" defTabSz="914400" fontAlgn="ctr">
                <a:lnSpc>
                  <a:spcPct val="150000"/>
                </a:lnSpc>
                <a:spcBef>
                  <a:spcPct val="0"/>
                </a:spcBef>
                <a:spcAft>
                  <a:spcPct val="0"/>
                </a:spcAft>
                <a:buFont typeface="+mj-lt"/>
                <a:buAutoNum type="arabicPeriod"/>
                <a:defRPr/>
              </a:pPr>
              <a:r>
                <a:rPr lang="en-US" altLang="zh-CN" sz="1400" kern="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Quickly manage Huawei and third-party devices.</a:t>
              </a:r>
            </a:p>
            <a:p>
              <a:pPr marL="457200" lvl="0" indent="-285750" defTabSz="914400" fontAlgn="ctr">
                <a:lnSpc>
                  <a:spcPct val="150000"/>
                </a:lnSpc>
                <a:spcBef>
                  <a:spcPct val="0"/>
                </a:spcBef>
                <a:spcAft>
                  <a:spcPct val="0"/>
                </a:spcAft>
                <a:buFont typeface="+mj-lt"/>
                <a:buAutoNum type="arabicPeriod"/>
                <a:defRPr/>
              </a:pPr>
              <a:r>
                <a:rPr lang="en-US" altLang="zh-CN" sz="1400" kern="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Open device configuration capabilities.</a:t>
              </a:r>
            </a:p>
          </p:txBody>
        </p:sp>
        <p:sp>
          <p:nvSpPr>
            <p:cNvPr id="27" name="矩形 26">
              <a:extLst>
                <a:ext uri="{FF2B5EF4-FFF2-40B4-BE49-F238E27FC236}">
                  <a16:creationId xmlns:a16="http://schemas.microsoft.com/office/drawing/2014/main" id="{4EEABB40-3D44-4596-B28A-F4F866A3DF75}"/>
                </a:ext>
              </a:extLst>
            </p:cNvPr>
            <p:cNvSpPr/>
            <p:nvPr/>
          </p:nvSpPr>
          <p:spPr bwMode="gray">
            <a:xfrm>
              <a:off x="3650062" y="3009619"/>
              <a:ext cx="2280614" cy="300678"/>
            </a:xfrm>
            <a:prstGeom prst="rect">
              <a:avLst/>
            </a:prstGeom>
            <a:solidFill>
              <a:srgbClr val="56B970"/>
            </a:solidFill>
            <a:ln w="25400" cap="flat" cmpd="sng" algn="ctr">
              <a:noFill/>
              <a:prstDash val="soli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defTabSz="914400" fontAlgn="base">
                <a:spcBef>
                  <a:spcPct val="0"/>
                </a:spcBef>
                <a:spcAft>
                  <a:spcPct val="0"/>
                </a:spcAft>
                <a:buClr>
                  <a:srgbClr val="CC9900"/>
                </a:buClr>
                <a:defRPr/>
              </a:pPr>
              <a:r>
                <a:rPr lang="en-US" altLang="zh-CN" sz="1600" kern="0" dirty="0">
                  <a:solidFill>
                    <a:srgbClr val="F3FBFE"/>
                  </a:solidFill>
                  <a:cs typeface="Arial" charset="0"/>
                </a:rPr>
                <a:t>Device management</a:t>
              </a:r>
            </a:p>
          </p:txBody>
        </p:sp>
        <p:cxnSp>
          <p:nvCxnSpPr>
            <p:cNvPr id="28" name="直接箭头连接符 27">
              <a:extLst>
                <a:ext uri="{FF2B5EF4-FFF2-40B4-BE49-F238E27FC236}">
                  <a16:creationId xmlns:a16="http://schemas.microsoft.com/office/drawing/2014/main" id="{BBE56340-8694-4ECE-9B21-8D39CC402239}"/>
                </a:ext>
              </a:extLst>
            </p:cNvPr>
            <p:cNvCxnSpPr>
              <a:cxnSpLocks/>
              <a:stCxn id="42" idx="0"/>
              <a:endCxn id="27" idx="2"/>
            </p:cNvCxnSpPr>
            <p:nvPr/>
          </p:nvCxnSpPr>
          <p:spPr bwMode="gray">
            <a:xfrm flipV="1">
              <a:off x="4258596" y="3310297"/>
              <a:ext cx="531773" cy="619506"/>
            </a:xfrm>
            <a:prstGeom prst="straightConnector1">
              <a:avLst/>
            </a:prstGeom>
            <a:noFill/>
            <a:ln w="9525" cap="flat" cmpd="sng" algn="ctr">
              <a:solidFill>
                <a:srgbClr val="000000"/>
              </a:solidFill>
              <a:prstDash val="dash"/>
              <a:round/>
              <a:headEnd type="none" w="med" len="med"/>
              <a:tailEnd type="none" w="med" len="med"/>
            </a:ln>
            <a:effectLst/>
          </p:spPr>
        </p:cxnSp>
        <p:cxnSp>
          <p:nvCxnSpPr>
            <p:cNvPr id="41" name="直接箭头连接符 40">
              <a:extLst>
                <a:ext uri="{FF2B5EF4-FFF2-40B4-BE49-F238E27FC236}">
                  <a16:creationId xmlns:a16="http://schemas.microsoft.com/office/drawing/2014/main" id="{D048579A-22FD-41DC-8D9B-D9471C7BD877}"/>
                </a:ext>
              </a:extLst>
            </p:cNvPr>
            <p:cNvCxnSpPr>
              <a:cxnSpLocks/>
              <a:stCxn id="43" idx="0"/>
              <a:endCxn id="27" idx="2"/>
            </p:cNvCxnSpPr>
            <p:nvPr/>
          </p:nvCxnSpPr>
          <p:spPr bwMode="gray">
            <a:xfrm flipH="1" flipV="1">
              <a:off x="4790369" y="3310297"/>
              <a:ext cx="541577" cy="614018"/>
            </a:xfrm>
            <a:prstGeom prst="straightConnector1">
              <a:avLst/>
            </a:prstGeom>
            <a:noFill/>
            <a:ln w="9525" cap="flat" cmpd="sng" algn="ctr">
              <a:solidFill>
                <a:srgbClr val="000000"/>
              </a:solidFill>
              <a:prstDash val="dash"/>
              <a:round/>
              <a:headEnd type="none" w="med" len="med"/>
              <a:tailEnd type="none" w="med" len="med"/>
            </a:ln>
            <a:effectLst/>
          </p:spPr>
        </p:cxnSp>
        <p:pic>
          <p:nvPicPr>
            <p:cNvPr id="42" name="图片 41">
              <a:extLst>
                <a:ext uri="{FF2B5EF4-FFF2-40B4-BE49-F238E27FC236}">
                  <a16:creationId xmlns:a16="http://schemas.microsoft.com/office/drawing/2014/main" id="{1B4B61CE-6740-4FDC-8470-8DDD84E7C563}"/>
                </a:ext>
              </a:extLst>
            </p:cNvPr>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3988596" y="3929803"/>
              <a:ext cx="540000" cy="442800"/>
            </a:xfrm>
            <a:prstGeom prst="rect">
              <a:avLst/>
            </a:prstGeom>
          </p:spPr>
        </p:pic>
        <p:pic>
          <p:nvPicPr>
            <p:cNvPr id="43" name="图片 42">
              <a:extLst>
                <a:ext uri="{FF2B5EF4-FFF2-40B4-BE49-F238E27FC236}">
                  <a16:creationId xmlns:a16="http://schemas.microsoft.com/office/drawing/2014/main" id="{A5132F5D-EF4A-436A-9C0D-DDB0B2F32E9E}"/>
                </a:ext>
              </a:extLst>
            </p:cNvPr>
            <p:cNvPicPr>
              <a:picLocks/>
            </p:cNvPicPr>
            <p:nvPr/>
          </p:nvPicPr>
          <p:blipFill>
            <a:blip r:embed="rId5" cstate="print">
              <a:extLst>
                <a:ext uri="{28A0092B-C50C-407E-A947-70E740481C1C}">
                  <a14:useLocalDpi xmlns:a14="http://schemas.microsoft.com/office/drawing/2010/main" val="0"/>
                </a:ext>
              </a:extLst>
            </a:blip>
            <a:stretch>
              <a:fillRect/>
            </a:stretch>
          </p:blipFill>
          <p:spPr bwMode="gray">
            <a:xfrm>
              <a:off x="5061946" y="3924315"/>
              <a:ext cx="540000" cy="442800"/>
            </a:xfrm>
            <a:prstGeom prst="rect">
              <a:avLst/>
            </a:prstGeom>
          </p:spPr>
        </p:pic>
        <p:sp>
          <p:nvSpPr>
            <p:cNvPr id="44" name="圆角矩形 271">
              <a:extLst>
                <a:ext uri="{FF2B5EF4-FFF2-40B4-BE49-F238E27FC236}">
                  <a16:creationId xmlns:a16="http://schemas.microsoft.com/office/drawing/2014/main" id="{03565FD2-619D-4490-9249-34C4CBB6F9ED}"/>
                </a:ext>
              </a:extLst>
            </p:cNvPr>
            <p:cNvSpPr/>
            <p:nvPr/>
          </p:nvSpPr>
          <p:spPr bwMode="gray">
            <a:xfrm>
              <a:off x="6462637" y="2966547"/>
              <a:ext cx="1472805" cy="426540"/>
            </a:xfrm>
            <a:prstGeom prst="roundRect">
              <a:avLst>
                <a:gd name="adj" fmla="val 6085"/>
              </a:avLst>
            </a:prstGeom>
            <a:solidFill>
              <a:srgbClr val="9CDCE2"/>
            </a:solidFill>
            <a:ln w="6350" cap="flat" cmpd="sng" algn="ctr">
              <a:noFill/>
              <a:prstDash val="soli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defTabSz="914400" fontAlgn="base">
                <a:spcBef>
                  <a:spcPct val="0"/>
                </a:spcBef>
                <a:spcAft>
                  <a:spcPct val="0"/>
                </a:spcAft>
                <a:buClr>
                  <a:srgbClr val="CC9900"/>
                </a:buClr>
                <a:defRPr/>
              </a:pPr>
              <a:r>
                <a:rPr lang="en-US" altLang="zh-CN" sz="1600" kern="0" dirty="0">
                  <a:solidFill>
                    <a:srgbClr val="000000"/>
                  </a:solidFill>
                  <a:ea typeface="Arial" charset="0"/>
                  <a:cs typeface="Arial" charset="0"/>
                </a:rPr>
                <a:t> SND</a:t>
              </a:r>
              <a:endParaRPr lang="zh-CN" altLang="en-US" sz="1600" kern="0" dirty="0">
                <a:solidFill>
                  <a:srgbClr val="000000"/>
                </a:solidFill>
                <a:ea typeface="Arial" charset="0"/>
                <a:cs typeface="Arial" charset="0"/>
              </a:endParaRPr>
            </a:p>
          </p:txBody>
        </p:sp>
        <p:sp>
          <p:nvSpPr>
            <p:cNvPr id="45" name="折角形 257">
              <a:extLst>
                <a:ext uri="{FF2B5EF4-FFF2-40B4-BE49-F238E27FC236}">
                  <a16:creationId xmlns:a16="http://schemas.microsoft.com/office/drawing/2014/main" id="{DB59EB3D-33D3-41A8-9CE6-C137479D9075}"/>
                </a:ext>
              </a:extLst>
            </p:cNvPr>
            <p:cNvSpPr/>
            <p:nvPr/>
          </p:nvSpPr>
          <p:spPr bwMode="gray">
            <a:xfrm>
              <a:off x="7101785" y="3044738"/>
              <a:ext cx="750953" cy="268075"/>
            </a:xfrm>
            <a:prstGeom prst="foldedCorner">
              <a:avLst>
                <a:gd name="adj" fmla="val 22885"/>
              </a:avLst>
            </a:prstGeom>
            <a:solidFill>
              <a:srgbClr val="F3FBFE"/>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lvl="0" indent="0" algn="ctr" defTabSz="914400" eaLnBrk="1" fontAlgn="base" latinLnBrk="0" hangingPunct="1">
                <a:lnSpc>
                  <a:spcPct val="100000"/>
                </a:lnSpc>
                <a:spcBef>
                  <a:spcPct val="0"/>
                </a:spcBef>
                <a:spcAft>
                  <a:spcPct val="0"/>
                </a:spcAft>
                <a:buClr>
                  <a:srgbClr val="CC9900"/>
                </a:buClr>
                <a:buSzTx/>
                <a:buFontTx/>
                <a:buNone/>
                <a:tabLst/>
                <a:defRPr/>
              </a:pPr>
              <a:r>
                <a:rPr kumimoji="0" lang="en-US" altLang="zh-CN" sz="1200" b="0" i="0" u="none" strike="noStrike" kern="0" cap="none" spc="0" normalizeH="0" baseline="0" noProof="0" dirty="0">
                  <a:ln>
                    <a:noFill/>
                  </a:ln>
                  <a:solidFill>
                    <a:srgbClr val="000000"/>
                  </a:solidFill>
                  <a:effectLst/>
                  <a:uLnTx/>
                  <a:uFillTx/>
                  <a:ea typeface="Arial" charset="0"/>
                  <a:cs typeface="Arial" charset="0"/>
                </a:rPr>
                <a:t>YANG</a:t>
              </a:r>
              <a:endParaRPr kumimoji="0" lang="zh-CN" altLang="en-US" sz="1200" b="0" i="0" u="none" strike="noStrike" kern="0" cap="none" spc="0" normalizeH="0" baseline="0" noProof="0" dirty="0">
                <a:ln>
                  <a:noFill/>
                </a:ln>
                <a:solidFill>
                  <a:srgbClr val="000000"/>
                </a:solidFill>
                <a:effectLst/>
                <a:uLnTx/>
                <a:uFillTx/>
                <a:ea typeface="Arial" charset="0"/>
                <a:cs typeface="Arial" charset="0"/>
              </a:endParaRPr>
            </a:p>
          </p:txBody>
        </p:sp>
      </p:grpSp>
    </p:spTree>
    <p:extLst>
      <p:ext uri="{BB962C8B-B14F-4D97-AF65-F5344CB8AC3E}">
        <p14:creationId xmlns:p14="http://schemas.microsoft.com/office/powerpoint/2010/main" val="77215103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ctrTitle"/>
          </p:nvPr>
        </p:nvSpPr>
        <p:spPr bwMode="gray"/>
        <p:txBody>
          <a:bodyPr>
            <a:normAutofit fontScale="90000"/>
          </a:bodyPr>
          <a:lstStyle/>
          <a:p>
            <a:r>
              <a:rPr lang="en-US">
                <a:sym typeface="Huawei Sans" panose="020C0503030203020204" pitchFamily="34" charset="0"/>
              </a:rPr>
              <a:t>iMaster NCE Service Openness and Programmability</a:t>
            </a:r>
            <a:endParaRPr lang="en-US" dirty="0">
              <a:sym typeface="Huawei Sans" panose="020C0503030203020204" pitchFamily="34" charset="0"/>
            </a:endParaRPr>
          </a:p>
        </p:txBody>
      </p:sp>
    </p:spTree>
    <p:extLst>
      <p:ext uri="{BB962C8B-B14F-4D97-AF65-F5344CB8AC3E}">
        <p14:creationId xmlns:p14="http://schemas.microsoft.com/office/powerpoint/2010/main" val="129653631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A88DB33-A514-44F7-9088-54C5507A86D6}"/>
              </a:ext>
            </a:extLst>
          </p:cNvPr>
          <p:cNvSpPr>
            <a:spLocks noGrp="1"/>
          </p:cNvSpPr>
          <p:nvPr>
            <p:ph type="title"/>
          </p:nvPr>
        </p:nvSpPr>
        <p:spPr bwMode="gray"/>
        <p:txBody>
          <a:bodyPr/>
          <a:lstStyle/>
          <a:p>
            <a:r>
              <a:rPr lang="en-US">
                <a:sym typeface="Huawei Sans" panose="020C0503030203020204" pitchFamily="34" charset="0"/>
              </a:rPr>
              <a:t>Service Capability Openness</a:t>
            </a:r>
            <a:endParaRPr lang="en-US" dirty="0">
              <a:sym typeface="Huawei Sans" panose="020C0503030203020204" pitchFamily="34" charset="0"/>
            </a:endParaRPr>
          </a:p>
        </p:txBody>
      </p:sp>
      <p:sp>
        <p:nvSpPr>
          <p:cNvPr id="3" name="文本占位符 2">
            <a:extLst>
              <a:ext uri="{FF2B5EF4-FFF2-40B4-BE49-F238E27FC236}">
                <a16:creationId xmlns:a16="http://schemas.microsoft.com/office/drawing/2014/main" id="{537D82E9-0EF8-4EE2-8EAE-49EE469DF602}"/>
              </a:ext>
            </a:extLst>
          </p:cNvPr>
          <p:cNvSpPr>
            <a:spLocks noGrp="1"/>
          </p:cNvSpPr>
          <p:nvPr>
            <p:ph type="body" sz="quarter" idx="10"/>
          </p:nvPr>
        </p:nvSpPr>
        <p:spPr bwMode="gray">
          <a:xfrm>
            <a:off x="455612" y="1052514"/>
            <a:ext cx="11293476" cy="1237216"/>
          </a:xfrm>
        </p:spPr>
        <p:txBody>
          <a:bodyPr/>
          <a:lstStyle/>
          <a:p>
            <a:r>
              <a:rPr lang="en-US" altLang="zh-CN" sz="1400" dirty="0">
                <a:sym typeface="Huawei Sans" panose="020C0503030203020204" pitchFamily="34" charset="0"/>
              </a:rPr>
              <a:t>Open service configuration mapping capabilities. Driven by the service YANG model, the </a:t>
            </a:r>
            <a:r>
              <a:rPr lang="en-US" altLang="zh-CN" sz="1400" dirty="0" err="1">
                <a:sym typeface="Huawei Sans" panose="020C0503030203020204" pitchFamily="34" charset="0"/>
              </a:rPr>
              <a:t>iMaster</a:t>
            </a:r>
            <a:r>
              <a:rPr lang="en-US" altLang="zh-CN" sz="1400" dirty="0">
                <a:sym typeface="Huawei Sans" panose="020C0503030203020204" pitchFamily="34" charset="0"/>
              </a:rPr>
              <a:t> NCE OPS automatically generates northbound and southbound interfaces to quickly build new services. The </a:t>
            </a:r>
            <a:r>
              <a:rPr lang="en-US" altLang="zh-CN" sz="1400" dirty="0" err="1">
                <a:sym typeface="Huawei Sans" panose="020C0503030203020204" pitchFamily="34" charset="0"/>
              </a:rPr>
              <a:t>Easymap</a:t>
            </a:r>
            <a:r>
              <a:rPr lang="en-US" altLang="zh-CN" sz="1400" dirty="0">
                <a:sym typeface="Huawei Sans" panose="020C0503030203020204" pitchFamily="34" charset="0"/>
              </a:rPr>
              <a:t> algorithm in the mechanism is used. Users only need to write the creation process. The update and deletion processes are calculated by the algorithm, thereby simplifying programming and reducing development difficulties.</a:t>
            </a:r>
            <a:endParaRPr lang="zh-CN" altLang="en-US" sz="1400" dirty="0"/>
          </a:p>
        </p:txBody>
      </p:sp>
      <p:grpSp>
        <p:nvGrpSpPr>
          <p:cNvPr id="18" name="组合 17">
            <a:extLst>
              <a:ext uri="{FF2B5EF4-FFF2-40B4-BE49-F238E27FC236}">
                <a16:creationId xmlns:a16="http://schemas.microsoft.com/office/drawing/2014/main" id="{D92CD779-1E90-433B-B5BB-28407504D095}"/>
              </a:ext>
            </a:extLst>
          </p:cNvPr>
          <p:cNvGrpSpPr/>
          <p:nvPr/>
        </p:nvGrpSpPr>
        <p:grpSpPr bwMode="gray">
          <a:xfrm>
            <a:off x="3163439" y="2396738"/>
            <a:ext cx="5827417" cy="3643438"/>
            <a:chOff x="3000879" y="2335778"/>
            <a:chExt cx="5827417" cy="3643438"/>
          </a:xfrm>
        </p:grpSpPr>
        <p:sp>
          <p:nvSpPr>
            <p:cNvPr id="19" name="圆角矩形 45">
              <a:extLst>
                <a:ext uri="{FF2B5EF4-FFF2-40B4-BE49-F238E27FC236}">
                  <a16:creationId xmlns:a16="http://schemas.microsoft.com/office/drawing/2014/main" id="{E6D51C85-3DAB-4345-946B-33C7BA73F033}"/>
                </a:ext>
              </a:extLst>
            </p:cNvPr>
            <p:cNvSpPr/>
            <p:nvPr>
              <p:custDataLst>
                <p:tags r:id="rId1"/>
              </p:custDataLst>
            </p:nvPr>
          </p:nvSpPr>
          <p:spPr bwMode="gray">
            <a:xfrm>
              <a:off x="3040230" y="2335778"/>
              <a:ext cx="5788066" cy="3643438"/>
            </a:xfrm>
            <a:prstGeom prst="rect">
              <a:avLst/>
            </a:prstGeom>
            <a:solidFill>
              <a:srgbClr val="BEE9EE"/>
            </a:solidFill>
            <a:ln w="12700" cap="flat" cmpd="sng" algn="ctr">
              <a:noFill/>
              <a:prstDash val="solid"/>
            </a:ln>
            <a:effectLst/>
          </p:spPr>
          <p:txBody>
            <a:bodyPr rtlCol="0" anchor="ctr"/>
            <a:lstStyle/>
            <a:p>
              <a:pPr marL="0" marR="0" lvl="0" indent="0" algn="ctr" defTabSz="1217656" eaLnBrk="0" fontAlgn="auto" latinLnBrk="0" hangingPunct="0">
                <a:lnSpc>
                  <a:spcPct val="10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prstClr val="white"/>
                </a:solidFill>
                <a:effectLst/>
                <a:uLnTx/>
                <a:uFillTx/>
                <a:ea typeface="微软雅黑" panose="020B0503020204020204" pitchFamily="34" charset="-122"/>
              </a:endParaRPr>
            </a:p>
          </p:txBody>
        </p:sp>
        <p:sp>
          <p:nvSpPr>
            <p:cNvPr id="20" name="矩形 19">
              <a:extLst>
                <a:ext uri="{FF2B5EF4-FFF2-40B4-BE49-F238E27FC236}">
                  <a16:creationId xmlns:a16="http://schemas.microsoft.com/office/drawing/2014/main" id="{9904BB7D-D56C-4783-8A09-2D247A2552C2}"/>
                </a:ext>
              </a:extLst>
            </p:cNvPr>
            <p:cNvSpPr/>
            <p:nvPr/>
          </p:nvSpPr>
          <p:spPr bwMode="gray">
            <a:xfrm>
              <a:off x="3213795" y="2457791"/>
              <a:ext cx="5380887" cy="2280083"/>
            </a:xfrm>
            <a:prstGeom prst="rect">
              <a:avLst/>
            </a:prstGeom>
            <a:solidFill>
              <a:srgbClr val="F3FBFE"/>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1" lang="zh-CN" altLang="en-US" sz="1600" b="0" i="0" u="none" strike="noStrike" kern="0" cap="none" spc="0" normalizeH="0" baseline="0" noProof="0">
                <a:ln>
                  <a:noFill/>
                </a:ln>
                <a:solidFill>
                  <a:prstClr val="white"/>
                </a:solidFill>
                <a:effectLst/>
                <a:uLnTx/>
                <a:uFillTx/>
                <a:latin typeface="Huawei Sans"/>
                <a:ea typeface="方正兰亭黑简体"/>
                <a:cs typeface="+mn-cs"/>
              </a:endParaRPr>
            </a:p>
          </p:txBody>
        </p:sp>
        <p:sp>
          <p:nvSpPr>
            <p:cNvPr id="21" name="矩形 20">
              <a:extLst>
                <a:ext uri="{FF2B5EF4-FFF2-40B4-BE49-F238E27FC236}">
                  <a16:creationId xmlns:a16="http://schemas.microsoft.com/office/drawing/2014/main" id="{C174CB25-C575-4CE4-9A42-157209AE0029}"/>
                </a:ext>
              </a:extLst>
            </p:cNvPr>
            <p:cNvSpPr/>
            <p:nvPr/>
          </p:nvSpPr>
          <p:spPr bwMode="gray">
            <a:xfrm>
              <a:off x="3243418" y="2641625"/>
              <a:ext cx="2712580" cy="1274548"/>
            </a:xfrm>
            <a:prstGeom prst="rect">
              <a:avLst/>
            </a:prstGeom>
            <a:solidFill>
              <a:srgbClr val="F3FDEE"/>
            </a:solidFill>
            <a:ln w="9525" cap="flat" cmpd="sng" algn="ctr">
              <a:noFill/>
              <a:prstDash val="soli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lvl="0" algn="ctr" defTabSz="914400" fontAlgn="ctr">
                <a:spcBef>
                  <a:spcPct val="0"/>
                </a:spcBef>
                <a:spcAft>
                  <a:spcPct val="0"/>
                </a:spcAft>
                <a:buClr>
                  <a:srgbClr val="CC9900"/>
                </a:buClr>
                <a:defRPr/>
              </a:pPr>
              <a:r>
                <a:rPr lang="en-US" altLang="zh-CN" sz="1400" b="1" kern="0" dirty="0">
                  <a:solidFill>
                    <a:srgbClr val="56B970"/>
                  </a:solidFill>
                  <a:latin typeface="Huawei Sans" panose="020C0503030203020204" pitchFamily="34" charset="0"/>
                  <a:ea typeface="方正兰亭黑简体" panose="02000000000000000000" pitchFamily="2" charset="-122"/>
                  <a:sym typeface="Huawei Sans" panose="020C0503030203020204" pitchFamily="34" charset="0"/>
                </a:rPr>
                <a:t>NCE service openness and programmability</a:t>
              </a:r>
            </a:p>
          </p:txBody>
        </p:sp>
        <p:sp>
          <p:nvSpPr>
            <p:cNvPr id="22" name="矩形 21">
              <a:extLst>
                <a:ext uri="{FF2B5EF4-FFF2-40B4-BE49-F238E27FC236}">
                  <a16:creationId xmlns:a16="http://schemas.microsoft.com/office/drawing/2014/main" id="{DD1C2F94-8E91-45FC-9BCD-630FA16E1B5B}"/>
                </a:ext>
              </a:extLst>
            </p:cNvPr>
            <p:cNvSpPr/>
            <p:nvPr/>
          </p:nvSpPr>
          <p:spPr bwMode="gray">
            <a:xfrm>
              <a:off x="6008800" y="2641624"/>
              <a:ext cx="2279133" cy="1118168"/>
            </a:xfrm>
            <a:prstGeom prst="rect">
              <a:avLst/>
            </a:prstGeom>
            <a:solidFill>
              <a:srgbClr val="EFFBFD"/>
            </a:solidFill>
            <a:ln w="9525" cap="flat" cmpd="sng" algn="ctr">
              <a:noFill/>
              <a:prstDash val="soli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lvl="0" algn="ctr" defTabSz="914400" fontAlgn="ctr">
                <a:spcBef>
                  <a:spcPct val="0"/>
                </a:spcBef>
                <a:spcAft>
                  <a:spcPct val="0"/>
                </a:spcAft>
                <a:buClr>
                  <a:srgbClr val="CC9900"/>
                </a:buClr>
                <a:defRPr/>
              </a:pPr>
              <a:r>
                <a:rPr lang="en-US" altLang="zh-CN" sz="1400" kern="0" dirty="0">
                  <a:solidFill>
                    <a:srgbClr val="389CA5"/>
                  </a:solidFill>
                  <a:latin typeface="Huawei Sans" panose="020C0503030203020204" pitchFamily="34" charset="0"/>
                  <a:ea typeface="方正兰亭黑简体" panose="02000000000000000000" pitchFamily="2" charset="-122"/>
                  <a:sym typeface="Huawei Sans" panose="020C0503030203020204" pitchFamily="34" charset="0"/>
                </a:rPr>
                <a:t>Bearer mode </a:t>
              </a:r>
            </a:p>
            <a:p>
              <a:pPr lvl="0" algn="ctr" defTabSz="914400" fontAlgn="ctr">
                <a:spcBef>
                  <a:spcPct val="0"/>
                </a:spcBef>
                <a:spcAft>
                  <a:spcPct val="0"/>
                </a:spcAft>
                <a:buClr>
                  <a:srgbClr val="CC9900"/>
                </a:buClr>
                <a:defRPr/>
              </a:pPr>
              <a:r>
                <a:rPr lang="en-US" altLang="zh-CN" sz="1400" kern="0" dirty="0">
                  <a:solidFill>
                    <a:srgbClr val="389CA5"/>
                  </a:solidFill>
                  <a:latin typeface="Huawei Sans" panose="020C0503030203020204" pitchFamily="34" charset="0"/>
                  <a:ea typeface="方正兰亭黑简体" panose="02000000000000000000" pitchFamily="2" charset="-122"/>
                  <a:sym typeface="Huawei Sans" panose="020C0503030203020204" pitchFamily="34" charset="0"/>
                </a:rPr>
                <a:t>during running</a:t>
              </a:r>
            </a:p>
          </p:txBody>
        </p:sp>
        <p:sp>
          <p:nvSpPr>
            <p:cNvPr id="23" name="圆角矩形 271">
              <a:extLst>
                <a:ext uri="{FF2B5EF4-FFF2-40B4-BE49-F238E27FC236}">
                  <a16:creationId xmlns:a16="http://schemas.microsoft.com/office/drawing/2014/main" id="{08C59439-2238-461A-8053-8BF39F3C8F97}"/>
                </a:ext>
              </a:extLst>
            </p:cNvPr>
            <p:cNvSpPr/>
            <p:nvPr/>
          </p:nvSpPr>
          <p:spPr bwMode="gray">
            <a:xfrm>
              <a:off x="6388100" y="3162486"/>
              <a:ext cx="1472805" cy="426540"/>
            </a:xfrm>
            <a:prstGeom prst="roundRect">
              <a:avLst>
                <a:gd name="adj" fmla="val 6085"/>
              </a:avLst>
            </a:prstGeom>
            <a:solidFill>
              <a:srgbClr val="9CDCE2"/>
            </a:solidFill>
            <a:ln w="6350" cap="flat" cmpd="sng" algn="ctr">
              <a:noFill/>
              <a:prstDash val="soli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defTabSz="914400" fontAlgn="base">
                <a:spcBef>
                  <a:spcPct val="0"/>
                </a:spcBef>
                <a:spcAft>
                  <a:spcPct val="0"/>
                </a:spcAft>
                <a:buClr>
                  <a:srgbClr val="CC9900"/>
                </a:buClr>
                <a:defRPr/>
              </a:pPr>
              <a:r>
                <a:rPr lang="en-US" altLang="zh-CN" sz="1600" kern="0" dirty="0">
                  <a:solidFill>
                    <a:srgbClr val="000000"/>
                  </a:solidFill>
                  <a:ea typeface="Arial" charset="0"/>
                  <a:cs typeface="Arial" charset="0"/>
                </a:rPr>
                <a:t> SSP</a:t>
              </a:r>
              <a:endParaRPr lang="zh-CN" altLang="en-US" sz="1600" kern="0" dirty="0">
                <a:solidFill>
                  <a:srgbClr val="000000"/>
                </a:solidFill>
                <a:ea typeface="Arial" charset="0"/>
                <a:cs typeface="Arial" charset="0"/>
              </a:endParaRPr>
            </a:p>
          </p:txBody>
        </p:sp>
        <p:sp>
          <p:nvSpPr>
            <p:cNvPr id="24" name="文本框 23">
              <a:extLst>
                <a:ext uri="{FF2B5EF4-FFF2-40B4-BE49-F238E27FC236}">
                  <a16:creationId xmlns:a16="http://schemas.microsoft.com/office/drawing/2014/main" id="{6A45986C-E266-442A-A56F-AADC0A81A1E1}"/>
                </a:ext>
              </a:extLst>
            </p:cNvPr>
            <p:cNvSpPr txBox="1"/>
            <p:nvPr/>
          </p:nvSpPr>
          <p:spPr bwMode="gray">
            <a:xfrm>
              <a:off x="3000879" y="4789902"/>
              <a:ext cx="5481814" cy="1015663"/>
            </a:xfrm>
            <a:prstGeom prst="rect">
              <a:avLst/>
            </a:prstGeom>
            <a:noFill/>
          </p:spPr>
          <p:txBody>
            <a:bodyPr wrap="square" rtlCol="0">
              <a:spAutoFit/>
            </a:bodyPr>
            <a:lstStyle/>
            <a:p>
              <a:pPr marL="457200" lvl="0" indent="-285750" defTabSz="914400" fontAlgn="ctr">
                <a:spcBef>
                  <a:spcPct val="0"/>
                </a:spcBef>
                <a:spcAft>
                  <a:spcPct val="0"/>
                </a:spcAft>
                <a:buFont typeface="+mj-lt"/>
                <a:buAutoNum type="arabicPeriod"/>
                <a:defRPr/>
              </a:pPr>
              <a:r>
                <a:rPr lang="en-US" altLang="zh-CN" sz="1200" kern="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Open service configuration mapping </a:t>
              </a:r>
              <a:r>
                <a:rPr lang="en-US" altLang="zh-CN" sz="1100" kern="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capabilities</a:t>
              </a:r>
              <a:r>
                <a:rPr lang="en-US" altLang="zh-CN" sz="1200" kern="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a:t>
              </a:r>
            </a:p>
            <a:p>
              <a:pPr marL="457200" lvl="0" indent="-285750" defTabSz="914400" fontAlgn="ctr">
                <a:spcBef>
                  <a:spcPct val="0"/>
                </a:spcBef>
                <a:spcAft>
                  <a:spcPct val="0"/>
                </a:spcAft>
                <a:buFont typeface="+mj-lt"/>
                <a:buAutoNum type="arabicPeriod"/>
                <a:defRPr/>
              </a:pPr>
              <a:r>
                <a:rPr lang="en-US" altLang="zh-CN" sz="1200" kern="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Automatically generate southbound and northbound interfaces based on the service YANG model.</a:t>
              </a:r>
            </a:p>
            <a:p>
              <a:pPr marL="457200" lvl="0" indent="-285750" defTabSz="914400" fontAlgn="ctr">
                <a:spcBef>
                  <a:spcPct val="0"/>
                </a:spcBef>
                <a:spcAft>
                  <a:spcPct val="0"/>
                </a:spcAft>
                <a:buFont typeface="+mj-lt"/>
                <a:buAutoNum type="arabicPeriod"/>
                <a:defRPr/>
              </a:pPr>
              <a:r>
                <a:rPr lang="en-US" altLang="zh-CN" sz="1200" kern="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Write only the mapping creation process. This simplifies programming and reduces development difficulties.</a:t>
              </a:r>
            </a:p>
          </p:txBody>
        </p:sp>
        <p:sp>
          <p:nvSpPr>
            <p:cNvPr id="25" name="矩形 24">
              <a:extLst>
                <a:ext uri="{FF2B5EF4-FFF2-40B4-BE49-F238E27FC236}">
                  <a16:creationId xmlns:a16="http://schemas.microsoft.com/office/drawing/2014/main" id="{3151D1CF-04B6-4EAB-8678-DD60C8ACB7FD}"/>
                </a:ext>
              </a:extLst>
            </p:cNvPr>
            <p:cNvSpPr/>
            <p:nvPr/>
          </p:nvSpPr>
          <p:spPr bwMode="gray">
            <a:xfrm>
              <a:off x="3837696" y="3178046"/>
              <a:ext cx="1448097" cy="374697"/>
            </a:xfrm>
            <a:prstGeom prst="rect">
              <a:avLst/>
            </a:prstGeom>
            <a:solidFill>
              <a:srgbClr val="56B970"/>
            </a:solidFill>
            <a:ln w="25400" cap="flat" cmpd="sng" algn="ctr">
              <a:noFill/>
              <a:prstDash val="soli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defTabSz="914400" fontAlgn="base">
                <a:spcBef>
                  <a:spcPct val="0"/>
                </a:spcBef>
                <a:spcAft>
                  <a:spcPct val="0"/>
                </a:spcAft>
                <a:buClr>
                  <a:srgbClr val="CC9900"/>
                </a:buClr>
                <a:defRPr/>
              </a:pPr>
              <a:r>
                <a:rPr lang="en-US" altLang="zh-CN" sz="1600" kern="0" dirty="0" err="1">
                  <a:solidFill>
                    <a:srgbClr val="F3FBFE"/>
                  </a:solidFill>
                  <a:cs typeface="Arial" charset="0"/>
                </a:rPr>
                <a:t>Easymap</a:t>
              </a:r>
              <a:endParaRPr lang="zh-CN" altLang="en-US" sz="1600" kern="0" dirty="0">
                <a:solidFill>
                  <a:srgbClr val="F3FBFE"/>
                </a:solidFill>
                <a:cs typeface="Arial" charset="0"/>
              </a:endParaRPr>
            </a:p>
          </p:txBody>
        </p:sp>
        <p:cxnSp>
          <p:nvCxnSpPr>
            <p:cNvPr id="26" name="直接箭头连接符 25">
              <a:extLst>
                <a:ext uri="{FF2B5EF4-FFF2-40B4-BE49-F238E27FC236}">
                  <a16:creationId xmlns:a16="http://schemas.microsoft.com/office/drawing/2014/main" id="{0FA03B9A-6B36-4B6C-9AE9-344E34F033D7}"/>
                </a:ext>
              </a:extLst>
            </p:cNvPr>
            <p:cNvCxnSpPr>
              <a:cxnSpLocks/>
              <a:stCxn id="28" idx="0"/>
              <a:endCxn id="25" idx="2"/>
            </p:cNvCxnSpPr>
            <p:nvPr/>
          </p:nvCxnSpPr>
          <p:spPr bwMode="gray">
            <a:xfrm flipV="1">
              <a:off x="4017146" y="3552743"/>
              <a:ext cx="544599" cy="611221"/>
            </a:xfrm>
            <a:prstGeom prst="straightConnector1">
              <a:avLst/>
            </a:prstGeom>
            <a:noFill/>
            <a:ln w="9525" cap="flat" cmpd="sng" algn="ctr">
              <a:solidFill>
                <a:srgbClr val="000000"/>
              </a:solidFill>
              <a:prstDash val="dash"/>
              <a:round/>
              <a:headEnd type="none" w="med" len="med"/>
              <a:tailEnd type="none" w="med" len="med"/>
            </a:ln>
            <a:effectLst/>
          </p:spPr>
        </p:cxnSp>
        <p:cxnSp>
          <p:nvCxnSpPr>
            <p:cNvPr id="27" name="直接箭头连接符 26">
              <a:extLst>
                <a:ext uri="{FF2B5EF4-FFF2-40B4-BE49-F238E27FC236}">
                  <a16:creationId xmlns:a16="http://schemas.microsoft.com/office/drawing/2014/main" id="{EBE4F3FD-CFEB-4326-9292-4AA2842DF996}"/>
                </a:ext>
              </a:extLst>
            </p:cNvPr>
            <p:cNvCxnSpPr>
              <a:cxnSpLocks/>
              <a:stCxn id="29" idx="0"/>
              <a:endCxn id="25" idx="2"/>
            </p:cNvCxnSpPr>
            <p:nvPr/>
          </p:nvCxnSpPr>
          <p:spPr bwMode="gray">
            <a:xfrm flipH="1" flipV="1">
              <a:off x="4561745" y="3552743"/>
              <a:ext cx="528751" cy="605733"/>
            </a:xfrm>
            <a:prstGeom prst="straightConnector1">
              <a:avLst/>
            </a:prstGeom>
            <a:noFill/>
            <a:ln w="9525" cap="flat" cmpd="sng" algn="ctr">
              <a:solidFill>
                <a:srgbClr val="000000"/>
              </a:solidFill>
              <a:prstDash val="dash"/>
              <a:round/>
              <a:headEnd type="none" w="med" len="med"/>
              <a:tailEnd type="none" w="med" len="med"/>
            </a:ln>
            <a:effectLst/>
          </p:spPr>
        </p:cxnSp>
        <p:pic>
          <p:nvPicPr>
            <p:cNvPr id="28" name="图片 27">
              <a:extLst>
                <a:ext uri="{FF2B5EF4-FFF2-40B4-BE49-F238E27FC236}">
                  <a16:creationId xmlns:a16="http://schemas.microsoft.com/office/drawing/2014/main" id="{45D229F3-3000-4B1A-ADE5-8888E8A80CA6}"/>
                </a:ext>
              </a:extLst>
            </p:cNvPr>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3747146" y="4163964"/>
              <a:ext cx="540000" cy="442800"/>
            </a:xfrm>
            <a:prstGeom prst="rect">
              <a:avLst/>
            </a:prstGeom>
          </p:spPr>
        </p:pic>
        <p:pic>
          <p:nvPicPr>
            <p:cNvPr id="29" name="图片 28">
              <a:extLst>
                <a:ext uri="{FF2B5EF4-FFF2-40B4-BE49-F238E27FC236}">
                  <a16:creationId xmlns:a16="http://schemas.microsoft.com/office/drawing/2014/main" id="{CA658D9A-1C39-488A-823F-6FBC7A1E2ED9}"/>
                </a:ext>
              </a:extLst>
            </p:cNvPr>
            <p:cNvPicPr>
              <a:picLocks/>
            </p:cNvPicPr>
            <p:nvPr/>
          </p:nvPicPr>
          <p:blipFill>
            <a:blip r:embed="rId5" cstate="print">
              <a:extLst>
                <a:ext uri="{28A0092B-C50C-407E-A947-70E740481C1C}">
                  <a14:useLocalDpi xmlns:a14="http://schemas.microsoft.com/office/drawing/2010/main" val="0"/>
                </a:ext>
              </a:extLst>
            </a:blip>
            <a:stretch>
              <a:fillRect/>
            </a:stretch>
          </p:blipFill>
          <p:spPr bwMode="gray">
            <a:xfrm>
              <a:off x="4820496" y="4158476"/>
              <a:ext cx="540000" cy="442800"/>
            </a:xfrm>
            <a:prstGeom prst="rect">
              <a:avLst/>
            </a:prstGeom>
          </p:spPr>
        </p:pic>
        <p:sp>
          <p:nvSpPr>
            <p:cNvPr id="42" name="折角形 257">
              <a:extLst>
                <a:ext uri="{FF2B5EF4-FFF2-40B4-BE49-F238E27FC236}">
                  <a16:creationId xmlns:a16="http://schemas.microsoft.com/office/drawing/2014/main" id="{D59184E8-CFEA-4A75-A048-F11ED07DD423}"/>
                </a:ext>
              </a:extLst>
            </p:cNvPr>
            <p:cNvSpPr/>
            <p:nvPr/>
          </p:nvSpPr>
          <p:spPr bwMode="gray">
            <a:xfrm>
              <a:off x="7039194" y="3239729"/>
              <a:ext cx="750953" cy="268075"/>
            </a:xfrm>
            <a:prstGeom prst="foldedCorner">
              <a:avLst/>
            </a:prstGeom>
            <a:solidFill>
              <a:srgbClr val="F3FBFE"/>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lvl="0" indent="0" algn="ctr" defTabSz="914400" eaLnBrk="1" fontAlgn="base" latinLnBrk="0" hangingPunct="1">
                <a:lnSpc>
                  <a:spcPct val="100000"/>
                </a:lnSpc>
                <a:spcBef>
                  <a:spcPct val="0"/>
                </a:spcBef>
                <a:spcAft>
                  <a:spcPct val="0"/>
                </a:spcAft>
                <a:buClr>
                  <a:srgbClr val="CC9900"/>
                </a:buClr>
                <a:buSzTx/>
                <a:buFontTx/>
                <a:buNone/>
                <a:tabLst/>
                <a:defRPr/>
              </a:pPr>
              <a:r>
                <a:rPr kumimoji="0" lang="en-US" altLang="zh-CN" sz="1400" b="0" i="0" u="none" strike="noStrike" kern="0" cap="none" spc="0" normalizeH="0" baseline="0" noProof="0" dirty="0">
                  <a:ln>
                    <a:noFill/>
                  </a:ln>
                  <a:solidFill>
                    <a:srgbClr val="000000"/>
                  </a:solidFill>
                  <a:effectLst/>
                  <a:uLnTx/>
                  <a:uFillTx/>
                  <a:ea typeface="Arial" charset="0"/>
                  <a:cs typeface="Arial" charset="0"/>
                </a:rPr>
                <a:t>YANG</a:t>
              </a:r>
              <a:endParaRPr kumimoji="0" lang="zh-CN" altLang="en-US" sz="1400" b="0" i="0" u="none" strike="noStrike" kern="0" cap="none" spc="0" normalizeH="0" baseline="0" noProof="0" dirty="0">
                <a:ln>
                  <a:noFill/>
                </a:ln>
                <a:solidFill>
                  <a:srgbClr val="000000"/>
                </a:solidFill>
                <a:effectLst/>
                <a:uLnTx/>
                <a:uFillTx/>
                <a:ea typeface="Arial" charset="0"/>
                <a:cs typeface="Arial" charset="0"/>
              </a:endParaRPr>
            </a:p>
          </p:txBody>
        </p:sp>
      </p:grpSp>
    </p:spTree>
    <p:extLst>
      <p:ext uri="{BB962C8B-B14F-4D97-AF65-F5344CB8AC3E}">
        <p14:creationId xmlns:p14="http://schemas.microsoft.com/office/powerpoint/2010/main" val="224764606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A88DB33-A514-44F7-9088-54C5507A86D6}"/>
              </a:ext>
            </a:extLst>
          </p:cNvPr>
          <p:cNvSpPr>
            <a:spLocks noGrp="1"/>
          </p:cNvSpPr>
          <p:nvPr>
            <p:ph type="title"/>
          </p:nvPr>
        </p:nvSpPr>
        <p:spPr bwMode="gray"/>
        <p:txBody>
          <a:bodyPr/>
          <a:lstStyle/>
          <a:p>
            <a:r>
              <a:rPr lang="en-US">
                <a:sym typeface="Huawei Sans" panose="020C0503030203020204" pitchFamily="34" charset="0"/>
              </a:rPr>
              <a:t>Multi-Protocol Interconnection</a:t>
            </a:r>
            <a:endParaRPr lang="en-US" dirty="0">
              <a:sym typeface="Huawei Sans" panose="020C0503030203020204" pitchFamily="34" charset="0"/>
            </a:endParaRPr>
          </a:p>
        </p:txBody>
      </p:sp>
      <p:sp>
        <p:nvSpPr>
          <p:cNvPr id="4" name="文本占位符 3">
            <a:extLst>
              <a:ext uri="{FF2B5EF4-FFF2-40B4-BE49-F238E27FC236}">
                <a16:creationId xmlns:a16="http://schemas.microsoft.com/office/drawing/2014/main" id="{765F4043-FA7D-4185-A4A4-8B02D7B94CF0}"/>
              </a:ext>
            </a:extLst>
          </p:cNvPr>
          <p:cNvSpPr>
            <a:spLocks noGrp="1"/>
          </p:cNvSpPr>
          <p:nvPr>
            <p:ph type="body" sz="quarter" idx="10"/>
          </p:nvPr>
        </p:nvSpPr>
        <p:spPr bwMode="gray">
          <a:xfrm>
            <a:off x="455612" y="1052514"/>
            <a:ext cx="11293476" cy="830997"/>
          </a:xfrm>
        </p:spPr>
        <p:txBody>
          <a:bodyPr/>
          <a:lstStyle/>
          <a:p>
            <a:r>
              <a:rPr lang="en-US" altLang="zh-CN" sz="1800" dirty="0">
                <a:sym typeface="Huawei Sans" panose="020C0503030203020204" pitchFamily="34" charset="0"/>
              </a:rPr>
              <a:t>Support NETCONF- and </a:t>
            </a:r>
            <a:r>
              <a:rPr lang="en-US" altLang="zh-CN" sz="1800" dirty="0" err="1">
                <a:sym typeface="Huawei Sans" panose="020C0503030203020204" pitchFamily="34" charset="0"/>
              </a:rPr>
              <a:t>STelnet</a:t>
            </a:r>
            <a:r>
              <a:rPr lang="en-US" altLang="zh-CN" sz="1800" dirty="0">
                <a:sym typeface="Huawei Sans" panose="020C0503030203020204" pitchFamily="34" charset="0"/>
              </a:rPr>
              <a:t>-based device interconnection in the southbound direction. New devices can be interconnected using NETCONF, and existing devices can be interconnected using commands.</a:t>
            </a:r>
          </a:p>
        </p:txBody>
      </p:sp>
      <p:grpSp>
        <p:nvGrpSpPr>
          <p:cNvPr id="7" name="组合 6">
            <a:extLst>
              <a:ext uri="{FF2B5EF4-FFF2-40B4-BE49-F238E27FC236}">
                <a16:creationId xmlns:a16="http://schemas.microsoft.com/office/drawing/2014/main" id="{12DC5EF5-B7D4-4783-BDBE-153698AAB797}"/>
              </a:ext>
            </a:extLst>
          </p:cNvPr>
          <p:cNvGrpSpPr/>
          <p:nvPr/>
        </p:nvGrpSpPr>
        <p:grpSpPr bwMode="gray">
          <a:xfrm>
            <a:off x="3145887" y="2394753"/>
            <a:ext cx="5942652" cy="3533622"/>
            <a:chOff x="2960687" y="2533650"/>
            <a:chExt cx="5942652" cy="3533622"/>
          </a:xfrm>
        </p:grpSpPr>
        <p:sp>
          <p:nvSpPr>
            <p:cNvPr id="32" name="圆角矩形 45">
              <a:extLst>
                <a:ext uri="{FF2B5EF4-FFF2-40B4-BE49-F238E27FC236}">
                  <a16:creationId xmlns:a16="http://schemas.microsoft.com/office/drawing/2014/main" id="{F9D50915-65B0-4691-89E7-FD08ECB46318}"/>
                </a:ext>
              </a:extLst>
            </p:cNvPr>
            <p:cNvSpPr/>
            <p:nvPr>
              <p:custDataLst>
                <p:tags r:id="rId1"/>
              </p:custDataLst>
            </p:nvPr>
          </p:nvSpPr>
          <p:spPr bwMode="gray">
            <a:xfrm>
              <a:off x="3040230" y="2533650"/>
              <a:ext cx="5788066" cy="3533622"/>
            </a:xfrm>
            <a:prstGeom prst="rect">
              <a:avLst/>
            </a:prstGeom>
            <a:solidFill>
              <a:srgbClr val="BEE9EE"/>
            </a:solidFill>
            <a:ln w="12700" cap="flat" cmpd="sng" algn="ctr">
              <a:noFill/>
              <a:prstDash val="solid"/>
            </a:ln>
            <a:effectLst/>
          </p:spPr>
          <p:txBody>
            <a:bodyPr rtlCol="0" anchor="ctr"/>
            <a:lstStyle/>
            <a:p>
              <a:pPr algn="ctr" defTabSz="1217656" eaLnBrk="0" hangingPunct="0"/>
              <a:endParaRPr lang="en-US" altLang="zh-CN" sz="1600" kern="0" dirty="0">
                <a:solidFill>
                  <a:prstClr val="white"/>
                </a:solidFill>
                <a:ea typeface="微软雅黑" panose="020B0503020204020204" pitchFamily="34" charset="-122"/>
                <a:sym typeface="Huawei Sans" panose="020C0503030203020204" pitchFamily="34" charset="0"/>
              </a:endParaRPr>
            </a:p>
          </p:txBody>
        </p:sp>
        <p:sp>
          <p:nvSpPr>
            <p:cNvPr id="33" name="矩形 32">
              <a:extLst>
                <a:ext uri="{FF2B5EF4-FFF2-40B4-BE49-F238E27FC236}">
                  <a16:creationId xmlns:a16="http://schemas.microsoft.com/office/drawing/2014/main" id="{ECEACDA0-0CB4-4994-96C5-DC2F122EB160}"/>
                </a:ext>
              </a:extLst>
            </p:cNvPr>
            <p:cNvSpPr/>
            <p:nvPr/>
          </p:nvSpPr>
          <p:spPr bwMode="gray">
            <a:xfrm>
              <a:off x="3213795" y="2628900"/>
              <a:ext cx="5380887" cy="2548550"/>
            </a:xfrm>
            <a:prstGeom prst="rect">
              <a:avLst/>
            </a:prstGeom>
            <a:solidFill>
              <a:srgbClr val="F3FBFE"/>
            </a:solidFill>
            <a:ln w="12700" cap="flat" cmpd="sng" algn="ctr">
              <a:noFill/>
              <a:prstDash val="solid"/>
              <a:miter lim="800000"/>
            </a:ln>
            <a:effectLst/>
          </p:spPr>
          <p:txBody>
            <a:bodyPr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1" lang="en-US" altLang="zh-CN" sz="1600" b="0" i="0" u="none" strike="noStrike" kern="0" cap="none" spc="0" normalizeH="0" baseline="0" noProof="0" dirty="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4" name="矩形 33">
              <a:extLst>
                <a:ext uri="{FF2B5EF4-FFF2-40B4-BE49-F238E27FC236}">
                  <a16:creationId xmlns:a16="http://schemas.microsoft.com/office/drawing/2014/main" id="{C5D6F801-3394-4AB5-9A3C-5EB05A3CE771}"/>
                </a:ext>
              </a:extLst>
            </p:cNvPr>
            <p:cNvSpPr/>
            <p:nvPr/>
          </p:nvSpPr>
          <p:spPr bwMode="gray">
            <a:xfrm>
              <a:off x="3941917" y="2723103"/>
              <a:ext cx="3837247" cy="1894168"/>
            </a:xfrm>
            <a:prstGeom prst="rect">
              <a:avLst/>
            </a:prstGeom>
            <a:solidFill>
              <a:srgbClr val="F3FDEE"/>
            </a:solidFill>
            <a:ln w="9525" cap="flat" cmpd="sng" algn="ctr">
              <a:noFill/>
              <a:prstDash val="soli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defTabSz="914400" fontAlgn="base">
                <a:spcBef>
                  <a:spcPct val="0"/>
                </a:spcBef>
                <a:spcAft>
                  <a:spcPct val="0"/>
                </a:spcAft>
                <a:buClr>
                  <a:srgbClr val="CC9900"/>
                </a:buClr>
              </a:pPr>
              <a:r>
                <a:rPr lang="en-US" sz="1600" b="1" kern="0" dirty="0">
                  <a:solidFill>
                    <a:srgbClr val="56B970"/>
                  </a:solidFill>
                  <a:cs typeface="Arial" charset="0"/>
                  <a:sym typeface="Huawei Sans" panose="020C0503030203020204" pitchFamily="34" charset="0"/>
                </a:rPr>
                <a:t>NCE service openness and programmability</a:t>
              </a:r>
            </a:p>
          </p:txBody>
        </p:sp>
        <p:sp>
          <p:nvSpPr>
            <p:cNvPr id="35" name="矩形 34">
              <a:extLst>
                <a:ext uri="{FF2B5EF4-FFF2-40B4-BE49-F238E27FC236}">
                  <a16:creationId xmlns:a16="http://schemas.microsoft.com/office/drawing/2014/main" id="{4C4DC3E4-4A23-48EF-B003-6BC636D980B7}"/>
                </a:ext>
              </a:extLst>
            </p:cNvPr>
            <p:cNvSpPr/>
            <p:nvPr/>
          </p:nvSpPr>
          <p:spPr bwMode="gray">
            <a:xfrm>
              <a:off x="4332996" y="3776721"/>
              <a:ext cx="1149575" cy="380065"/>
            </a:xfrm>
            <a:prstGeom prst="rect">
              <a:avLst/>
            </a:prstGeom>
            <a:solidFill>
              <a:srgbClr val="BAE6F6"/>
            </a:solidFill>
            <a:ln w="25400" cap="flat" cmpd="sng" algn="ctr">
              <a:noFill/>
              <a:prstDash val="solid"/>
              <a:headEnd type="none" w="med" len="med"/>
              <a:tailEnd type="none" w="med" len="med"/>
            </a:ln>
            <a:effectLst/>
          </p:spPr>
          <p:txBody>
            <a:bodyPr vert="horz" wrap="square" lIns="0" tIns="0" rIns="0" bIns="0" numCol="1" rtlCol="0" anchor="ctr" anchorCtr="0" compatLnSpc="1">
              <a:prstTxWarp prst="textNoShape">
                <a:avLst/>
              </a:prstTxWarp>
              <a:noAutofit/>
            </a:bodyPr>
            <a:lstStyle/>
            <a:p>
              <a:pPr marL="0" marR="0" lvl="0" indent="0" algn="ctr" defTabSz="914400" eaLnBrk="1" fontAlgn="ctr" latinLnBrk="0" hangingPunct="1">
                <a:lnSpc>
                  <a:spcPct val="100000"/>
                </a:lnSpc>
                <a:spcBef>
                  <a:spcPct val="0"/>
                </a:spcBef>
                <a:spcAft>
                  <a:spcPct val="0"/>
                </a:spcAft>
                <a:buClr>
                  <a:srgbClr val="CC9900"/>
                </a:buClr>
                <a:buSzTx/>
                <a:buFontTx/>
                <a:buNone/>
                <a:tabLst/>
                <a:defRPr/>
              </a:pPr>
              <a:r>
                <a:rPr kumimoji="0" lang="en-US" sz="1400" b="0" i="0" u="none" strike="noStrike" kern="0" cap="none" spc="0" normalizeH="0" baseline="0" noProof="0" dirty="0">
                  <a:ln>
                    <a:noFill/>
                  </a:ln>
                  <a:effectLst/>
                  <a:uLnTx/>
                  <a:uFillTx/>
                  <a:latin typeface="Huawei Sans" panose="020C0503030203020204" pitchFamily="34" charset="0"/>
                  <a:ea typeface="方正兰亭黑简体" panose="02000000000000000000" pitchFamily="2" charset="-122"/>
                  <a:sym typeface="Huawei Sans" panose="020C0503030203020204" pitchFamily="34" charset="0"/>
                </a:rPr>
                <a:t>NETCONF</a:t>
              </a:r>
              <a:endParaRPr kumimoji="0" lang="en-US" altLang="zh-CN" sz="1400" b="0" i="0" u="none" strike="noStrike" kern="0" cap="none" spc="0" normalizeH="0" baseline="0" noProof="0" dirty="0">
                <a:ln>
                  <a:noFill/>
                </a:ln>
                <a:effectLst/>
                <a:uLnTx/>
                <a:uFillTx/>
                <a:latin typeface="Huawei Sans" panose="020C0503030203020204" pitchFamily="34" charset="0"/>
                <a:ea typeface="方正兰亭黑简体" panose="02000000000000000000" pitchFamily="2" charset="-122"/>
                <a:cs typeface="Arial" charset="0"/>
                <a:sym typeface="Huawei Sans" panose="020C0503030203020204" pitchFamily="34" charset="0"/>
              </a:endParaRPr>
            </a:p>
          </p:txBody>
        </p:sp>
        <p:cxnSp>
          <p:nvCxnSpPr>
            <p:cNvPr id="36" name="直接箭头连接符 35">
              <a:extLst>
                <a:ext uri="{FF2B5EF4-FFF2-40B4-BE49-F238E27FC236}">
                  <a16:creationId xmlns:a16="http://schemas.microsoft.com/office/drawing/2014/main" id="{458538F2-8A63-4DFE-B571-62F94434E5A8}"/>
                </a:ext>
              </a:extLst>
            </p:cNvPr>
            <p:cNvCxnSpPr>
              <a:cxnSpLocks/>
              <a:stCxn id="38" idx="0"/>
              <a:endCxn id="35" idx="2"/>
            </p:cNvCxnSpPr>
            <p:nvPr/>
          </p:nvCxnSpPr>
          <p:spPr bwMode="gray">
            <a:xfrm flipV="1">
              <a:off x="4906146" y="4156786"/>
              <a:ext cx="1638" cy="328722"/>
            </a:xfrm>
            <a:prstGeom prst="straightConnector1">
              <a:avLst/>
            </a:prstGeom>
            <a:noFill/>
            <a:ln w="9525" cap="flat" cmpd="sng" algn="ctr">
              <a:solidFill>
                <a:srgbClr val="000000"/>
              </a:solidFill>
              <a:prstDash val="dash"/>
              <a:round/>
              <a:headEnd type="none" w="med" len="med"/>
              <a:tailEnd type="none" w="med" len="med"/>
            </a:ln>
            <a:effectLst/>
          </p:spPr>
        </p:cxnSp>
        <p:cxnSp>
          <p:nvCxnSpPr>
            <p:cNvPr id="37" name="直接箭头连接符 36">
              <a:extLst>
                <a:ext uri="{FF2B5EF4-FFF2-40B4-BE49-F238E27FC236}">
                  <a16:creationId xmlns:a16="http://schemas.microsoft.com/office/drawing/2014/main" id="{6F9C0038-81E3-407B-941B-187C085A3C58}"/>
                </a:ext>
              </a:extLst>
            </p:cNvPr>
            <p:cNvCxnSpPr>
              <a:cxnSpLocks/>
              <a:stCxn id="39" idx="0"/>
              <a:endCxn id="42" idx="2"/>
            </p:cNvCxnSpPr>
            <p:nvPr/>
          </p:nvCxnSpPr>
          <p:spPr bwMode="gray">
            <a:xfrm flipH="1" flipV="1">
              <a:off x="6849585" y="4156786"/>
              <a:ext cx="6211" cy="323234"/>
            </a:xfrm>
            <a:prstGeom prst="straightConnector1">
              <a:avLst/>
            </a:prstGeom>
            <a:noFill/>
            <a:ln w="9525" cap="flat" cmpd="sng" algn="ctr">
              <a:solidFill>
                <a:srgbClr val="000000"/>
              </a:solidFill>
              <a:prstDash val="dash"/>
              <a:round/>
              <a:headEnd type="none" w="med" len="med"/>
              <a:tailEnd type="none" w="med" len="med"/>
            </a:ln>
            <a:effectLst/>
          </p:spPr>
        </p:cxnSp>
        <p:pic>
          <p:nvPicPr>
            <p:cNvPr id="38" name="图片 37">
              <a:extLst>
                <a:ext uri="{FF2B5EF4-FFF2-40B4-BE49-F238E27FC236}">
                  <a16:creationId xmlns:a16="http://schemas.microsoft.com/office/drawing/2014/main" id="{F9F11EEA-84DC-4C7F-8EA4-74186B739211}"/>
                </a:ext>
              </a:extLst>
            </p:cNvPr>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4636146" y="4485508"/>
              <a:ext cx="540000" cy="442800"/>
            </a:xfrm>
            <a:prstGeom prst="rect">
              <a:avLst/>
            </a:prstGeom>
          </p:spPr>
        </p:pic>
        <p:pic>
          <p:nvPicPr>
            <p:cNvPr id="39" name="图片 38">
              <a:extLst>
                <a:ext uri="{FF2B5EF4-FFF2-40B4-BE49-F238E27FC236}">
                  <a16:creationId xmlns:a16="http://schemas.microsoft.com/office/drawing/2014/main" id="{9AD3F357-FA5E-4838-A621-EE852DAADD2F}"/>
                </a:ext>
              </a:extLst>
            </p:cNvPr>
            <p:cNvPicPr>
              <a:picLocks/>
            </p:cNvPicPr>
            <p:nvPr/>
          </p:nvPicPr>
          <p:blipFill>
            <a:blip r:embed="rId5" cstate="print">
              <a:extLst>
                <a:ext uri="{28A0092B-C50C-407E-A947-70E740481C1C}">
                  <a14:useLocalDpi xmlns:a14="http://schemas.microsoft.com/office/drawing/2010/main" val="0"/>
                </a:ext>
              </a:extLst>
            </a:blip>
            <a:stretch>
              <a:fillRect/>
            </a:stretch>
          </p:blipFill>
          <p:spPr bwMode="gray">
            <a:xfrm>
              <a:off x="6585796" y="4480020"/>
              <a:ext cx="540000" cy="442800"/>
            </a:xfrm>
            <a:prstGeom prst="rect">
              <a:avLst/>
            </a:prstGeom>
          </p:spPr>
        </p:pic>
        <p:sp>
          <p:nvSpPr>
            <p:cNvPr id="40" name="矩形 39">
              <a:extLst>
                <a:ext uri="{FF2B5EF4-FFF2-40B4-BE49-F238E27FC236}">
                  <a16:creationId xmlns:a16="http://schemas.microsoft.com/office/drawing/2014/main" id="{54392566-6BE8-42C7-AB4A-4CD73F4BD894}"/>
                </a:ext>
              </a:extLst>
            </p:cNvPr>
            <p:cNvSpPr/>
            <p:nvPr/>
          </p:nvSpPr>
          <p:spPr bwMode="gray">
            <a:xfrm>
              <a:off x="6293746" y="3329706"/>
              <a:ext cx="1130626" cy="300677"/>
            </a:xfrm>
            <a:prstGeom prst="rect">
              <a:avLst/>
            </a:prstGeom>
            <a:solidFill>
              <a:srgbClr val="56B970"/>
            </a:solidFill>
            <a:ln w="25400" cap="flat" cmpd="sng" algn="ctr">
              <a:noFill/>
              <a:prstDash val="solid"/>
              <a:headEnd type="none" w="med" len="med"/>
              <a:tailEnd type="none" w="med" len="med"/>
            </a:ln>
            <a:effectLst/>
          </p:spPr>
          <p:txBody>
            <a:bodyPr vert="horz" wrap="square" lIns="0" tIns="0" rIns="0" bIns="0" numCol="1" rtlCol="0" anchor="ctr" anchorCtr="0" compatLnSpc="1">
              <a:prstTxWarp prst="textNoShape">
                <a:avLst/>
              </a:prstTxWarp>
              <a:noAutofit/>
            </a:bodyPr>
            <a:lstStyle/>
            <a:p>
              <a:pPr marL="0" marR="0" lvl="0" indent="0" algn="ctr" defTabSz="914400" eaLnBrk="1" fontAlgn="ctr" latinLnBrk="0" hangingPunct="1">
                <a:lnSpc>
                  <a:spcPct val="100000"/>
                </a:lnSpc>
                <a:spcBef>
                  <a:spcPct val="0"/>
                </a:spcBef>
                <a:spcAft>
                  <a:spcPct val="0"/>
                </a:spcAft>
                <a:buClr>
                  <a:srgbClr val="CC9900"/>
                </a:buClr>
                <a:buSzTx/>
                <a:buFontTx/>
                <a:buNone/>
                <a:tabLst/>
                <a:defRPr/>
              </a:pPr>
              <a:r>
                <a:rPr kumimoji="0" lang="en-US" sz="1400" b="0" i="0" u="none" strike="noStrike" kern="0" cap="none" spc="0" normalizeH="0" baseline="0" noProof="0" dirty="0">
                  <a:ln>
                    <a:noFill/>
                  </a:ln>
                  <a:solidFill>
                    <a:srgbClr val="F3FBFE"/>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CLI driver</a:t>
              </a:r>
              <a:endParaRPr kumimoji="0" lang="en-US" altLang="zh-CN" sz="1400" b="0" i="0" u="none" strike="noStrike" kern="0" cap="none" spc="0" normalizeH="0" baseline="0" noProof="0" dirty="0">
                <a:ln>
                  <a:noFill/>
                </a:ln>
                <a:solidFill>
                  <a:srgbClr val="F3FBFE"/>
                </a:solidFill>
                <a:effectLst/>
                <a:uLnTx/>
                <a:uFillTx/>
                <a:latin typeface="Huawei Sans" panose="020C0503030203020204" pitchFamily="34" charset="0"/>
                <a:ea typeface="方正兰亭黑简体" panose="02000000000000000000" pitchFamily="2" charset="-122"/>
                <a:cs typeface="Arial" charset="0"/>
                <a:sym typeface="Huawei Sans" panose="020C0503030203020204" pitchFamily="34" charset="0"/>
              </a:endParaRPr>
            </a:p>
          </p:txBody>
        </p:sp>
        <p:sp>
          <p:nvSpPr>
            <p:cNvPr id="41" name="矩形 40">
              <a:extLst>
                <a:ext uri="{FF2B5EF4-FFF2-40B4-BE49-F238E27FC236}">
                  <a16:creationId xmlns:a16="http://schemas.microsoft.com/office/drawing/2014/main" id="{4EB19057-DD76-4716-9A81-CDBC0CD2DE4F}"/>
                </a:ext>
              </a:extLst>
            </p:cNvPr>
            <p:cNvSpPr/>
            <p:nvPr/>
          </p:nvSpPr>
          <p:spPr bwMode="gray">
            <a:xfrm>
              <a:off x="4356770" y="3329706"/>
              <a:ext cx="1149575" cy="300677"/>
            </a:xfrm>
            <a:prstGeom prst="rect">
              <a:avLst/>
            </a:prstGeom>
            <a:solidFill>
              <a:srgbClr val="56B970"/>
            </a:solidFill>
            <a:ln w="25400" cap="flat" cmpd="sng" algn="ctr">
              <a:noFill/>
              <a:prstDash val="solid"/>
              <a:headEnd type="none" w="med" len="med"/>
              <a:tailEnd type="none" w="med" len="med"/>
            </a:ln>
            <a:effectLst/>
          </p:spPr>
          <p:txBody>
            <a:bodyPr vert="horz" wrap="square" lIns="0" tIns="0" rIns="0" bIns="0" numCol="1" rtlCol="0" anchor="ctr" anchorCtr="0" compatLnSpc="1">
              <a:prstTxWarp prst="textNoShape">
                <a:avLst/>
              </a:prstTxWarp>
              <a:noAutofit/>
            </a:bodyPr>
            <a:lstStyle/>
            <a:p>
              <a:pPr marL="0" marR="0" lvl="0" indent="0" algn="ctr" defTabSz="914400" eaLnBrk="1" fontAlgn="ctr" latinLnBrk="0" hangingPunct="1">
                <a:lnSpc>
                  <a:spcPct val="100000"/>
                </a:lnSpc>
                <a:spcBef>
                  <a:spcPct val="0"/>
                </a:spcBef>
                <a:spcAft>
                  <a:spcPct val="0"/>
                </a:spcAft>
                <a:buClr>
                  <a:srgbClr val="CC9900"/>
                </a:buClr>
                <a:buSzTx/>
                <a:buFontTx/>
                <a:buNone/>
                <a:tabLst/>
                <a:defRPr/>
              </a:pPr>
              <a:r>
                <a:rPr kumimoji="0" lang="en-US" sz="1400" b="0" i="0" u="none" strike="noStrike" kern="0" cap="none" spc="0" normalizeH="0" baseline="0" noProof="0" dirty="0">
                  <a:ln>
                    <a:noFill/>
                  </a:ln>
                  <a:solidFill>
                    <a:srgbClr val="F3FBFE"/>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YANG driver</a:t>
              </a:r>
              <a:endParaRPr kumimoji="0" lang="en-US" altLang="zh-CN" sz="1400" b="0" i="0" u="none" strike="noStrike" kern="0" cap="none" spc="0" normalizeH="0" baseline="0" noProof="0" dirty="0">
                <a:ln>
                  <a:noFill/>
                </a:ln>
                <a:solidFill>
                  <a:srgbClr val="F3FBFE"/>
                </a:solidFill>
                <a:effectLst/>
                <a:uLnTx/>
                <a:uFillTx/>
                <a:latin typeface="Huawei Sans" panose="020C0503030203020204" pitchFamily="34" charset="0"/>
                <a:ea typeface="方正兰亭黑简体" panose="02000000000000000000" pitchFamily="2" charset="-122"/>
                <a:cs typeface="Arial" charset="0"/>
                <a:sym typeface="Huawei Sans" panose="020C0503030203020204" pitchFamily="34" charset="0"/>
              </a:endParaRPr>
            </a:p>
          </p:txBody>
        </p:sp>
        <p:sp>
          <p:nvSpPr>
            <p:cNvPr id="42" name="矩形 41">
              <a:extLst>
                <a:ext uri="{FF2B5EF4-FFF2-40B4-BE49-F238E27FC236}">
                  <a16:creationId xmlns:a16="http://schemas.microsoft.com/office/drawing/2014/main" id="{7724F856-5E8A-4EFA-8366-CA1AA543BF55}"/>
                </a:ext>
              </a:extLst>
            </p:cNvPr>
            <p:cNvSpPr/>
            <p:nvPr/>
          </p:nvSpPr>
          <p:spPr bwMode="gray">
            <a:xfrm>
              <a:off x="6274797" y="3776721"/>
              <a:ext cx="1149575" cy="380065"/>
            </a:xfrm>
            <a:prstGeom prst="rect">
              <a:avLst/>
            </a:prstGeom>
            <a:solidFill>
              <a:srgbClr val="BAE6F6"/>
            </a:solidFill>
            <a:ln w="25400" cap="flat" cmpd="sng" algn="ctr">
              <a:noFill/>
              <a:prstDash val="solid"/>
              <a:headEnd type="none" w="med" len="med"/>
              <a:tailEnd type="none" w="med" len="med"/>
            </a:ln>
            <a:effectLst/>
          </p:spPr>
          <p:txBody>
            <a:bodyPr vert="horz" wrap="square" lIns="0" tIns="0" rIns="0" bIns="0" numCol="1" rtlCol="0" anchor="ctr" anchorCtr="0" compatLnSpc="1">
              <a:prstTxWarp prst="textNoShape">
                <a:avLst/>
              </a:prstTxWarp>
              <a:noAutofit/>
            </a:bodyPr>
            <a:lstStyle/>
            <a:p>
              <a:pPr marL="0" marR="0" lvl="0" indent="0" algn="ctr" defTabSz="914400" eaLnBrk="1" fontAlgn="ctr" latinLnBrk="0" hangingPunct="1">
                <a:lnSpc>
                  <a:spcPct val="100000"/>
                </a:lnSpc>
                <a:spcBef>
                  <a:spcPct val="0"/>
                </a:spcBef>
                <a:spcAft>
                  <a:spcPct val="0"/>
                </a:spcAft>
                <a:buClr>
                  <a:srgbClr val="CC9900"/>
                </a:buClr>
                <a:buSzTx/>
                <a:buFontTx/>
                <a:buNone/>
                <a:tabLst/>
                <a:defRPr/>
              </a:pPr>
              <a:r>
                <a:rPr kumimoji="0" lang="en-US" sz="1400" b="0" i="0" u="none" strike="noStrike" kern="0" cap="none" spc="0" normalizeH="0" baseline="0" noProof="0" dirty="0">
                  <a:ln>
                    <a:noFill/>
                  </a:ln>
                  <a:effectLst/>
                  <a:uLnTx/>
                  <a:uFillTx/>
                  <a:latin typeface="Huawei Sans" panose="020C0503030203020204" pitchFamily="34" charset="0"/>
                  <a:ea typeface="方正兰亭黑简体" panose="02000000000000000000" pitchFamily="2" charset="-122"/>
                  <a:sym typeface="Huawei Sans" panose="020C0503030203020204" pitchFamily="34" charset="0"/>
                </a:rPr>
                <a:t>STelnet</a:t>
              </a:r>
              <a:endParaRPr kumimoji="0" lang="en-US" altLang="zh-CN" sz="1400" b="0" i="0" u="none" strike="noStrike" kern="0" cap="none" spc="0" normalizeH="0" baseline="0" noProof="0" dirty="0">
                <a:ln>
                  <a:noFill/>
                </a:ln>
                <a:effectLst/>
                <a:uLnTx/>
                <a:uFillTx/>
                <a:latin typeface="Huawei Sans" panose="020C0503030203020204" pitchFamily="34" charset="0"/>
                <a:ea typeface="方正兰亭黑简体" panose="02000000000000000000" pitchFamily="2" charset="-122"/>
                <a:cs typeface="Arial" charset="0"/>
                <a:sym typeface="Huawei Sans" panose="020C0503030203020204" pitchFamily="34" charset="0"/>
              </a:endParaRPr>
            </a:p>
          </p:txBody>
        </p:sp>
        <p:sp>
          <p:nvSpPr>
            <p:cNvPr id="43" name="文本框 42">
              <a:extLst>
                <a:ext uri="{FF2B5EF4-FFF2-40B4-BE49-F238E27FC236}">
                  <a16:creationId xmlns:a16="http://schemas.microsoft.com/office/drawing/2014/main" id="{A81EC5C2-7047-4DEA-B9BC-50D4235A5279}"/>
                </a:ext>
              </a:extLst>
            </p:cNvPr>
            <p:cNvSpPr txBox="1"/>
            <p:nvPr/>
          </p:nvSpPr>
          <p:spPr bwMode="gray">
            <a:xfrm>
              <a:off x="2960687" y="5225746"/>
              <a:ext cx="5942652" cy="830997"/>
            </a:xfrm>
            <a:prstGeom prst="rect">
              <a:avLst/>
            </a:prstGeom>
            <a:noFill/>
          </p:spPr>
          <p:txBody>
            <a:bodyPr wrap="none" rtlCol="0">
              <a:noAutofit/>
            </a:bodyPr>
            <a:lstStyle/>
            <a:p>
              <a:pPr marL="457200" marR="0" lvl="0" indent="-285750" defTabSz="914400" eaLnBrk="1" fontAlgn="ctr" latinLnBrk="0" hangingPunct="1">
                <a:lnSpc>
                  <a:spcPct val="150000"/>
                </a:lnSpc>
                <a:spcBef>
                  <a:spcPct val="0"/>
                </a:spcBef>
                <a:spcAft>
                  <a:spcPct val="0"/>
                </a:spcAft>
                <a:buClrTx/>
                <a:buSzTx/>
                <a:buFont typeface="+mj-lt"/>
                <a:buAutoNum type="arabicPeriod"/>
                <a:tabLst/>
                <a:defRPr/>
              </a:pPr>
              <a:r>
                <a:rPr kumimoji="0" lang="en-US" sz="1600" b="0" i="0" u="none" strike="noStrike" kern="0" cap="none" spc="0" normalizeH="0" baseline="0" noProof="0" dirty="0">
                  <a:ln>
                    <a:noFill/>
                  </a:ln>
                  <a:solidFill>
                    <a:srgbClr val="000000"/>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New devices can be interconnected using NETCONF.</a:t>
              </a:r>
            </a:p>
            <a:p>
              <a:pPr marL="457200" marR="0" lvl="0" indent="-285750" defTabSz="914400" eaLnBrk="1" fontAlgn="ctr" latinLnBrk="0" hangingPunct="1">
                <a:lnSpc>
                  <a:spcPct val="150000"/>
                </a:lnSpc>
                <a:spcBef>
                  <a:spcPct val="0"/>
                </a:spcBef>
                <a:spcAft>
                  <a:spcPct val="0"/>
                </a:spcAft>
                <a:buClrTx/>
                <a:buSzTx/>
                <a:buFont typeface="+mj-lt"/>
                <a:buAutoNum type="arabicPeriod"/>
                <a:tabLst/>
                <a:defRPr/>
              </a:pPr>
              <a:r>
                <a:rPr kumimoji="0" lang="en-US" sz="1600" b="0" i="0" u="none" strike="noStrike" kern="0" cap="none" spc="0" normalizeH="0" baseline="0" noProof="0" dirty="0">
                  <a:ln>
                    <a:noFill/>
                  </a:ln>
                  <a:solidFill>
                    <a:srgbClr val="000000"/>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Existing devices can be interconnected using commands.</a:t>
              </a:r>
            </a:p>
          </p:txBody>
        </p:sp>
      </p:grpSp>
    </p:spTree>
    <p:extLst>
      <p:ext uri="{BB962C8B-B14F-4D97-AF65-F5344CB8AC3E}">
        <p14:creationId xmlns:p14="http://schemas.microsoft.com/office/powerpoint/2010/main" val="238702910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A88DB33-A514-44F7-9088-54C5507A86D6}"/>
              </a:ext>
            </a:extLst>
          </p:cNvPr>
          <p:cNvSpPr>
            <a:spLocks noGrp="1"/>
          </p:cNvSpPr>
          <p:nvPr>
            <p:ph type="title"/>
          </p:nvPr>
        </p:nvSpPr>
        <p:spPr bwMode="gray"/>
        <p:txBody>
          <a:bodyPr/>
          <a:lstStyle/>
          <a:p>
            <a:r>
              <a:rPr lang="en-US">
                <a:sym typeface="Huawei Sans" panose="020C0503030203020204" pitchFamily="34" charset="0"/>
              </a:rPr>
              <a:t>Shielding of Differences Between Underlying Devices at the Service Layer</a:t>
            </a:r>
            <a:endParaRPr lang="en-US" dirty="0">
              <a:sym typeface="Huawei Sans" panose="020C0503030203020204" pitchFamily="34" charset="0"/>
            </a:endParaRPr>
          </a:p>
        </p:txBody>
      </p:sp>
      <p:sp>
        <p:nvSpPr>
          <p:cNvPr id="6" name="文本占位符 5">
            <a:extLst>
              <a:ext uri="{FF2B5EF4-FFF2-40B4-BE49-F238E27FC236}">
                <a16:creationId xmlns:a16="http://schemas.microsoft.com/office/drawing/2014/main" id="{F598A1FF-33BF-483F-B480-282D935EE910}"/>
              </a:ext>
            </a:extLst>
          </p:cNvPr>
          <p:cNvSpPr>
            <a:spLocks noGrp="1"/>
          </p:cNvSpPr>
          <p:nvPr>
            <p:ph type="body" sz="quarter" idx="10"/>
          </p:nvPr>
        </p:nvSpPr>
        <p:spPr bwMode="gray">
          <a:xfrm>
            <a:off x="455613" y="1484312"/>
            <a:ext cx="11293476" cy="980071"/>
          </a:xfrm>
        </p:spPr>
        <p:txBody>
          <a:bodyPr/>
          <a:lstStyle/>
          <a:p>
            <a:r>
              <a:rPr lang="en-US" altLang="zh-CN" sz="1400" dirty="0">
                <a:sym typeface="Huawei Sans" panose="020C0503030203020204" pitchFamily="34" charset="0"/>
              </a:rPr>
              <a:t>Only specific services need to be focused on at the service layer. Devices of different vendors and using different protocols do not need to be interconnected separately. The OPS supports service interconnection between the devices of different vendors and using different protocols.</a:t>
            </a:r>
          </a:p>
          <a:p>
            <a:endParaRPr lang="zh-CN" altLang="en-US" sz="1400" dirty="0"/>
          </a:p>
        </p:txBody>
      </p:sp>
      <p:grpSp>
        <p:nvGrpSpPr>
          <p:cNvPr id="9" name="组合 8">
            <a:extLst>
              <a:ext uri="{FF2B5EF4-FFF2-40B4-BE49-F238E27FC236}">
                <a16:creationId xmlns:a16="http://schemas.microsoft.com/office/drawing/2014/main" id="{00F8E5CF-7A29-402B-9DF0-3805F0668BDF}"/>
              </a:ext>
            </a:extLst>
          </p:cNvPr>
          <p:cNvGrpSpPr/>
          <p:nvPr/>
        </p:nvGrpSpPr>
        <p:grpSpPr bwMode="gray">
          <a:xfrm>
            <a:off x="3201967" y="2469871"/>
            <a:ext cx="5788066" cy="3666117"/>
            <a:chOff x="3040230" y="2469871"/>
            <a:chExt cx="5788066" cy="3666117"/>
          </a:xfrm>
        </p:grpSpPr>
        <p:sp>
          <p:nvSpPr>
            <p:cNvPr id="36" name="圆角矩形 45">
              <a:extLst>
                <a:ext uri="{FF2B5EF4-FFF2-40B4-BE49-F238E27FC236}">
                  <a16:creationId xmlns:a16="http://schemas.microsoft.com/office/drawing/2014/main" id="{F9D50915-65B0-4691-89E7-FD08ECB46318}"/>
                </a:ext>
              </a:extLst>
            </p:cNvPr>
            <p:cNvSpPr/>
            <p:nvPr>
              <p:custDataLst>
                <p:tags r:id="rId1"/>
              </p:custDataLst>
            </p:nvPr>
          </p:nvSpPr>
          <p:spPr bwMode="gray">
            <a:xfrm>
              <a:off x="3040230" y="2469871"/>
              <a:ext cx="5788066" cy="3666117"/>
            </a:xfrm>
            <a:prstGeom prst="rect">
              <a:avLst/>
            </a:prstGeom>
            <a:solidFill>
              <a:srgbClr val="BEE9EE"/>
            </a:solidFill>
            <a:ln w="12700" cap="flat" cmpd="sng" algn="ctr">
              <a:noFill/>
              <a:prstDash val="solid"/>
            </a:ln>
            <a:effectLst/>
          </p:spPr>
          <p:txBody>
            <a:bodyPr rtlCol="0" anchor="ctr"/>
            <a:lstStyle/>
            <a:p>
              <a:pPr algn="ctr" defTabSz="1217656" eaLnBrk="0" hangingPunct="0"/>
              <a:endParaRPr lang="en-US" altLang="zh-CN" sz="1600" kern="0" dirty="0">
                <a:solidFill>
                  <a:prstClr val="white"/>
                </a:solidFill>
                <a:ea typeface="微软雅黑" panose="020B0503020204020204" pitchFamily="34" charset="-122"/>
                <a:sym typeface="Huawei Sans" panose="020C0503030203020204" pitchFamily="34" charset="0"/>
              </a:endParaRPr>
            </a:p>
          </p:txBody>
        </p:sp>
        <p:sp>
          <p:nvSpPr>
            <p:cNvPr id="37" name="矩形 36">
              <a:extLst>
                <a:ext uri="{FF2B5EF4-FFF2-40B4-BE49-F238E27FC236}">
                  <a16:creationId xmlns:a16="http://schemas.microsoft.com/office/drawing/2014/main" id="{ECEACDA0-0CB4-4994-96C5-DC2F122EB160}"/>
                </a:ext>
              </a:extLst>
            </p:cNvPr>
            <p:cNvSpPr/>
            <p:nvPr/>
          </p:nvSpPr>
          <p:spPr bwMode="gray">
            <a:xfrm>
              <a:off x="3213795" y="2617284"/>
              <a:ext cx="5380887" cy="2856634"/>
            </a:xfrm>
            <a:prstGeom prst="rect">
              <a:avLst/>
            </a:prstGeom>
            <a:solidFill>
              <a:srgbClr val="F3FBFE"/>
            </a:solidFill>
            <a:ln w="12700" cap="flat" cmpd="sng" algn="ctr">
              <a:noFill/>
              <a:prstDash val="solid"/>
              <a:miter lim="800000"/>
            </a:ln>
            <a:effectLst/>
          </p:spPr>
          <p:txBody>
            <a:bodyPr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1" lang="en-US" altLang="zh-CN" sz="1600" b="0" i="0" u="none" strike="noStrike" kern="0" cap="none" spc="0" normalizeH="0" baseline="0" noProof="0" dirty="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8" name="矩形 37">
              <a:extLst>
                <a:ext uri="{FF2B5EF4-FFF2-40B4-BE49-F238E27FC236}">
                  <a16:creationId xmlns:a16="http://schemas.microsoft.com/office/drawing/2014/main" id="{C5D6F801-3394-4AB5-9A3C-5EB05A3CE771}"/>
                </a:ext>
              </a:extLst>
            </p:cNvPr>
            <p:cNvSpPr/>
            <p:nvPr/>
          </p:nvSpPr>
          <p:spPr bwMode="gray">
            <a:xfrm>
              <a:off x="3243418" y="3039186"/>
              <a:ext cx="2712580" cy="1150779"/>
            </a:xfrm>
            <a:prstGeom prst="rect">
              <a:avLst/>
            </a:prstGeom>
            <a:solidFill>
              <a:srgbClr val="F3FDEE"/>
            </a:solidFill>
            <a:ln w="9525" cap="flat" cmpd="sng" algn="ctr">
              <a:noFill/>
              <a:prstDash val="soli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lvl="0" indent="0" algn="ctr" defTabSz="914400" eaLnBrk="1" fontAlgn="ctr" latinLnBrk="0" hangingPunct="1">
                <a:lnSpc>
                  <a:spcPct val="100000"/>
                </a:lnSpc>
                <a:spcBef>
                  <a:spcPct val="0"/>
                </a:spcBef>
                <a:spcAft>
                  <a:spcPct val="0"/>
                </a:spcAft>
                <a:buClr>
                  <a:srgbClr val="CC9900"/>
                </a:buClr>
                <a:buSzTx/>
                <a:buFontTx/>
                <a:buNone/>
                <a:tabLst/>
                <a:defRPr/>
              </a:pPr>
              <a:r>
                <a:rPr kumimoji="0" lang="en-US" sz="1200" b="1" i="0" u="none" strike="noStrike" kern="0" cap="none" spc="0" normalizeH="0" baseline="0" noProof="0" dirty="0">
                  <a:ln>
                    <a:noFill/>
                  </a:ln>
                  <a:solidFill>
                    <a:srgbClr val="56B970"/>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NCE service openness and programmability</a:t>
              </a:r>
            </a:p>
          </p:txBody>
        </p:sp>
        <p:sp>
          <p:nvSpPr>
            <p:cNvPr id="39" name="矩形 38">
              <a:extLst>
                <a:ext uri="{FF2B5EF4-FFF2-40B4-BE49-F238E27FC236}">
                  <a16:creationId xmlns:a16="http://schemas.microsoft.com/office/drawing/2014/main" id="{128B48B5-06A7-48E6-9ECD-301FD5F70AB6}"/>
                </a:ext>
              </a:extLst>
            </p:cNvPr>
            <p:cNvSpPr/>
            <p:nvPr/>
          </p:nvSpPr>
          <p:spPr bwMode="gray">
            <a:xfrm>
              <a:off x="6180350" y="2886818"/>
              <a:ext cx="2279133" cy="1118168"/>
            </a:xfrm>
            <a:prstGeom prst="rect">
              <a:avLst/>
            </a:prstGeom>
            <a:solidFill>
              <a:srgbClr val="EFFBFD"/>
            </a:solidFill>
            <a:ln w="9525" cap="flat" cmpd="sng" algn="ctr">
              <a:noFill/>
              <a:prstDash val="soli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lvl="0" indent="0" algn="ctr" defTabSz="914400" eaLnBrk="1" fontAlgn="ctr" latinLnBrk="0" hangingPunct="1">
                <a:lnSpc>
                  <a:spcPct val="100000"/>
                </a:lnSpc>
                <a:spcBef>
                  <a:spcPct val="0"/>
                </a:spcBef>
                <a:spcAft>
                  <a:spcPct val="0"/>
                </a:spcAft>
                <a:buClr>
                  <a:srgbClr val="CC9900"/>
                </a:buClr>
                <a:buSzTx/>
                <a:buFontTx/>
                <a:buNone/>
                <a:tabLst/>
                <a:defRPr/>
              </a:pPr>
              <a:r>
                <a:rPr kumimoji="0" lang="en-US" sz="1200" b="0" i="0" u="none" strike="noStrike" kern="0" cap="none" spc="0" normalizeH="0" baseline="0" noProof="0" dirty="0">
                  <a:ln>
                    <a:noFill/>
                  </a:ln>
                  <a:solidFill>
                    <a:srgbClr val="389CA5"/>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Bearer mode during running</a:t>
              </a:r>
            </a:p>
          </p:txBody>
        </p:sp>
        <p:sp>
          <p:nvSpPr>
            <p:cNvPr id="40" name="圆角矩形 271">
              <a:extLst>
                <a:ext uri="{FF2B5EF4-FFF2-40B4-BE49-F238E27FC236}">
                  <a16:creationId xmlns:a16="http://schemas.microsoft.com/office/drawing/2014/main" id="{0E9E7CE5-545F-4D35-A288-EF9FDD9F7961}"/>
                </a:ext>
              </a:extLst>
            </p:cNvPr>
            <p:cNvSpPr/>
            <p:nvPr/>
          </p:nvSpPr>
          <p:spPr bwMode="gray">
            <a:xfrm>
              <a:off x="6538937" y="3284585"/>
              <a:ext cx="1472805" cy="426540"/>
            </a:xfrm>
            <a:prstGeom prst="roundRect">
              <a:avLst>
                <a:gd name="adj" fmla="val 6085"/>
              </a:avLst>
            </a:prstGeom>
            <a:solidFill>
              <a:srgbClr val="9CDCE2"/>
            </a:solidFill>
            <a:ln w="6350" cap="flat" cmpd="sng" algn="ctr">
              <a:noFill/>
              <a:prstDash val="soli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lvl="0" indent="0" defTabSz="914400" eaLnBrk="1" fontAlgn="ctr" latinLnBrk="0" hangingPunct="1">
                <a:lnSpc>
                  <a:spcPct val="100000"/>
                </a:lnSpc>
                <a:spcBef>
                  <a:spcPct val="0"/>
                </a:spcBef>
                <a:spcAft>
                  <a:spcPct val="0"/>
                </a:spcAft>
                <a:buClr>
                  <a:srgbClr val="CC9900"/>
                </a:buClr>
                <a:buSzTx/>
                <a:buFontTx/>
                <a:buNone/>
                <a:tabLst/>
                <a:defRPr/>
              </a:pPr>
              <a:r>
                <a:rPr kumimoji="0" lang="en-US" sz="1600" b="0" i="0" u="none" strike="noStrike" kern="0" cap="none" spc="0" normalizeH="0" baseline="0" noProof="0" dirty="0">
                  <a:ln>
                    <a:noFill/>
                  </a:ln>
                  <a:solidFill>
                    <a:srgbClr val="000000"/>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 SSP</a:t>
              </a:r>
              <a:endParaRPr kumimoji="0" lang="en-US" altLang="zh-CN" sz="1600" b="0" i="0" u="none" strike="noStrike" kern="0" cap="none" spc="0" normalizeH="0" baseline="0" noProof="0" dirty="0">
                <a:ln>
                  <a:noFill/>
                </a:ln>
                <a:solidFill>
                  <a:srgbClr val="000000"/>
                </a:solidFill>
                <a:effectLst/>
                <a:uLnTx/>
                <a:uFillTx/>
                <a:latin typeface="Huawei Sans" panose="020C0503030203020204" pitchFamily="34" charset="0"/>
                <a:ea typeface="方正兰亭黑简体" panose="02000000000000000000" pitchFamily="2" charset="-122"/>
                <a:cs typeface="Arial" charset="0"/>
                <a:sym typeface="Huawei Sans" panose="020C0503030203020204" pitchFamily="34" charset="0"/>
              </a:endParaRPr>
            </a:p>
          </p:txBody>
        </p:sp>
        <p:sp>
          <p:nvSpPr>
            <p:cNvPr id="41" name="文本框 40">
              <a:extLst>
                <a:ext uri="{FF2B5EF4-FFF2-40B4-BE49-F238E27FC236}">
                  <a16:creationId xmlns:a16="http://schemas.microsoft.com/office/drawing/2014/main" id="{DDD44944-A528-4520-A7ED-15A6F06A7007}"/>
                </a:ext>
              </a:extLst>
            </p:cNvPr>
            <p:cNvSpPr txBox="1"/>
            <p:nvPr/>
          </p:nvSpPr>
          <p:spPr bwMode="gray">
            <a:xfrm>
              <a:off x="3040230" y="5545589"/>
              <a:ext cx="5788066" cy="553998"/>
            </a:xfrm>
            <a:prstGeom prst="rect">
              <a:avLst/>
            </a:prstGeom>
            <a:noFill/>
          </p:spPr>
          <p:txBody>
            <a:bodyPr wrap="square" rtlCol="0">
              <a:noAutofit/>
            </a:bodyPr>
            <a:lstStyle/>
            <a:p>
              <a:pPr marL="171450" marR="0" lvl="0" indent="0" defTabSz="914400" eaLnBrk="1" fontAlgn="ctr" latinLnBrk="0" hangingPunct="1">
                <a:lnSpc>
                  <a:spcPts val="1800"/>
                </a:lnSpc>
                <a:spcBef>
                  <a:spcPct val="0"/>
                </a:spcBef>
                <a:spcAft>
                  <a:spcPct val="0"/>
                </a:spcAft>
                <a:buClrTx/>
                <a:buSzTx/>
                <a:buFontTx/>
                <a:buNone/>
                <a:tabLst/>
                <a:defRPr/>
              </a:pPr>
              <a:r>
                <a:rPr kumimoji="0" lang="en-US" sz="1600" b="0" i="0" u="none" strike="noStrike" kern="0" cap="none" spc="0" normalizeH="0" baseline="0" noProof="0" dirty="0">
                  <a:ln>
                    <a:noFill/>
                  </a:ln>
                  <a:solidFill>
                    <a:srgbClr val="000000"/>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Support service interconnection between the devices of different vendors and using different protocols.</a:t>
              </a:r>
            </a:p>
          </p:txBody>
        </p:sp>
        <p:sp>
          <p:nvSpPr>
            <p:cNvPr id="42" name="矩形 41">
              <a:extLst>
                <a:ext uri="{FF2B5EF4-FFF2-40B4-BE49-F238E27FC236}">
                  <a16:creationId xmlns:a16="http://schemas.microsoft.com/office/drawing/2014/main" id="{4C4DC3E4-4A23-48EF-B003-6BC636D980B7}"/>
                </a:ext>
              </a:extLst>
            </p:cNvPr>
            <p:cNvSpPr/>
            <p:nvPr/>
          </p:nvSpPr>
          <p:spPr bwMode="gray">
            <a:xfrm>
              <a:off x="3467770" y="3936741"/>
              <a:ext cx="2299126" cy="368914"/>
            </a:xfrm>
            <a:prstGeom prst="rect">
              <a:avLst/>
            </a:prstGeom>
            <a:solidFill>
              <a:srgbClr val="BAE6F6"/>
            </a:solidFill>
            <a:ln w="25400" cap="flat" cmpd="sng" algn="ctr">
              <a:noFill/>
              <a:prstDash val="soli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lvl="0" indent="0" algn="ctr" defTabSz="914400" eaLnBrk="1" fontAlgn="ctr" latinLnBrk="0" hangingPunct="1">
                <a:lnSpc>
                  <a:spcPct val="100000"/>
                </a:lnSpc>
                <a:spcBef>
                  <a:spcPct val="0"/>
                </a:spcBef>
                <a:spcAft>
                  <a:spcPct val="0"/>
                </a:spcAft>
                <a:buClr>
                  <a:srgbClr val="CC9900"/>
                </a:buClr>
                <a:buSzTx/>
                <a:buFontTx/>
                <a:buNone/>
                <a:tabLst/>
                <a:defRPr/>
              </a:pPr>
              <a:r>
                <a:rPr kumimoji="0" lang="en-US" sz="1600" b="0" i="0" u="none" strike="noStrike" kern="0" cap="none" spc="0" normalizeH="0" baseline="0" noProof="0" dirty="0">
                  <a:ln>
                    <a:noFill/>
                  </a:ln>
                  <a:effectLst/>
                  <a:uLnTx/>
                  <a:uFillTx/>
                  <a:latin typeface="Huawei Sans" panose="020C0503030203020204" pitchFamily="34" charset="0"/>
                  <a:ea typeface="方正兰亭黑简体" panose="02000000000000000000" pitchFamily="2" charset="-122"/>
                  <a:sym typeface="Huawei Sans" panose="020C0503030203020204" pitchFamily="34" charset="0"/>
                </a:rPr>
                <a:t>STelnet/NETCONF</a:t>
              </a:r>
              <a:endParaRPr kumimoji="0" lang="en-US" altLang="zh-CN" sz="1600" b="0" i="0" u="none" strike="noStrike" kern="0" cap="none" spc="0" normalizeH="0" baseline="0" noProof="0" dirty="0">
                <a:ln>
                  <a:noFill/>
                </a:ln>
                <a:effectLst/>
                <a:uLnTx/>
                <a:uFillTx/>
                <a:latin typeface="Huawei Sans" panose="020C0503030203020204" pitchFamily="34" charset="0"/>
                <a:ea typeface="方正兰亭黑简体" panose="02000000000000000000" pitchFamily="2" charset="-122"/>
                <a:cs typeface="Arial" charset="0"/>
                <a:sym typeface="Huawei Sans" panose="020C0503030203020204" pitchFamily="34" charset="0"/>
              </a:endParaRPr>
            </a:p>
          </p:txBody>
        </p:sp>
        <p:cxnSp>
          <p:nvCxnSpPr>
            <p:cNvPr id="43" name="直接箭头连接符 42">
              <a:extLst>
                <a:ext uri="{FF2B5EF4-FFF2-40B4-BE49-F238E27FC236}">
                  <a16:creationId xmlns:a16="http://schemas.microsoft.com/office/drawing/2014/main" id="{458538F2-8A63-4DFE-B571-62F94434E5A8}"/>
                </a:ext>
              </a:extLst>
            </p:cNvPr>
            <p:cNvCxnSpPr>
              <a:cxnSpLocks/>
              <a:stCxn id="45" idx="0"/>
              <a:endCxn id="42" idx="2"/>
            </p:cNvCxnSpPr>
            <p:nvPr/>
          </p:nvCxnSpPr>
          <p:spPr bwMode="gray">
            <a:xfrm flipV="1">
              <a:off x="4017146" y="4305655"/>
              <a:ext cx="600187" cy="551202"/>
            </a:xfrm>
            <a:prstGeom prst="straightConnector1">
              <a:avLst/>
            </a:prstGeom>
            <a:noFill/>
            <a:ln w="9525" cap="flat" cmpd="sng" algn="ctr">
              <a:solidFill>
                <a:srgbClr val="000000"/>
              </a:solidFill>
              <a:prstDash val="dash"/>
              <a:round/>
              <a:headEnd type="none" w="med" len="med"/>
              <a:tailEnd type="none" w="med" len="med"/>
            </a:ln>
            <a:effectLst/>
          </p:spPr>
        </p:cxnSp>
        <p:cxnSp>
          <p:nvCxnSpPr>
            <p:cNvPr id="44" name="直接箭头连接符 43">
              <a:extLst>
                <a:ext uri="{FF2B5EF4-FFF2-40B4-BE49-F238E27FC236}">
                  <a16:creationId xmlns:a16="http://schemas.microsoft.com/office/drawing/2014/main" id="{6F9C0038-81E3-407B-941B-187C085A3C58}"/>
                </a:ext>
              </a:extLst>
            </p:cNvPr>
            <p:cNvCxnSpPr>
              <a:cxnSpLocks/>
              <a:stCxn id="46" idx="0"/>
              <a:endCxn id="42" idx="2"/>
            </p:cNvCxnSpPr>
            <p:nvPr/>
          </p:nvCxnSpPr>
          <p:spPr bwMode="gray">
            <a:xfrm flipH="1" flipV="1">
              <a:off x="4617333" y="4305655"/>
              <a:ext cx="473163" cy="545714"/>
            </a:xfrm>
            <a:prstGeom prst="straightConnector1">
              <a:avLst/>
            </a:prstGeom>
            <a:noFill/>
            <a:ln w="9525" cap="flat" cmpd="sng" algn="ctr">
              <a:solidFill>
                <a:srgbClr val="000000"/>
              </a:solidFill>
              <a:prstDash val="dash"/>
              <a:round/>
              <a:headEnd type="none" w="med" len="med"/>
              <a:tailEnd type="none" w="med" len="med"/>
            </a:ln>
            <a:effectLst/>
          </p:spPr>
        </p:cxnSp>
        <p:pic>
          <p:nvPicPr>
            <p:cNvPr id="45" name="图片 44">
              <a:extLst>
                <a:ext uri="{FF2B5EF4-FFF2-40B4-BE49-F238E27FC236}">
                  <a16:creationId xmlns:a16="http://schemas.microsoft.com/office/drawing/2014/main" id="{F9F11EEA-84DC-4C7F-8EA4-74186B739211}"/>
                </a:ext>
              </a:extLst>
            </p:cNvPr>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3747146" y="4856857"/>
              <a:ext cx="540000" cy="442800"/>
            </a:xfrm>
            <a:prstGeom prst="rect">
              <a:avLst/>
            </a:prstGeom>
          </p:spPr>
        </p:pic>
        <p:pic>
          <p:nvPicPr>
            <p:cNvPr id="46" name="图片 45">
              <a:extLst>
                <a:ext uri="{FF2B5EF4-FFF2-40B4-BE49-F238E27FC236}">
                  <a16:creationId xmlns:a16="http://schemas.microsoft.com/office/drawing/2014/main" id="{9AD3F357-FA5E-4838-A621-EE852DAADD2F}"/>
                </a:ext>
              </a:extLst>
            </p:cNvPr>
            <p:cNvPicPr>
              <a:picLocks/>
            </p:cNvPicPr>
            <p:nvPr/>
          </p:nvPicPr>
          <p:blipFill>
            <a:blip r:embed="rId5" cstate="print">
              <a:extLst>
                <a:ext uri="{28A0092B-C50C-407E-A947-70E740481C1C}">
                  <a14:useLocalDpi xmlns:a14="http://schemas.microsoft.com/office/drawing/2010/main" val="0"/>
                </a:ext>
              </a:extLst>
            </a:blip>
            <a:stretch>
              <a:fillRect/>
            </a:stretch>
          </p:blipFill>
          <p:spPr bwMode="gray">
            <a:xfrm>
              <a:off x="4820496" y="4851369"/>
              <a:ext cx="540000" cy="442800"/>
            </a:xfrm>
            <a:prstGeom prst="rect">
              <a:avLst/>
            </a:prstGeom>
          </p:spPr>
        </p:pic>
        <p:sp>
          <p:nvSpPr>
            <p:cNvPr id="47" name="折角形 257">
              <a:extLst>
                <a:ext uri="{FF2B5EF4-FFF2-40B4-BE49-F238E27FC236}">
                  <a16:creationId xmlns:a16="http://schemas.microsoft.com/office/drawing/2014/main" id="{DF61B052-6A6C-45F6-99FE-B10CE8F8BC47}"/>
                </a:ext>
              </a:extLst>
            </p:cNvPr>
            <p:cNvSpPr/>
            <p:nvPr/>
          </p:nvSpPr>
          <p:spPr bwMode="gray">
            <a:xfrm>
              <a:off x="7201962" y="3366184"/>
              <a:ext cx="750953" cy="268075"/>
            </a:xfrm>
            <a:prstGeom prst="foldedCorner">
              <a:avLst/>
            </a:prstGeom>
            <a:solidFill>
              <a:srgbClr val="F3FBFE"/>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lvl="0" indent="0" algn="ctr" defTabSz="914400" eaLnBrk="1" fontAlgn="ctr" latinLnBrk="0" hangingPunct="1">
                <a:lnSpc>
                  <a:spcPct val="100000"/>
                </a:lnSpc>
                <a:spcBef>
                  <a:spcPct val="0"/>
                </a:spcBef>
                <a:spcAft>
                  <a:spcPct val="0"/>
                </a:spcAft>
                <a:buClr>
                  <a:srgbClr val="CC9900"/>
                </a:buClr>
                <a:buSzTx/>
                <a:buFontTx/>
                <a:buNone/>
                <a:tabLst/>
                <a:defRPr/>
              </a:pPr>
              <a:r>
                <a:rPr kumimoji="0" lang="en-US" sz="1400" b="0" i="0" u="none" strike="noStrike" kern="0" cap="none" spc="0" normalizeH="0" baseline="0" noProof="0" dirty="0">
                  <a:ln>
                    <a:noFill/>
                  </a:ln>
                  <a:solidFill>
                    <a:srgbClr val="000000"/>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YANG</a:t>
              </a:r>
              <a:endParaRPr kumimoji="0" lang="en-US" altLang="zh-CN" sz="1400" b="0" i="0" u="none" strike="noStrike" kern="0" cap="none" spc="0" normalizeH="0" baseline="0" noProof="0" dirty="0">
                <a:ln>
                  <a:noFill/>
                </a:ln>
                <a:solidFill>
                  <a:srgbClr val="000000"/>
                </a:solidFill>
                <a:effectLst/>
                <a:uLnTx/>
                <a:uFillTx/>
                <a:latin typeface="Huawei Sans" panose="020C0503030203020204" pitchFamily="34" charset="0"/>
                <a:ea typeface="方正兰亭黑简体" panose="02000000000000000000" pitchFamily="2" charset="-122"/>
                <a:cs typeface="Arial" charset="0"/>
                <a:sym typeface="Huawei Sans" panose="020C0503030203020204" pitchFamily="34" charset="0"/>
              </a:endParaRPr>
            </a:p>
          </p:txBody>
        </p:sp>
        <p:sp>
          <p:nvSpPr>
            <p:cNvPr id="48" name="流程图: 终止 117">
              <a:extLst>
                <a:ext uri="{FF2B5EF4-FFF2-40B4-BE49-F238E27FC236}">
                  <a16:creationId xmlns:a16="http://schemas.microsoft.com/office/drawing/2014/main" id="{8CD44549-E078-4D95-8E9E-8332D1A0B877}"/>
                </a:ext>
              </a:extLst>
            </p:cNvPr>
            <p:cNvSpPr/>
            <p:nvPr/>
          </p:nvSpPr>
          <p:spPr bwMode="gray">
            <a:xfrm>
              <a:off x="3911600" y="2688955"/>
              <a:ext cx="1374193" cy="294269"/>
            </a:xfrm>
            <a:prstGeom prst="rect">
              <a:avLst/>
            </a:prstGeom>
            <a:solidFill>
              <a:srgbClr val="EC7061"/>
            </a:solidFill>
            <a:ln w="25400" cap="flat" cmpd="sng" algn="ctr">
              <a:noFill/>
              <a:prstDash val="soli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lvl="0" indent="0" algn="ctr" defTabSz="914400" eaLnBrk="1" fontAlgn="ctr" latinLnBrk="0" hangingPunct="1">
                <a:lnSpc>
                  <a:spcPct val="100000"/>
                </a:lnSpc>
                <a:spcBef>
                  <a:spcPct val="0"/>
                </a:spcBef>
                <a:spcAft>
                  <a:spcPct val="0"/>
                </a:spcAft>
                <a:buClr>
                  <a:srgbClr val="CC9900"/>
                </a:buClr>
                <a:buSzTx/>
                <a:buFontTx/>
                <a:buNone/>
                <a:tabLst/>
                <a:defRPr/>
              </a:pPr>
              <a:r>
                <a:rPr kumimoji="0" lang="en-US" sz="1600" b="1" i="0" u="none" strike="noStrike" kern="0" cap="none" spc="0" normalizeH="0" baseline="0" noProof="0" dirty="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Service</a:t>
              </a:r>
              <a:endParaRPr kumimoji="0" lang="en-US" altLang="zh-CN" sz="1600" b="1" i="0" u="none" strike="noStrike" kern="0" cap="none" spc="0" normalizeH="0" baseline="0" noProof="0" dirty="0">
                <a:ln>
                  <a:noFill/>
                </a:ln>
                <a:solidFill>
                  <a:prstClr val="white"/>
                </a:solidFill>
                <a:effectLst/>
                <a:uLnTx/>
                <a:uFillTx/>
                <a:latin typeface="Huawei Sans" panose="020C0503030203020204" pitchFamily="34" charset="0"/>
                <a:ea typeface="方正兰亭黑简体" panose="02000000000000000000" pitchFamily="2" charset="-122"/>
                <a:cs typeface="Arial" charset="0"/>
                <a:sym typeface="Huawei Sans" panose="020C0503030203020204" pitchFamily="34" charset="0"/>
              </a:endParaRPr>
            </a:p>
          </p:txBody>
        </p:sp>
        <p:sp>
          <p:nvSpPr>
            <p:cNvPr id="49" name="矩形 48">
              <a:extLst>
                <a:ext uri="{FF2B5EF4-FFF2-40B4-BE49-F238E27FC236}">
                  <a16:creationId xmlns:a16="http://schemas.microsoft.com/office/drawing/2014/main" id="{54392566-6BE8-42C7-AB4A-4CD73F4BD894}"/>
                </a:ext>
              </a:extLst>
            </p:cNvPr>
            <p:cNvSpPr/>
            <p:nvPr/>
          </p:nvSpPr>
          <p:spPr bwMode="gray">
            <a:xfrm>
              <a:off x="4718946" y="3497855"/>
              <a:ext cx="1047950" cy="300677"/>
            </a:xfrm>
            <a:prstGeom prst="rect">
              <a:avLst/>
            </a:prstGeom>
            <a:solidFill>
              <a:srgbClr val="56B970"/>
            </a:solidFill>
            <a:ln w="25400" cap="flat" cmpd="sng" algn="ctr">
              <a:noFill/>
              <a:prstDash val="soli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lvl="0" indent="0" algn="ctr" defTabSz="914400" eaLnBrk="1" fontAlgn="ctr" latinLnBrk="0" hangingPunct="1">
                <a:lnSpc>
                  <a:spcPct val="100000"/>
                </a:lnSpc>
                <a:spcBef>
                  <a:spcPct val="0"/>
                </a:spcBef>
                <a:spcAft>
                  <a:spcPct val="0"/>
                </a:spcAft>
                <a:buClr>
                  <a:srgbClr val="CC9900"/>
                </a:buClr>
                <a:buSzTx/>
                <a:buFontTx/>
                <a:buNone/>
                <a:tabLst/>
                <a:defRPr/>
              </a:pPr>
              <a:r>
                <a:rPr kumimoji="0" lang="en-US" sz="1200" b="0" i="0" u="none" strike="noStrike" kern="0" cap="none" spc="0" normalizeH="0" baseline="0" noProof="0" dirty="0">
                  <a:ln>
                    <a:noFill/>
                  </a:ln>
                  <a:solidFill>
                    <a:srgbClr val="F3FBFE"/>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Easymap</a:t>
              </a:r>
              <a:endParaRPr kumimoji="0" lang="en-US" altLang="zh-CN" sz="1200" b="0" i="0" u="none" strike="noStrike" kern="0" cap="none" spc="0" normalizeH="0" baseline="0" noProof="0" dirty="0">
                <a:ln>
                  <a:noFill/>
                </a:ln>
                <a:solidFill>
                  <a:srgbClr val="F3FBFE"/>
                </a:solidFill>
                <a:effectLst/>
                <a:uLnTx/>
                <a:uFillTx/>
                <a:latin typeface="Huawei Sans" panose="020C0503030203020204" pitchFamily="34" charset="0"/>
                <a:ea typeface="方正兰亭黑简体" panose="02000000000000000000" pitchFamily="2" charset="-122"/>
                <a:cs typeface="Arial" charset="0"/>
                <a:sym typeface="Huawei Sans" panose="020C0503030203020204" pitchFamily="34" charset="0"/>
              </a:endParaRPr>
            </a:p>
          </p:txBody>
        </p:sp>
        <p:sp>
          <p:nvSpPr>
            <p:cNvPr id="50" name="矩形 49">
              <a:extLst>
                <a:ext uri="{FF2B5EF4-FFF2-40B4-BE49-F238E27FC236}">
                  <a16:creationId xmlns:a16="http://schemas.microsoft.com/office/drawing/2014/main" id="{4EB19057-DD76-4716-9A81-CDBC0CD2DE4F}"/>
                </a:ext>
              </a:extLst>
            </p:cNvPr>
            <p:cNvSpPr/>
            <p:nvPr/>
          </p:nvSpPr>
          <p:spPr bwMode="gray">
            <a:xfrm>
              <a:off x="3467770" y="3497855"/>
              <a:ext cx="1149575" cy="300677"/>
            </a:xfrm>
            <a:prstGeom prst="rect">
              <a:avLst/>
            </a:prstGeom>
            <a:solidFill>
              <a:srgbClr val="56B970"/>
            </a:solidFill>
            <a:ln w="25400" cap="flat" cmpd="sng" algn="ctr">
              <a:noFill/>
              <a:prstDash val="soli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lvl="0" indent="0" algn="ctr" defTabSz="914400" eaLnBrk="1" fontAlgn="ctr" latinLnBrk="0" hangingPunct="1">
                <a:lnSpc>
                  <a:spcPct val="100000"/>
                </a:lnSpc>
                <a:spcBef>
                  <a:spcPct val="0"/>
                </a:spcBef>
                <a:spcAft>
                  <a:spcPct val="0"/>
                </a:spcAft>
                <a:buClr>
                  <a:srgbClr val="CC9900"/>
                </a:buClr>
                <a:buSzTx/>
                <a:buFontTx/>
                <a:buNone/>
                <a:tabLst/>
                <a:defRPr/>
              </a:pPr>
              <a:r>
                <a:rPr kumimoji="0" lang="en-US" sz="1200" b="0" i="0" u="none" strike="noStrike" kern="0" cap="none" spc="0" normalizeH="0" baseline="0" noProof="0" dirty="0">
                  <a:ln>
                    <a:noFill/>
                  </a:ln>
                  <a:solidFill>
                    <a:srgbClr val="F3FBFE"/>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YANG driver</a:t>
              </a:r>
            </a:p>
          </p:txBody>
        </p:sp>
      </p:grpSp>
    </p:spTree>
    <p:extLst>
      <p:ext uri="{BB962C8B-B14F-4D97-AF65-F5344CB8AC3E}">
        <p14:creationId xmlns:p14="http://schemas.microsoft.com/office/powerpoint/2010/main" val="314625587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A88DB33-A514-44F7-9088-54C5507A86D6}"/>
              </a:ext>
            </a:extLst>
          </p:cNvPr>
          <p:cNvSpPr>
            <a:spLocks noGrp="1"/>
          </p:cNvSpPr>
          <p:nvPr>
            <p:ph type="title"/>
          </p:nvPr>
        </p:nvSpPr>
        <p:spPr bwMode="gray"/>
        <p:txBody>
          <a:bodyPr/>
          <a:lstStyle/>
          <a:p>
            <a:r>
              <a:rPr lang="en-US" dirty="0">
                <a:sym typeface="Huawei Sans" panose="020C0503030203020204" pitchFamily="34" charset="0"/>
              </a:rPr>
              <a:t>Batch Configuration</a:t>
            </a:r>
          </a:p>
        </p:txBody>
      </p:sp>
      <p:sp>
        <p:nvSpPr>
          <p:cNvPr id="6" name="文本占位符 5">
            <a:extLst>
              <a:ext uri="{FF2B5EF4-FFF2-40B4-BE49-F238E27FC236}">
                <a16:creationId xmlns:a16="http://schemas.microsoft.com/office/drawing/2014/main" id="{898FB0AB-E06E-4448-A378-CA2477AF44E3}"/>
              </a:ext>
            </a:extLst>
          </p:cNvPr>
          <p:cNvSpPr>
            <a:spLocks noGrp="1"/>
          </p:cNvSpPr>
          <p:nvPr>
            <p:ph type="body" sz="quarter" idx="10"/>
          </p:nvPr>
        </p:nvSpPr>
        <p:spPr bwMode="gray">
          <a:xfrm>
            <a:off x="455612" y="1052514"/>
            <a:ext cx="11293476" cy="1333299"/>
          </a:xfrm>
        </p:spPr>
        <p:txBody>
          <a:bodyPr/>
          <a:lstStyle/>
          <a:p>
            <a:r>
              <a:rPr lang="en-US" altLang="zh-CN" sz="1600" dirty="0">
                <a:sym typeface="Huawei Sans" panose="020C0503030203020204" pitchFamily="34" charset="0"/>
              </a:rPr>
              <a:t>Provide batch configuration capabilities. Devices with the same configuration can be grouped. A template is preset in the system first, and then configurations are delivered in batches.</a:t>
            </a:r>
          </a:p>
          <a:p>
            <a:r>
              <a:rPr lang="en-US" altLang="zh-CN" sz="1600" dirty="0">
                <a:sym typeface="Huawei Sans" panose="020C0503030203020204" pitchFamily="34" charset="0"/>
              </a:rPr>
              <a:t>Templates are applied in batches by device group to improve efficiency.</a:t>
            </a:r>
            <a:endParaRPr lang="zh-CN" altLang="en-US" sz="1600" dirty="0"/>
          </a:p>
        </p:txBody>
      </p:sp>
      <p:grpSp>
        <p:nvGrpSpPr>
          <p:cNvPr id="10" name="组合 9">
            <a:extLst>
              <a:ext uri="{FF2B5EF4-FFF2-40B4-BE49-F238E27FC236}">
                <a16:creationId xmlns:a16="http://schemas.microsoft.com/office/drawing/2014/main" id="{0A97D372-78C1-4CFC-92C6-3E671435BAC7}"/>
              </a:ext>
            </a:extLst>
          </p:cNvPr>
          <p:cNvGrpSpPr/>
          <p:nvPr/>
        </p:nvGrpSpPr>
        <p:grpSpPr bwMode="gray">
          <a:xfrm>
            <a:off x="3051259" y="2403325"/>
            <a:ext cx="6089483" cy="3643438"/>
            <a:chOff x="2970546" y="2623250"/>
            <a:chExt cx="6089483" cy="3643438"/>
          </a:xfrm>
        </p:grpSpPr>
        <p:grpSp>
          <p:nvGrpSpPr>
            <p:cNvPr id="9" name="组合 8">
              <a:extLst>
                <a:ext uri="{FF2B5EF4-FFF2-40B4-BE49-F238E27FC236}">
                  <a16:creationId xmlns:a16="http://schemas.microsoft.com/office/drawing/2014/main" id="{E006E31D-230C-4C4A-81DF-188058A267D3}"/>
                </a:ext>
              </a:extLst>
            </p:cNvPr>
            <p:cNvGrpSpPr/>
            <p:nvPr/>
          </p:nvGrpSpPr>
          <p:grpSpPr bwMode="gray">
            <a:xfrm>
              <a:off x="2970546" y="2623250"/>
              <a:ext cx="6089483" cy="3643438"/>
              <a:chOff x="2970546" y="2623250"/>
              <a:chExt cx="6089483" cy="3643438"/>
            </a:xfrm>
          </p:grpSpPr>
          <p:sp>
            <p:nvSpPr>
              <p:cNvPr id="27" name="圆角矩形 45">
                <a:extLst>
                  <a:ext uri="{FF2B5EF4-FFF2-40B4-BE49-F238E27FC236}">
                    <a16:creationId xmlns:a16="http://schemas.microsoft.com/office/drawing/2014/main" id="{F9D50915-65B0-4691-89E7-FD08ECB46318}"/>
                  </a:ext>
                </a:extLst>
              </p:cNvPr>
              <p:cNvSpPr/>
              <p:nvPr>
                <p:custDataLst>
                  <p:tags r:id="rId1"/>
                </p:custDataLst>
              </p:nvPr>
            </p:nvSpPr>
            <p:spPr bwMode="gray">
              <a:xfrm>
                <a:off x="2970546" y="2623250"/>
                <a:ext cx="6089483" cy="3643438"/>
              </a:xfrm>
              <a:prstGeom prst="rect">
                <a:avLst/>
              </a:prstGeom>
              <a:solidFill>
                <a:srgbClr val="BEE9EE"/>
              </a:solidFill>
              <a:ln w="12700" cap="flat" cmpd="sng" algn="ctr">
                <a:noFill/>
                <a:prstDash val="solid"/>
              </a:ln>
              <a:effectLst/>
            </p:spPr>
            <p:txBody>
              <a:bodyPr rtlCol="0" anchor="ctr"/>
              <a:lstStyle/>
              <a:p>
                <a:pPr algn="ctr" defTabSz="1217656" eaLnBrk="0" hangingPunct="0"/>
                <a:endParaRPr lang="en-US" altLang="zh-CN" sz="1600" kern="0" dirty="0">
                  <a:solidFill>
                    <a:prstClr val="white"/>
                  </a:solidFill>
                  <a:ea typeface="微软雅黑" panose="020B0503020204020204" pitchFamily="34" charset="-122"/>
                  <a:sym typeface="Huawei Sans" panose="020C0503030203020204" pitchFamily="34" charset="0"/>
                </a:endParaRPr>
              </a:p>
            </p:txBody>
          </p:sp>
          <p:sp>
            <p:nvSpPr>
              <p:cNvPr id="28" name="矩形 27">
                <a:extLst>
                  <a:ext uri="{FF2B5EF4-FFF2-40B4-BE49-F238E27FC236}">
                    <a16:creationId xmlns:a16="http://schemas.microsoft.com/office/drawing/2014/main" id="{ECEACDA0-0CB4-4994-96C5-DC2F122EB160}"/>
                  </a:ext>
                </a:extLst>
              </p:cNvPr>
              <p:cNvSpPr/>
              <p:nvPr/>
            </p:nvSpPr>
            <p:spPr bwMode="gray">
              <a:xfrm>
                <a:off x="3324844" y="2757963"/>
                <a:ext cx="5380887" cy="2280083"/>
              </a:xfrm>
              <a:prstGeom prst="rect">
                <a:avLst/>
              </a:prstGeom>
              <a:solidFill>
                <a:srgbClr val="F3FBFE"/>
              </a:solidFill>
              <a:ln w="12700" cap="flat" cmpd="sng" algn="ctr">
                <a:noFill/>
                <a:prstDash val="solid"/>
                <a:miter lim="800000"/>
              </a:ln>
              <a:effectLst/>
            </p:spPr>
            <p:txBody>
              <a:bodyPr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1" lang="en-US" altLang="zh-CN" sz="1400" b="0" i="0" u="none" strike="noStrike" kern="0" cap="none" spc="0" normalizeH="0" baseline="0" noProof="0" dirty="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1" name="文本框 30">
                <a:extLst>
                  <a:ext uri="{FF2B5EF4-FFF2-40B4-BE49-F238E27FC236}">
                    <a16:creationId xmlns:a16="http://schemas.microsoft.com/office/drawing/2014/main" id="{DDD44944-A528-4520-A7ED-15A6F06A7007}"/>
                  </a:ext>
                </a:extLst>
              </p:cNvPr>
              <p:cNvSpPr txBox="1"/>
              <p:nvPr/>
            </p:nvSpPr>
            <p:spPr bwMode="gray">
              <a:xfrm>
                <a:off x="3022320" y="5090074"/>
                <a:ext cx="5985934" cy="1061829"/>
              </a:xfrm>
              <a:prstGeom prst="rect">
                <a:avLst/>
              </a:prstGeom>
              <a:noFill/>
            </p:spPr>
            <p:txBody>
              <a:bodyPr wrap="none" rtlCol="0">
                <a:noAutofit/>
              </a:bodyPr>
              <a:lstStyle/>
              <a:p>
                <a:pPr marL="457200" marR="0" lvl="0" indent="-285750" defTabSz="914400" eaLnBrk="1" fontAlgn="ctr" latinLnBrk="0" hangingPunct="1">
                  <a:lnSpc>
                    <a:spcPct val="150000"/>
                  </a:lnSpc>
                  <a:spcBef>
                    <a:spcPct val="0"/>
                  </a:spcBef>
                  <a:spcAft>
                    <a:spcPct val="0"/>
                  </a:spcAft>
                  <a:buClrTx/>
                  <a:buSzTx/>
                  <a:buFont typeface="+mj-lt"/>
                  <a:buAutoNum type="arabicPeriod"/>
                  <a:tabLst/>
                  <a:defRPr/>
                </a:pPr>
                <a:r>
                  <a:rPr kumimoji="0" lang="en-US" sz="1400" b="0" i="0" u="none" strike="noStrike" kern="0" cap="none" spc="0" normalizeH="0" baseline="0" noProof="0" dirty="0">
                    <a:ln>
                      <a:noFill/>
                    </a:ln>
                    <a:solidFill>
                      <a:srgbClr val="000000"/>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Support device grouping.</a:t>
                </a:r>
              </a:p>
              <a:p>
                <a:pPr marL="457200" marR="0" lvl="0" indent="-285750" defTabSz="914400" eaLnBrk="1" fontAlgn="ctr" latinLnBrk="0" hangingPunct="1">
                  <a:lnSpc>
                    <a:spcPct val="150000"/>
                  </a:lnSpc>
                  <a:spcBef>
                    <a:spcPct val="0"/>
                  </a:spcBef>
                  <a:spcAft>
                    <a:spcPct val="0"/>
                  </a:spcAft>
                  <a:buClrTx/>
                  <a:buSzTx/>
                  <a:buFont typeface="+mj-lt"/>
                  <a:buAutoNum type="arabicPeriod"/>
                  <a:tabLst/>
                  <a:defRPr/>
                </a:pPr>
                <a:r>
                  <a:rPr kumimoji="0" lang="en-US" sz="1400" b="0" i="0" u="none" strike="noStrike" kern="0" cap="none" spc="0" normalizeH="0" baseline="0" noProof="0" dirty="0">
                    <a:ln>
                      <a:noFill/>
                    </a:ln>
                    <a:solidFill>
                      <a:srgbClr val="000000"/>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Preset templates, which are delivered in batches by device group.</a:t>
                </a:r>
              </a:p>
              <a:p>
                <a:pPr marL="457200" marR="0" lvl="0" indent="-285750" defTabSz="914400" eaLnBrk="1" fontAlgn="ctr" latinLnBrk="0" hangingPunct="1">
                  <a:lnSpc>
                    <a:spcPct val="150000"/>
                  </a:lnSpc>
                  <a:spcBef>
                    <a:spcPct val="0"/>
                  </a:spcBef>
                  <a:spcAft>
                    <a:spcPct val="0"/>
                  </a:spcAft>
                  <a:buClrTx/>
                  <a:buSzTx/>
                  <a:buFont typeface="+mj-lt"/>
                  <a:buAutoNum type="arabicPeriod"/>
                  <a:tabLst/>
                  <a:defRPr/>
                </a:pPr>
                <a:r>
                  <a:rPr kumimoji="0" lang="en-US" sz="1400" b="0" i="0" u="none" strike="noStrike" kern="0" cap="none" spc="0" normalizeH="0" baseline="0" noProof="0" dirty="0">
                    <a:ln>
                      <a:noFill/>
                    </a:ln>
                    <a:solidFill>
                      <a:srgbClr val="000000"/>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Deliver asynchronous tasks in batches.</a:t>
                </a:r>
              </a:p>
            </p:txBody>
          </p:sp>
        </p:grpSp>
        <p:sp>
          <p:nvSpPr>
            <p:cNvPr id="29" name="矩形 28">
              <a:extLst>
                <a:ext uri="{FF2B5EF4-FFF2-40B4-BE49-F238E27FC236}">
                  <a16:creationId xmlns:a16="http://schemas.microsoft.com/office/drawing/2014/main" id="{C5D6F801-3394-4AB5-9A3C-5EB05A3CE771}"/>
                </a:ext>
              </a:extLst>
            </p:cNvPr>
            <p:cNvSpPr/>
            <p:nvPr/>
          </p:nvSpPr>
          <p:spPr bwMode="gray">
            <a:xfrm>
              <a:off x="3443447" y="2828613"/>
              <a:ext cx="2712580" cy="1387732"/>
            </a:xfrm>
            <a:prstGeom prst="rect">
              <a:avLst/>
            </a:prstGeom>
            <a:solidFill>
              <a:srgbClr val="F3FDEE"/>
            </a:solidFill>
            <a:ln w="9525" cap="flat" cmpd="sng" algn="ctr">
              <a:noFill/>
              <a:prstDash val="soli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lvl="0" indent="0" algn="ctr" defTabSz="914400" eaLnBrk="1" fontAlgn="ctr" latinLnBrk="0" hangingPunct="1">
                <a:lnSpc>
                  <a:spcPct val="100000"/>
                </a:lnSpc>
                <a:spcBef>
                  <a:spcPct val="0"/>
                </a:spcBef>
                <a:spcAft>
                  <a:spcPct val="0"/>
                </a:spcAft>
                <a:buClr>
                  <a:srgbClr val="CC9900"/>
                </a:buClr>
                <a:buSzTx/>
                <a:buFontTx/>
                <a:buNone/>
                <a:tabLst/>
                <a:defRPr/>
              </a:pPr>
              <a:r>
                <a:rPr kumimoji="0" lang="en-US" sz="1400" b="1" i="0" u="none" strike="noStrike" kern="0" cap="none" spc="0" normalizeH="0" baseline="0" noProof="0" dirty="0">
                  <a:ln>
                    <a:noFill/>
                  </a:ln>
                  <a:solidFill>
                    <a:srgbClr val="56B970"/>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NCE service openness and programmability</a:t>
              </a:r>
            </a:p>
          </p:txBody>
        </p:sp>
        <p:sp>
          <p:nvSpPr>
            <p:cNvPr id="30" name="圆角矩形 271">
              <a:extLst>
                <a:ext uri="{FF2B5EF4-FFF2-40B4-BE49-F238E27FC236}">
                  <a16:creationId xmlns:a16="http://schemas.microsoft.com/office/drawing/2014/main" id="{0E9E7CE5-545F-4D35-A288-EF9FDD9F7961}"/>
                </a:ext>
              </a:extLst>
            </p:cNvPr>
            <p:cNvSpPr/>
            <p:nvPr/>
          </p:nvSpPr>
          <p:spPr bwMode="gray">
            <a:xfrm>
              <a:off x="6730737" y="3376434"/>
              <a:ext cx="1548701" cy="426540"/>
            </a:xfrm>
            <a:prstGeom prst="roundRect">
              <a:avLst>
                <a:gd name="adj" fmla="val 6085"/>
              </a:avLst>
            </a:prstGeom>
            <a:solidFill>
              <a:srgbClr val="9CDCE2"/>
            </a:solidFill>
            <a:ln w="6350" cap="flat" cmpd="sng" algn="ctr">
              <a:noFill/>
              <a:prstDash val="soli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lvl="0" indent="0" algn="ctr" defTabSz="914400" eaLnBrk="1" fontAlgn="ctr" latinLnBrk="0" hangingPunct="1">
                <a:lnSpc>
                  <a:spcPct val="100000"/>
                </a:lnSpc>
                <a:spcBef>
                  <a:spcPct val="0"/>
                </a:spcBef>
                <a:spcAft>
                  <a:spcPct val="0"/>
                </a:spcAft>
                <a:buClr>
                  <a:srgbClr val="CC9900"/>
                </a:buClr>
                <a:buSzTx/>
                <a:buFontTx/>
                <a:buNone/>
                <a:tabLst/>
                <a:defRPr/>
              </a:pPr>
              <a:r>
                <a:rPr kumimoji="0" lang="en-US" sz="1400" b="0" i="0" u="none" strike="noStrike" kern="0" cap="none" spc="0" normalizeH="0" baseline="0" noProof="0" dirty="0">
                  <a:ln>
                    <a:noFill/>
                  </a:ln>
                  <a:solidFill>
                    <a:srgbClr val="000000"/>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Task management</a:t>
              </a:r>
              <a:endParaRPr kumimoji="0" lang="en-US" altLang="zh-CN" sz="1400" b="0" i="0" u="none" strike="noStrike" kern="0" cap="none" spc="0" normalizeH="0" baseline="0" noProof="0" dirty="0">
                <a:ln>
                  <a:noFill/>
                </a:ln>
                <a:solidFill>
                  <a:srgbClr val="000000"/>
                </a:solidFill>
                <a:effectLst/>
                <a:uLnTx/>
                <a:uFillTx/>
                <a:latin typeface="Huawei Sans" panose="020C0503030203020204" pitchFamily="34" charset="0"/>
                <a:ea typeface="方正兰亭黑简体" panose="02000000000000000000" pitchFamily="2" charset="-122"/>
                <a:cs typeface="Arial" charset="0"/>
                <a:sym typeface="Huawei Sans" panose="020C0503030203020204" pitchFamily="34" charset="0"/>
              </a:endParaRPr>
            </a:p>
          </p:txBody>
        </p:sp>
        <p:sp>
          <p:nvSpPr>
            <p:cNvPr id="32" name="矩形 31">
              <a:extLst>
                <a:ext uri="{FF2B5EF4-FFF2-40B4-BE49-F238E27FC236}">
                  <a16:creationId xmlns:a16="http://schemas.microsoft.com/office/drawing/2014/main" id="{4C4DC3E4-4A23-48EF-B003-6BC636D980B7}"/>
                </a:ext>
              </a:extLst>
            </p:cNvPr>
            <p:cNvSpPr/>
            <p:nvPr/>
          </p:nvSpPr>
          <p:spPr bwMode="gray">
            <a:xfrm>
              <a:off x="3885674" y="3802974"/>
              <a:ext cx="1752198" cy="300677"/>
            </a:xfrm>
            <a:prstGeom prst="rect">
              <a:avLst/>
            </a:prstGeom>
            <a:solidFill>
              <a:srgbClr val="56B970"/>
            </a:solidFill>
            <a:ln w="25400" cap="flat" cmpd="sng" algn="ctr">
              <a:noFill/>
              <a:prstDash val="soli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lvl="0" indent="0" algn="ctr" defTabSz="914400" eaLnBrk="1" fontAlgn="ctr" latinLnBrk="0" hangingPunct="1">
                <a:lnSpc>
                  <a:spcPct val="100000"/>
                </a:lnSpc>
                <a:spcBef>
                  <a:spcPct val="0"/>
                </a:spcBef>
                <a:spcAft>
                  <a:spcPct val="0"/>
                </a:spcAft>
                <a:buClr>
                  <a:srgbClr val="CC9900"/>
                </a:buClr>
                <a:buSzTx/>
                <a:buFontTx/>
                <a:buNone/>
                <a:tabLst/>
                <a:defRPr/>
              </a:pPr>
              <a:r>
                <a:rPr kumimoji="0" lang="en-US" sz="1400" b="0" i="0" u="none" strike="noStrike" kern="0" cap="none" spc="0" normalizeH="0" baseline="0" noProof="0" dirty="0">
                  <a:ln>
                    <a:noFill/>
                  </a:ln>
                  <a:solidFill>
                    <a:srgbClr val="F3FBFE"/>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Easymap</a:t>
              </a:r>
              <a:endParaRPr kumimoji="0" lang="en-US" altLang="zh-CN" sz="1400" b="0" i="0" u="none" strike="noStrike" kern="0" cap="none" spc="0" normalizeH="0" baseline="0" noProof="0" dirty="0">
                <a:ln>
                  <a:noFill/>
                </a:ln>
                <a:solidFill>
                  <a:srgbClr val="F3FBFE"/>
                </a:solidFill>
                <a:effectLst/>
                <a:uLnTx/>
                <a:uFillTx/>
                <a:latin typeface="Huawei Sans" panose="020C0503030203020204" pitchFamily="34" charset="0"/>
                <a:ea typeface="方正兰亭黑简体" panose="02000000000000000000" pitchFamily="2" charset="-122"/>
                <a:cs typeface="Arial" charset="0"/>
                <a:sym typeface="Huawei Sans" panose="020C0503030203020204" pitchFamily="34" charset="0"/>
              </a:endParaRPr>
            </a:p>
          </p:txBody>
        </p:sp>
        <p:cxnSp>
          <p:nvCxnSpPr>
            <p:cNvPr id="33" name="直接箭头连接符 32">
              <a:extLst>
                <a:ext uri="{FF2B5EF4-FFF2-40B4-BE49-F238E27FC236}">
                  <a16:creationId xmlns:a16="http://schemas.microsoft.com/office/drawing/2014/main" id="{458538F2-8A63-4DFE-B571-62F94434E5A8}"/>
                </a:ext>
              </a:extLst>
            </p:cNvPr>
            <p:cNvCxnSpPr>
              <a:cxnSpLocks/>
              <a:stCxn id="35" idx="0"/>
              <a:endCxn id="32" idx="2"/>
            </p:cNvCxnSpPr>
            <p:nvPr/>
          </p:nvCxnSpPr>
          <p:spPr bwMode="gray">
            <a:xfrm flipV="1">
              <a:off x="4217175" y="4103651"/>
              <a:ext cx="544598" cy="360485"/>
            </a:xfrm>
            <a:prstGeom prst="straightConnector1">
              <a:avLst/>
            </a:prstGeom>
            <a:noFill/>
            <a:ln w="9525" cap="flat" cmpd="sng" algn="ctr">
              <a:solidFill>
                <a:srgbClr val="000000"/>
              </a:solidFill>
              <a:prstDash val="dash"/>
              <a:round/>
              <a:headEnd type="none" w="med" len="med"/>
              <a:tailEnd type="none" w="med" len="med"/>
            </a:ln>
            <a:effectLst/>
          </p:spPr>
        </p:cxnSp>
        <p:cxnSp>
          <p:nvCxnSpPr>
            <p:cNvPr id="34" name="直接箭头连接符 33">
              <a:extLst>
                <a:ext uri="{FF2B5EF4-FFF2-40B4-BE49-F238E27FC236}">
                  <a16:creationId xmlns:a16="http://schemas.microsoft.com/office/drawing/2014/main" id="{6F9C0038-81E3-407B-941B-187C085A3C58}"/>
                </a:ext>
              </a:extLst>
            </p:cNvPr>
            <p:cNvCxnSpPr>
              <a:cxnSpLocks/>
              <a:stCxn id="36" idx="0"/>
              <a:endCxn id="32" idx="2"/>
            </p:cNvCxnSpPr>
            <p:nvPr/>
          </p:nvCxnSpPr>
          <p:spPr bwMode="gray">
            <a:xfrm flipH="1" flipV="1">
              <a:off x="4761773" y="4103651"/>
              <a:ext cx="528752" cy="354997"/>
            </a:xfrm>
            <a:prstGeom prst="straightConnector1">
              <a:avLst/>
            </a:prstGeom>
            <a:noFill/>
            <a:ln w="9525" cap="flat" cmpd="sng" algn="ctr">
              <a:solidFill>
                <a:srgbClr val="000000"/>
              </a:solidFill>
              <a:prstDash val="dash"/>
              <a:round/>
              <a:headEnd type="none" w="med" len="med"/>
              <a:tailEnd type="none" w="med" len="med"/>
            </a:ln>
            <a:effectLst/>
          </p:spPr>
        </p:cxnSp>
        <p:pic>
          <p:nvPicPr>
            <p:cNvPr id="35" name="图片 34">
              <a:extLst>
                <a:ext uri="{FF2B5EF4-FFF2-40B4-BE49-F238E27FC236}">
                  <a16:creationId xmlns:a16="http://schemas.microsoft.com/office/drawing/2014/main" id="{F9F11EEA-84DC-4C7F-8EA4-74186B739211}"/>
                </a:ext>
              </a:extLst>
            </p:cNvPr>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3947175" y="4464136"/>
              <a:ext cx="540000" cy="442800"/>
            </a:xfrm>
            <a:prstGeom prst="rect">
              <a:avLst/>
            </a:prstGeom>
          </p:spPr>
        </p:pic>
        <p:pic>
          <p:nvPicPr>
            <p:cNvPr id="36" name="图片 35">
              <a:extLst>
                <a:ext uri="{FF2B5EF4-FFF2-40B4-BE49-F238E27FC236}">
                  <a16:creationId xmlns:a16="http://schemas.microsoft.com/office/drawing/2014/main" id="{9AD3F357-FA5E-4838-A621-EE852DAADD2F}"/>
                </a:ext>
              </a:extLst>
            </p:cNvPr>
            <p:cNvPicPr>
              <a:picLocks/>
            </p:cNvPicPr>
            <p:nvPr/>
          </p:nvPicPr>
          <p:blipFill>
            <a:blip r:embed="rId5" cstate="print">
              <a:extLst>
                <a:ext uri="{28A0092B-C50C-407E-A947-70E740481C1C}">
                  <a14:useLocalDpi xmlns:a14="http://schemas.microsoft.com/office/drawing/2010/main" val="0"/>
                </a:ext>
              </a:extLst>
            </a:blip>
            <a:stretch>
              <a:fillRect/>
            </a:stretch>
          </p:blipFill>
          <p:spPr bwMode="gray">
            <a:xfrm>
              <a:off x="5020525" y="4458648"/>
              <a:ext cx="540000" cy="442800"/>
            </a:xfrm>
            <a:prstGeom prst="rect">
              <a:avLst/>
            </a:prstGeom>
          </p:spPr>
        </p:pic>
        <p:sp>
          <p:nvSpPr>
            <p:cNvPr id="37" name="矩形 36">
              <a:extLst>
                <a:ext uri="{FF2B5EF4-FFF2-40B4-BE49-F238E27FC236}">
                  <a16:creationId xmlns:a16="http://schemas.microsoft.com/office/drawing/2014/main" id="{C285B55C-C63B-4FDA-868E-946F0C38971F}"/>
                </a:ext>
              </a:extLst>
            </p:cNvPr>
            <p:cNvSpPr/>
            <p:nvPr/>
          </p:nvSpPr>
          <p:spPr bwMode="gray">
            <a:xfrm>
              <a:off x="3885674" y="3371187"/>
              <a:ext cx="1752198" cy="300677"/>
            </a:xfrm>
            <a:prstGeom prst="rect">
              <a:avLst/>
            </a:prstGeom>
            <a:solidFill>
              <a:srgbClr val="56B970"/>
            </a:solidFill>
            <a:ln w="25400" cap="flat" cmpd="sng" algn="ctr">
              <a:noFill/>
              <a:prstDash val="soli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lvl="0" indent="0" algn="ctr" defTabSz="914400" eaLnBrk="1" fontAlgn="ctr" latinLnBrk="0" hangingPunct="1">
                <a:lnSpc>
                  <a:spcPct val="100000"/>
                </a:lnSpc>
                <a:spcBef>
                  <a:spcPct val="0"/>
                </a:spcBef>
                <a:spcAft>
                  <a:spcPct val="0"/>
                </a:spcAft>
                <a:buClr>
                  <a:srgbClr val="CC9900"/>
                </a:buClr>
                <a:buSzTx/>
                <a:buFontTx/>
                <a:buNone/>
                <a:tabLst/>
                <a:defRPr/>
              </a:pPr>
              <a:r>
                <a:rPr kumimoji="0" lang="en-US" sz="1400" b="0" i="0" u="none" strike="noStrike" kern="0" cap="none" spc="0" normalizeH="0" baseline="0" noProof="0" dirty="0">
                  <a:ln>
                    <a:noFill/>
                  </a:ln>
                  <a:solidFill>
                    <a:srgbClr val="F3FBFE"/>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Preset template</a:t>
              </a:r>
              <a:endParaRPr kumimoji="0" lang="en-US" altLang="zh-CN" sz="1400" b="0" i="0" u="none" strike="noStrike" kern="0" cap="none" spc="0" normalizeH="0" baseline="0" noProof="0" dirty="0">
                <a:ln>
                  <a:noFill/>
                </a:ln>
                <a:solidFill>
                  <a:srgbClr val="F3FBFE"/>
                </a:solidFill>
                <a:effectLst/>
                <a:uLnTx/>
                <a:uFillTx/>
                <a:latin typeface="Huawei Sans" panose="020C0503030203020204" pitchFamily="34" charset="0"/>
                <a:ea typeface="方正兰亭黑简体" panose="02000000000000000000" pitchFamily="2" charset="-122"/>
                <a:cs typeface="Arial" charset="0"/>
                <a:sym typeface="Huawei Sans" panose="020C0503030203020204" pitchFamily="34" charset="0"/>
              </a:endParaRPr>
            </a:p>
          </p:txBody>
        </p:sp>
      </p:grpSp>
    </p:spTree>
    <p:extLst>
      <p:ext uri="{BB962C8B-B14F-4D97-AF65-F5344CB8AC3E}">
        <p14:creationId xmlns:p14="http://schemas.microsoft.com/office/powerpoint/2010/main" val="309820491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A88DB33-A514-44F7-9088-54C5507A86D6}"/>
              </a:ext>
            </a:extLst>
          </p:cNvPr>
          <p:cNvSpPr>
            <a:spLocks noGrp="1"/>
          </p:cNvSpPr>
          <p:nvPr>
            <p:ph type="title"/>
          </p:nvPr>
        </p:nvSpPr>
        <p:spPr bwMode="gray"/>
        <p:txBody>
          <a:bodyPr/>
          <a:lstStyle/>
          <a:p>
            <a:r>
              <a:rPr lang="en-US">
                <a:sym typeface="Huawei Sans" panose="020C0503030203020204" pitchFamily="34" charset="0"/>
              </a:rPr>
              <a:t>Transaction Mechanism</a:t>
            </a:r>
            <a:endParaRPr lang="en-US" dirty="0">
              <a:sym typeface="Huawei Sans" panose="020C0503030203020204" pitchFamily="34" charset="0"/>
            </a:endParaRPr>
          </a:p>
        </p:txBody>
      </p:sp>
      <p:sp>
        <p:nvSpPr>
          <p:cNvPr id="5" name="文本占位符 4">
            <a:extLst>
              <a:ext uri="{FF2B5EF4-FFF2-40B4-BE49-F238E27FC236}">
                <a16:creationId xmlns:a16="http://schemas.microsoft.com/office/drawing/2014/main" id="{49398D8F-A4DB-4F51-81D4-1BF70AE29B46}"/>
              </a:ext>
            </a:extLst>
          </p:cNvPr>
          <p:cNvSpPr>
            <a:spLocks noGrp="1"/>
          </p:cNvSpPr>
          <p:nvPr>
            <p:ph type="body" sz="quarter" idx="10"/>
          </p:nvPr>
        </p:nvSpPr>
        <p:spPr bwMode="gray">
          <a:xfrm>
            <a:off x="455612" y="1052514"/>
            <a:ext cx="11293476" cy="1191412"/>
          </a:xfrm>
        </p:spPr>
        <p:txBody>
          <a:bodyPr/>
          <a:lstStyle/>
          <a:p>
            <a:pPr>
              <a:lnSpc>
                <a:spcPct val="120000"/>
              </a:lnSpc>
            </a:pPr>
            <a:r>
              <a:rPr lang="en-US" altLang="zh-CN" sz="1400" dirty="0">
                <a:sym typeface="Huawei Sans" panose="020C0503030203020204" pitchFamily="34" charset="0"/>
              </a:rPr>
              <a:t>Provide a transaction mechanism to ensure data consistency between the device and controller in both success and failure scenarios. The </a:t>
            </a:r>
            <a:r>
              <a:rPr lang="en-US" altLang="zh-CN" sz="1400" dirty="0" err="1">
                <a:sym typeface="Huawei Sans" panose="020C0503030203020204" pitchFamily="34" charset="0"/>
              </a:rPr>
              <a:t>dryRun</a:t>
            </a:r>
            <a:r>
              <a:rPr lang="en-US" altLang="zh-CN" sz="1400" dirty="0">
                <a:sym typeface="Huawei Sans" panose="020C0503030203020204" pitchFamily="34" charset="0"/>
              </a:rPr>
              <a:t> function enables the customer to check the correctness of configurations before delivery. The configurations can be repeatedly modified, and then the </a:t>
            </a:r>
            <a:r>
              <a:rPr lang="en-US" altLang="zh-CN" sz="1400" dirty="0" err="1">
                <a:sym typeface="Huawei Sans" panose="020C0503030203020204" pitchFamily="34" charset="0"/>
              </a:rPr>
              <a:t>dryRun</a:t>
            </a:r>
            <a:r>
              <a:rPr lang="en-US" altLang="zh-CN" sz="1400" dirty="0">
                <a:sym typeface="Huawei Sans" panose="020C0503030203020204" pitchFamily="34" charset="0"/>
              </a:rPr>
              <a:t> function is implemented until the configurations are correct. Then, the Commit operation can be started to commit the configurations to the device.</a:t>
            </a:r>
            <a:endParaRPr lang="zh-CN" altLang="en-US" sz="1400" dirty="0"/>
          </a:p>
        </p:txBody>
      </p:sp>
      <p:sp>
        <p:nvSpPr>
          <p:cNvPr id="73" name="文本占位符 110">
            <a:extLst>
              <a:ext uri="{FF2B5EF4-FFF2-40B4-BE49-F238E27FC236}">
                <a16:creationId xmlns:a16="http://schemas.microsoft.com/office/drawing/2014/main" id="{D22BB3D5-4723-45BB-AF02-05A81ED6934F}"/>
              </a:ext>
            </a:extLst>
          </p:cNvPr>
          <p:cNvSpPr txBox="1">
            <a:spLocks/>
          </p:cNvSpPr>
          <p:nvPr/>
        </p:nvSpPr>
        <p:spPr bwMode="gray">
          <a:xfrm>
            <a:off x="468317" y="1233488"/>
            <a:ext cx="11276183" cy="1010438"/>
          </a:xfrm>
          <a:prstGeom prst="rect">
            <a:avLst/>
          </a:prstGeom>
        </p:spPr>
        <p:txBody>
          <a:bodyPr>
            <a:noAutofit/>
          </a:bodyPr>
          <a:lstStyle>
            <a:lvl1pPr marL="302279" indent="-302279" algn="l" defTabSz="914034" rtl="0" eaLnBrk="1" latinLnBrk="0" hangingPunct="1">
              <a:lnSpc>
                <a:spcPct val="140000"/>
              </a:lnSpc>
              <a:spcBef>
                <a:spcPts val="792"/>
              </a:spcBef>
              <a:buFont typeface="Arial" panose="020B0604020202020204" pitchFamily="34" charset="0"/>
              <a:buChar char="•"/>
              <a:defRPr sz="2199" kern="1200">
                <a:solidFill>
                  <a:schemeClr val="tx1"/>
                </a:solidFill>
                <a:latin typeface="Arial"/>
                <a:ea typeface="+mn-ea"/>
                <a:cs typeface="+mn-cs"/>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Arial"/>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Arial"/>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Arial"/>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Arial"/>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fontAlgn="ctr">
              <a:lnSpc>
                <a:spcPct val="120000"/>
              </a:lnSpc>
            </a:pP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6" name="组合 5">
            <a:extLst>
              <a:ext uri="{FF2B5EF4-FFF2-40B4-BE49-F238E27FC236}">
                <a16:creationId xmlns:a16="http://schemas.microsoft.com/office/drawing/2014/main" id="{C1470C33-3BE3-4012-A2CA-F488A27BE769}"/>
              </a:ext>
            </a:extLst>
          </p:cNvPr>
          <p:cNvGrpSpPr/>
          <p:nvPr/>
        </p:nvGrpSpPr>
        <p:grpSpPr bwMode="gray">
          <a:xfrm>
            <a:off x="3253189" y="2203938"/>
            <a:ext cx="5788066" cy="3861581"/>
            <a:chOff x="3040230" y="2678513"/>
            <a:chExt cx="5788066" cy="3861581"/>
          </a:xfrm>
        </p:grpSpPr>
        <p:sp>
          <p:nvSpPr>
            <p:cNvPr id="36" name="圆角矩形 45">
              <a:extLst>
                <a:ext uri="{FF2B5EF4-FFF2-40B4-BE49-F238E27FC236}">
                  <a16:creationId xmlns:a16="http://schemas.microsoft.com/office/drawing/2014/main" id="{F9D50915-65B0-4691-89E7-FD08ECB46318}"/>
                </a:ext>
              </a:extLst>
            </p:cNvPr>
            <p:cNvSpPr/>
            <p:nvPr>
              <p:custDataLst>
                <p:tags r:id="rId1"/>
              </p:custDataLst>
            </p:nvPr>
          </p:nvSpPr>
          <p:spPr bwMode="gray">
            <a:xfrm>
              <a:off x="3040230" y="2678513"/>
              <a:ext cx="5788066" cy="3861581"/>
            </a:xfrm>
            <a:prstGeom prst="rect">
              <a:avLst/>
            </a:prstGeom>
            <a:solidFill>
              <a:srgbClr val="BEE9EE"/>
            </a:solidFill>
            <a:ln w="12700" cap="flat" cmpd="sng" algn="ctr">
              <a:noFill/>
              <a:prstDash val="solid"/>
            </a:ln>
            <a:effectLst/>
          </p:spPr>
          <p:txBody>
            <a:bodyPr rtlCol="0" anchor="ctr"/>
            <a:lstStyle/>
            <a:p>
              <a:pPr algn="ctr" defTabSz="1217656" eaLnBrk="0" hangingPunct="0"/>
              <a:endParaRPr lang="en-US" altLang="zh-CN" sz="1600" kern="0" dirty="0">
                <a:solidFill>
                  <a:prstClr val="white"/>
                </a:solidFill>
                <a:ea typeface="微软雅黑" panose="020B0503020204020204" pitchFamily="34" charset="-122"/>
                <a:sym typeface="Huawei Sans" panose="020C0503030203020204" pitchFamily="34" charset="0"/>
              </a:endParaRPr>
            </a:p>
          </p:txBody>
        </p:sp>
        <p:sp>
          <p:nvSpPr>
            <p:cNvPr id="37" name="矩形 36">
              <a:extLst>
                <a:ext uri="{FF2B5EF4-FFF2-40B4-BE49-F238E27FC236}">
                  <a16:creationId xmlns:a16="http://schemas.microsoft.com/office/drawing/2014/main" id="{ECEACDA0-0CB4-4994-96C5-DC2F122EB160}"/>
                </a:ext>
              </a:extLst>
            </p:cNvPr>
            <p:cNvSpPr/>
            <p:nvPr/>
          </p:nvSpPr>
          <p:spPr bwMode="gray">
            <a:xfrm>
              <a:off x="3213795" y="2813227"/>
              <a:ext cx="5380887" cy="2280083"/>
            </a:xfrm>
            <a:prstGeom prst="rect">
              <a:avLst/>
            </a:prstGeom>
            <a:solidFill>
              <a:srgbClr val="F3FBFE"/>
            </a:solidFill>
            <a:ln w="12700" cap="flat" cmpd="sng" algn="ctr">
              <a:noFill/>
              <a:prstDash val="solid"/>
              <a:miter lim="800000"/>
            </a:ln>
            <a:effectLst/>
          </p:spPr>
          <p:txBody>
            <a:bodyPr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1" lang="en-US" altLang="zh-CN" sz="1600" b="0" i="0" u="none" strike="noStrike" kern="0" cap="none" spc="0" normalizeH="0" baseline="0" noProof="0" dirty="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8" name="矩形 37">
              <a:extLst>
                <a:ext uri="{FF2B5EF4-FFF2-40B4-BE49-F238E27FC236}">
                  <a16:creationId xmlns:a16="http://schemas.microsoft.com/office/drawing/2014/main" id="{C5D6F801-3394-4AB5-9A3C-5EB05A3CE771}"/>
                </a:ext>
              </a:extLst>
            </p:cNvPr>
            <p:cNvSpPr/>
            <p:nvPr/>
          </p:nvSpPr>
          <p:spPr bwMode="gray">
            <a:xfrm>
              <a:off x="3243418" y="2997061"/>
              <a:ext cx="2712580" cy="1274548"/>
            </a:xfrm>
            <a:prstGeom prst="rect">
              <a:avLst/>
            </a:prstGeom>
            <a:solidFill>
              <a:srgbClr val="F3FDEE"/>
            </a:solidFill>
            <a:ln w="9525" cap="flat" cmpd="sng" algn="ctr">
              <a:noFill/>
              <a:prstDash val="soli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lvl="0" indent="0" algn="ctr" defTabSz="914400" eaLnBrk="1" fontAlgn="ctr" latinLnBrk="0" hangingPunct="1">
                <a:lnSpc>
                  <a:spcPct val="100000"/>
                </a:lnSpc>
                <a:spcBef>
                  <a:spcPct val="0"/>
                </a:spcBef>
                <a:spcAft>
                  <a:spcPct val="0"/>
                </a:spcAft>
                <a:buClr>
                  <a:srgbClr val="CC9900"/>
                </a:buClr>
                <a:buSzTx/>
                <a:buFontTx/>
                <a:buNone/>
                <a:tabLst/>
                <a:defRPr/>
              </a:pPr>
              <a:r>
                <a:rPr kumimoji="0" lang="en-US" sz="1600" b="1" i="0" u="none" strike="noStrike" kern="0" cap="none" spc="0" normalizeH="0" baseline="0" noProof="0" dirty="0">
                  <a:ln>
                    <a:noFill/>
                  </a:ln>
                  <a:solidFill>
                    <a:srgbClr val="56B970"/>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NCE service openness and programmability</a:t>
              </a:r>
            </a:p>
          </p:txBody>
        </p:sp>
        <p:sp>
          <p:nvSpPr>
            <p:cNvPr id="39" name="圆角矩形 271">
              <a:extLst>
                <a:ext uri="{FF2B5EF4-FFF2-40B4-BE49-F238E27FC236}">
                  <a16:creationId xmlns:a16="http://schemas.microsoft.com/office/drawing/2014/main" id="{0E9E7CE5-545F-4D35-A288-EF9FDD9F7961}"/>
                </a:ext>
              </a:extLst>
            </p:cNvPr>
            <p:cNvSpPr/>
            <p:nvPr/>
          </p:nvSpPr>
          <p:spPr bwMode="gray">
            <a:xfrm>
              <a:off x="6085255" y="3189692"/>
              <a:ext cx="887045" cy="426540"/>
            </a:xfrm>
            <a:prstGeom prst="roundRect">
              <a:avLst>
                <a:gd name="adj" fmla="val 6085"/>
              </a:avLst>
            </a:prstGeom>
            <a:solidFill>
              <a:srgbClr val="9CDCE2"/>
            </a:solidFill>
            <a:ln w="6350" cap="flat" cmpd="sng" algn="ctr">
              <a:noFill/>
              <a:prstDash val="soli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lvl="0" indent="0" defTabSz="914400" eaLnBrk="1" fontAlgn="ctr" latinLnBrk="0" hangingPunct="1">
                <a:lnSpc>
                  <a:spcPct val="100000"/>
                </a:lnSpc>
                <a:spcBef>
                  <a:spcPct val="0"/>
                </a:spcBef>
                <a:spcAft>
                  <a:spcPct val="0"/>
                </a:spcAft>
                <a:buClr>
                  <a:srgbClr val="CC9900"/>
                </a:buClr>
                <a:buSzTx/>
                <a:buFontTx/>
                <a:buNone/>
                <a:tabLst/>
                <a:defRPr/>
              </a:pPr>
              <a:r>
                <a:rPr kumimoji="0" lang="en-US" sz="1600" b="0" i="0" u="none" strike="noStrike" kern="0" cap="none" spc="0" normalizeH="0" baseline="0" noProof="0" dirty="0">
                  <a:ln>
                    <a:noFill/>
                  </a:ln>
                  <a:solidFill>
                    <a:srgbClr val="000000"/>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dryRun</a:t>
              </a:r>
              <a:endParaRPr kumimoji="0" lang="en-US" altLang="zh-CN" sz="1600" b="0" i="0" u="none" strike="noStrike" kern="0" cap="none" spc="0" normalizeH="0" baseline="0" noProof="0" dirty="0">
                <a:ln>
                  <a:noFill/>
                </a:ln>
                <a:solidFill>
                  <a:srgbClr val="000000"/>
                </a:solidFill>
                <a:effectLst/>
                <a:uLnTx/>
                <a:uFillTx/>
                <a:latin typeface="Huawei Sans" panose="020C0503030203020204" pitchFamily="34" charset="0"/>
                <a:ea typeface="方正兰亭黑简体" panose="02000000000000000000" pitchFamily="2" charset="-122"/>
                <a:cs typeface="Arial" charset="0"/>
                <a:sym typeface="Huawei Sans" panose="020C0503030203020204" pitchFamily="34" charset="0"/>
              </a:endParaRPr>
            </a:p>
          </p:txBody>
        </p:sp>
        <p:sp>
          <p:nvSpPr>
            <p:cNvPr id="40" name="文本框 39">
              <a:extLst>
                <a:ext uri="{FF2B5EF4-FFF2-40B4-BE49-F238E27FC236}">
                  <a16:creationId xmlns:a16="http://schemas.microsoft.com/office/drawing/2014/main" id="{DDD44944-A528-4520-A7ED-15A6F06A7007}"/>
                </a:ext>
              </a:extLst>
            </p:cNvPr>
            <p:cNvSpPr txBox="1"/>
            <p:nvPr/>
          </p:nvSpPr>
          <p:spPr bwMode="gray">
            <a:xfrm>
              <a:off x="3091452" y="5121055"/>
              <a:ext cx="5736844" cy="1337759"/>
            </a:xfrm>
            <a:prstGeom prst="rect">
              <a:avLst/>
            </a:prstGeom>
            <a:noFill/>
          </p:spPr>
          <p:txBody>
            <a:bodyPr wrap="square" rtlCol="0">
              <a:noAutofit/>
            </a:bodyPr>
            <a:lstStyle/>
            <a:p>
              <a:pPr marL="457200" marR="0" lvl="0" indent="-285750" defTabSz="914400" eaLnBrk="1" fontAlgn="ctr" latinLnBrk="0" hangingPunct="1">
                <a:spcBef>
                  <a:spcPct val="0"/>
                </a:spcBef>
                <a:spcAft>
                  <a:spcPct val="0"/>
                </a:spcAft>
                <a:buClrTx/>
                <a:buSzTx/>
                <a:buFont typeface="+mj-lt"/>
                <a:buAutoNum type="arabicPeriod"/>
                <a:tabLst/>
                <a:defRPr/>
              </a:pPr>
              <a:r>
                <a:rPr kumimoji="0" lang="en-US" sz="1200" b="0" i="0" u="none" strike="noStrike" kern="0" cap="none" spc="0" normalizeH="0" baseline="0" noProof="0" dirty="0">
                  <a:ln>
                    <a:noFill/>
                  </a:ln>
                  <a:solidFill>
                    <a:srgbClr val="000000"/>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The transaction mechanism ensures data consistency between the device and controller.</a:t>
              </a:r>
            </a:p>
            <a:p>
              <a:pPr marL="457200" marR="0" lvl="0" indent="-285750" defTabSz="914400" eaLnBrk="1" fontAlgn="ctr" latinLnBrk="0" hangingPunct="1">
                <a:spcBef>
                  <a:spcPct val="0"/>
                </a:spcBef>
                <a:spcAft>
                  <a:spcPct val="0"/>
                </a:spcAft>
                <a:buClrTx/>
                <a:buSzTx/>
                <a:buFont typeface="+mj-lt"/>
                <a:buAutoNum type="arabicPeriod"/>
                <a:tabLst/>
                <a:defRPr/>
              </a:pPr>
              <a:r>
                <a:rPr kumimoji="0" lang="en-US" sz="1200" b="0" i="0" u="none" strike="noStrike" kern="0" cap="none" spc="0" normalizeH="0" baseline="0" noProof="0" dirty="0">
                  <a:ln>
                    <a:noFill/>
                  </a:ln>
                  <a:solidFill>
                    <a:srgbClr val="000000"/>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Perform dryRun to check the correctness of configurations before delivery.</a:t>
              </a:r>
            </a:p>
            <a:p>
              <a:pPr marL="457200" marR="0" lvl="0" indent="-285750" defTabSz="914400" eaLnBrk="1" fontAlgn="ctr" latinLnBrk="0" hangingPunct="1">
                <a:spcBef>
                  <a:spcPct val="0"/>
                </a:spcBef>
                <a:spcAft>
                  <a:spcPct val="0"/>
                </a:spcAft>
                <a:buClrTx/>
                <a:buSzTx/>
                <a:buFont typeface="+mj-lt"/>
                <a:buAutoNum type="arabicPeriod"/>
                <a:tabLst/>
                <a:defRPr/>
              </a:pPr>
              <a:r>
                <a:rPr kumimoji="0" lang="en-US" sz="1200" b="0" i="0" u="none" strike="noStrike" kern="0" cap="none" spc="0" normalizeH="0" baseline="0" noProof="0" dirty="0">
                  <a:ln>
                    <a:noFill/>
                  </a:ln>
                  <a:solidFill>
                    <a:srgbClr val="000000"/>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Perform the Commit operation to commit the configurations to the device. If the Commit operation fails, a rollback based on the transaction occurs automatically.</a:t>
              </a:r>
            </a:p>
          </p:txBody>
        </p:sp>
        <p:sp>
          <p:nvSpPr>
            <p:cNvPr id="41" name="矩形 40">
              <a:extLst>
                <a:ext uri="{FF2B5EF4-FFF2-40B4-BE49-F238E27FC236}">
                  <a16:creationId xmlns:a16="http://schemas.microsoft.com/office/drawing/2014/main" id="{4C4DC3E4-4A23-48EF-B003-6BC636D980B7}"/>
                </a:ext>
              </a:extLst>
            </p:cNvPr>
            <p:cNvSpPr/>
            <p:nvPr/>
          </p:nvSpPr>
          <p:spPr bwMode="gray">
            <a:xfrm>
              <a:off x="3837696" y="3591538"/>
              <a:ext cx="1448097" cy="300677"/>
            </a:xfrm>
            <a:prstGeom prst="rect">
              <a:avLst/>
            </a:prstGeom>
            <a:solidFill>
              <a:srgbClr val="56B970"/>
            </a:solidFill>
            <a:ln w="25400" cap="flat" cmpd="sng" algn="ctr">
              <a:noFill/>
              <a:prstDash val="soli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lvl="0" indent="0" algn="ctr" defTabSz="914400" eaLnBrk="1" fontAlgn="ctr" latinLnBrk="0" hangingPunct="1">
                <a:lnSpc>
                  <a:spcPct val="100000"/>
                </a:lnSpc>
                <a:spcBef>
                  <a:spcPct val="0"/>
                </a:spcBef>
                <a:spcAft>
                  <a:spcPct val="0"/>
                </a:spcAft>
                <a:buClr>
                  <a:srgbClr val="CC9900"/>
                </a:buClr>
                <a:buSzTx/>
                <a:buFontTx/>
                <a:buNone/>
                <a:tabLst/>
                <a:defRPr/>
              </a:pPr>
              <a:r>
                <a:rPr kumimoji="0" lang="en-US" sz="1600" b="0" i="0" u="none" strike="noStrike" kern="0" cap="none" spc="0" normalizeH="0" baseline="0" noProof="0" dirty="0">
                  <a:ln>
                    <a:noFill/>
                  </a:ln>
                  <a:solidFill>
                    <a:srgbClr val="F3FBFE"/>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Database</a:t>
              </a:r>
              <a:endParaRPr kumimoji="0" lang="en-US" altLang="zh-CN" sz="1600" b="0" i="0" u="none" strike="noStrike" kern="0" cap="none" spc="0" normalizeH="0" baseline="0" noProof="0" dirty="0">
                <a:ln>
                  <a:noFill/>
                </a:ln>
                <a:solidFill>
                  <a:srgbClr val="F3FBFE"/>
                </a:solidFill>
                <a:effectLst/>
                <a:uLnTx/>
                <a:uFillTx/>
                <a:latin typeface="Huawei Sans" panose="020C0503030203020204" pitchFamily="34" charset="0"/>
                <a:ea typeface="方正兰亭黑简体" panose="02000000000000000000" pitchFamily="2" charset="-122"/>
                <a:cs typeface="Arial" charset="0"/>
                <a:sym typeface="Huawei Sans" panose="020C0503030203020204" pitchFamily="34" charset="0"/>
              </a:endParaRPr>
            </a:p>
          </p:txBody>
        </p:sp>
        <p:cxnSp>
          <p:nvCxnSpPr>
            <p:cNvPr id="42" name="直接箭头连接符 41">
              <a:extLst>
                <a:ext uri="{FF2B5EF4-FFF2-40B4-BE49-F238E27FC236}">
                  <a16:creationId xmlns:a16="http://schemas.microsoft.com/office/drawing/2014/main" id="{458538F2-8A63-4DFE-B571-62F94434E5A8}"/>
                </a:ext>
              </a:extLst>
            </p:cNvPr>
            <p:cNvCxnSpPr>
              <a:cxnSpLocks/>
              <a:stCxn id="44" idx="0"/>
              <a:endCxn id="41" idx="2"/>
            </p:cNvCxnSpPr>
            <p:nvPr/>
          </p:nvCxnSpPr>
          <p:spPr bwMode="gray">
            <a:xfrm flipV="1">
              <a:off x="4017146" y="3892215"/>
              <a:ext cx="544599" cy="627185"/>
            </a:xfrm>
            <a:prstGeom prst="straightConnector1">
              <a:avLst/>
            </a:prstGeom>
            <a:noFill/>
            <a:ln w="9525" cap="flat" cmpd="sng" algn="ctr">
              <a:solidFill>
                <a:srgbClr val="000000"/>
              </a:solidFill>
              <a:prstDash val="dash"/>
              <a:round/>
              <a:headEnd type="none" w="med" len="med"/>
              <a:tailEnd type="none" w="med" len="med"/>
            </a:ln>
            <a:effectLst/>
          </p:spPr>
        </p:cxnSp>
        <p:cxnSp>
          <p:nvCxnSpPr>
            <p:cNvPr id="43" name="直接箭头连接符 42">
              <a:extLst>
                <a:ext uri="{FF2B5EF4-FFF2-40B4-BE49-F238E27FC236}">
                  <a16:creationId xmlns:a16="http://schemas.microsoft.com/office/drawing/2014/main" id="{6F9C0038-81E3-407B-941B-187C085A3C58}"/>
                </a:ext>
              </a:extLst>
            </p:cNvPr>
            <p:cNvCxnSpPr>
              <a:cxnSpLocks/>
              <a:stCxn id="45" idx="0"/>
              <a:endCxn id="41" idx="2"/>
            </p:cNvCxnSpPr>
            <p:nvPr/>
          </p:nvCxnSpPr>
          <p:spPr bwMode="gray">
            <a:xfrm flipH="1" flipV="1">
              <a:off x="4561745" y="3892215"/>
              <a:ext cx="528751" cy="621697"/>
            </a:xfrm>
            <a:prstGeom prst="straightConnector1">
              <a:avLst/>
            </a:prstGeom>
            <a:noFill/>
            <a:ln w="9525" cap="flat" cmpd="sng" algn="ctr">
              <a:solidFill>
                <a:srgbClr val="000000"/>
              </a:solidFill>
              <a:prstDash val="dash"/>
              <a:round/>
              <a:headEnd type="none" w="med" len="med"/>
              <a:tailEnd type="none" w="med" len="med"/>
            </a:ln>
            <a:effectLst/>
          </p:spPr>
        </p:cxnSp>
        <p:pic>
          <p:nvPicPr>
            <p:cNvPr id="44" name="图片 43">
              <a:extLst>
                <a:ext uri="{FF2B5EF4-FFF2-40B4-BE49-F238E27FC236}">
                  <a16:creationId xmlns:a16="http://schemas.microsoft.com/office/drawing/2014/main" id="{F9F11EEA-84DC-4C7F-8EA4-74186B739211}"/>
                </a:ext>
              </a:extLst>
            </p:cNvPr>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3747146" y="4519400"/>
              <a:ext cx="540000" cy="442800"/>
            </a:xfrm>
            <a:prstGeom prst="rect">
              <a:avLst/>
            </a:prstGeom>
          </p:spPr>
        </p:pic>
        <p:pic>
          <p:nvPicPr>
            <p:cNvPr id="45" name="图片 44">
              <a:extLst>
                <a:ext uri="{FF2B5EF4-FFF2-40B4-BE49-F238E27FC236}">
                  <a16:creationId xmlns:a16="http://schemas.microsoft.com/office/drawing/2014/main" id="{9AD3F357-FA5E-4838-A621-EE852DAADD2F}"/>
                </a:ext>
              </a:extLst>
            </p:cNvPr>
            <p:cNvPicPr>
              <a:picLocks/>
            </p:cNvPicPr>
            <p:nvPr/>
          </p:nvPicPr>
          <p:blipFill>
            <a:blip r:embed="rId5" cstate="print">
              <a:extLst>
                <a:ext uri="{28A0092B-C50C-407E-A947-70E740481C1C}">
                  <a14:useLocalDpi xmlns:a14="http://schemas.microsoft.com/office/drawing/2010/main" val="0"/>
                </a:ext>
              </a:extLst>
            </a:blip>
            <a:stretch>
              <a:fillRect/>
            </a:stretch>
          </p:blipFill>
          <p:spPr bwMode="gray">
            <a:xfrm>
              <a:off x="4820496" y="4513912"/>
              <a:ext cx="540000" cy="442800"/>
            </a:xfrm>
            <a:prstGeom prst="rect">
              <a:avLst/>
            </a:prstGeom>
          </p:spPr>
        </p:pic>
        <p:cxnSp>
          <p:nvCxnSpPr>
            <p:cNvPr id="46" name="直接箭头连接符 45">
              <a:extLst>
                <a:ext uri="{FF2B5EF4-FFF2-40B4-BE49-F238E27FC236}">
                  <a16:creationId xmlns:a16="http://schemas.microsoft.com/office/drawing/2014/main" id="{745842EC-34E0-4A4E-B3AE-A39EF55D6A85}"/>
                </a:ext>
              </a:extLst>
            </p:cNvPr>
            <p:cNvCxnSpPr>
              <a:cxnSpLocks/>
              <a:stCxn id="39" idx="1"/>
            </p:cNvCxnSpPr>
            <p:nvPr/>
          </p:nvCxnSpPr>
          <p:spPr bwMode="gray">
            <a:xfrm flipH="1">
              <a:off x="5396165" y="3402962"/>
              <a:ext cx="689090" cy="247101"/>
            </a:xfrm>
            <a:prstGeom prst="straightConnector1">
              <a:avLst/>
            </a:prstGeom>
            <a:noFill/>
            <a:ln w="9525" cap="flat" cmpd="sng" algn="ctr">
              <a:solidFill>
                <a:srgbClr val="000000"/>
              </a:solidFill>
              <a:prstDash val="dash"/>
              <a:round/>
              <a:headEnd type="none" w="med" len="med"/>
              <a:tailEnd type="none" w="med" len="med"/>
            </a:ln>
            <a:effectLst/>
          </p:spPr>
        </p:cxnSp>
        <p:cxnSp>
          <p:nvCxnSpPr>
            <p:cNvPr id="47" name="直接箭头连接符 46">
              <a:extLst>
                <a:ext uri="{FF2B5EF4-FFF2-40B4-BE49-F238E27FC236}">
                  <a16:creationId xmlns:a16="http://schemas.microsoft.com/office/drawing/2014/main" id="{60C6C874-7754-41C9-83F2-503F3EC1BF8B}"/>
                </a:ext>
              </a:extLst>
            </p:cNvPr>
            <p:cNvCxnSpPr>
              <a:cxnSpLocks/>
              <a:stCxn id="48" idx="1"/>
            </p:cNvCxnSpPr>
            <p:nvPr/>
          </p:nvCxnSpPr>
          <p:spPr bwMode="gray">
            <a:xfrm flipH="1" flipV="1">
              <a:off x="5405595" y="3829502"/>
              <a:ext cx="679660" cy="174238"/>
            </a:xfrm>
            <a:prstGeom prst="straightConnector1">
              <a:avLst/>
            </a:prstGeom>
            <a:noFill/>
            <a:ln w="9525" cap="flat" cmpd="sng" algn="ctr">
              <a:solidFill>
                <a:srgbClr val="000000"/>
              </a:solidFill>
              <a:prstDash val="dash"/>
              <a:round/>
              <a:headEnd type="none" w="med" len="med"/>
              <a:tailEnd type="none" w="med" len="med"/>
            </a:ln>
            <a:effectLst/>
          </p:spPr>
        </p:cxnSp>
        <p:sp>
          <p:nvSpPr>
            <p:cNvPr id="48" name="圆角矩形 271">
              <a:extLst>
                <a:ext uri="{FF2B5EF4-FFF2-40B4-BE49-F238E27FC236}">
                  <a16:creationId xmlns:a16="http://schemas.microsoft.com/office/drawing/2014/main" id="{9125A2A8-F6DC-4A9E-997F-A5B76D3BE9C5}"/>
                </a:ext>
              </a:extLst>
            </p:cNvPr>
            <p:cNvSpPr/>
            <p:nvPr/>
          </p:nvSpPr>
          <p:spPr bwMode="gray">
            <a:xfrm>
              <a:off x="6085255" y="3790470"/>
              <a:ext cx="1001345" cy="426540"/>
            </a:xfrm>
            <a:prstGeom prst="roundRect">
              <a:avLst>
                <a:gd name="adj" fmla="val 6085"/>
              </a:avLst>
            </a:prstGeom>
            <a:solidFill>
              <a:srgbClr val="9CDCE2"/>
            </a:solidFill>
            <a:ln w="6350" cap="flat" cmpd="sng" algn="ctr">
              <a:noFill/>
              <a:prstDash val="soli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lvl="0" indent="0" defTabSz="914400" eaLnBrk="1" fontAlgn="ctr" latinLnBrk="0" hangingPunct="1">
                <a:lnSpc>
                  <a:spcPct val="100000"/>
                </a:lnSpc>
                <a:spcBef>
                  <a:spcPct val="0"/>
                </a:spcBef>
                <a:spcAft>
                  <a:spcPct val="0"/>
                </a:spcAft>
                <a:buClr>
                  <a:srgbClr val="CC9900"/>
                </a:buClr>
                <a:buSzTx/>
                <a:buFontTx/>
                <a:buNone/>
                <a:tabLst/>
                <a:defRPr/>
              </a:pPr>
              <a:r>
                <a:rPr kumimoji="0" lang="en-US" sz="1600" b="0" i="0" u="none" strike="noStrike" kern="0" cap="none" spc="0" normalizeH="0" baseline="0" noProof="0" dirty="0">
                  <a:ln>
                    <a:noFill/>
                  </a:ln>
                  <a:solidFill>
                    <a:srgbClr val="000000"/>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Commit</a:t>
              </a:r>
              <a:endParaRPr kumimoji="0" lang="en-US" altLang="zh-CN" sz="1600" b="0" i="0" u="none" strike="noStrike" kern="0" cap="none" spc="0" normalizeH="0" baseline="0" noProof="0" dirty="0">
                <a:ln>
                  <a:noFill/>
                </a:ln>
                <a:solidFill>
                  <a:srgbClr val="000000"/>
                </a:solidFill>
                <a:effectLst/>
                <a:uLnTx/>
                <a:uFillTx/>
                <a:latin typeface="Huawei Sans" panose="020C0503030203020204" pitchFamily="34" charset="0"/>
                <a:ea typeface="方正兰亭黑简体" panose="02000000000000000000" pitchFamily="2" charset="-122"/>
                <a:cs typeface="Arial" charset="0"/>
                <a:sym typeface="Huawei Sans" panose="020C0503030203020204" pitchFamily="34" charset="0"/>
              </a:endParaRPr>
            </a:p>
          </p:txBody>
        </p:sp>
        <p:sp>
          <p:nvSpPr>
            <p:cNvPr id="49" name="圆角矩形 271">
              <a:extLst>
                <a:ext uri="{FF2B5EF4-FFF2-40B4-BE49-F238E27FC236}">
                  <a16:creationId xmlns:a16="http://schemas.microsoft.com/office/drawing/2014/main" id="{A8821804-DAB9-4355-A08D-6056A7873EA6}"/>
                </a:ext>
              </a:extLst>
            </p:cNvPr>
            <p:cNvSpPr/>
            <p:nvPr/>
          </p:nvSpPr>
          <p:spPr bwMode="gray">
            <a:xfrm>
              <a:off x="7207418" y="3790470"/>
              <a:ext cx="1133694" cy="426540"/>
            </a:xfrm>
            <a:prstGeom prst="roundRect">
              <a:avLst>
                <a:gd name="adj" fmla="val 6085"/>
              </a:avLst>
            </a:prstGeom>
            <a:solidFill>
              <a:srgbClr val="9CDCE2"/>
            </a:solidFill>
            <a:ln w="6350" cap="flat" cmpd="sng" algn="ctr">
              <a:noFill/>
              <a:prstDash val="soli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lvl="0" indent="0" defTabSz="914400" eaLnBrk="1" fontAlgn="ctr" latinLnBrk="0" hangingPunct="1">
                <a:lnSpc>
                  <a:spcPct val="100000"/>
                </a:lnSpc>
                <a:spcBef>
                  <a:spcPct val="0"/>
                </a:spcBef>
                <a:spcAft>
                  <a:spcPct val="0"/>
                </a:spcAft>
                <a:buClr>
                  <a:srgbClr val="CC9900"/>
                </a:buClr>
                <a:buSzTx/>
                <a:buFontTx/>
                <a:buNone/>
                <a:tabLst/>
                <a:defRPr/>
              </a:pPr>
              <a:r>
                <a:rPr kumimoji="0" lang="en-US" sz="1600" b="0" i="0" u="none" strike="noStrike" kern="0" cap="none" spc="0" normalizeH="0" baseline="0" noProof="0" dirty="0">
                  <a:ln>
                    <a:noFill/>
                  </a:ln>
                  <a:solidFill>
                    <a:srgbClr val="000000"/>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Rollback</a:t>
              </a:r>
              <a:endParaRPr kumimoji="0" lang="en-US" altLang="zh-CN" sz="1600" b="0" i="0" u="none" strike="noStrike" kern="0" cap="none" spc="0" normalizeH="0" baseline="0" noProof="0" dirty="0">
                <a:ln>
                  <a:noFill/>
                </a:ln>
                <a:solidFill>
                  <a:srgbClr val="000000"/>
                </a:solidFill>
                <a:effectLst/>
                <a:uLnTx/>
                <a:uFillTx/>
                <a:latin typeface="Huawei Sans" panose="020C0503030203020204" pitchFamily="34" charset="0"/>
                <a:ea typeface="方正兰亭黑简体" panose="02000000000000000000" pitchFamily="2" charset="-122"/>
                <a:cs typeface="Arial" charset="0"/>
                <a:sym typeface="Huawei Sans" panose="020C0503030203020204" pitchFamily="34" charset="0"/>
              </a:endParaRPr>
            </a:p>
          </p:txBody>
        </p:sp>
      </p:grpSp>
    </p:spTree>
    <p:extLst>
      <p:ext uri="{BB962C8B-B14F-4D97-AF65-F5344CB8AC3E}">
        <p14:creationId xmlns:p14="http://schemas.microsoft.com/office/powerpoint/2010/main" val="405415414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A88DB33-A514-44F7-9088-54C5507A86D6}"/>
              </a:ext>
            </a:extLst>
          </p:cNvPr>
          <p:cNvSpPr>
            <a:spLocks noGrp="1"/>
          </p:cNvSpPr>
          <p:nvPr>
            <p:ph type="title"/>
          </p:nvPr>
        </p:nvSpPr>
        <p:spPr bwMode="gray"/>
        <p:txBody>
          <a:bodyPr/>
          <a:lstStyle/>
          <a:p>
            <a:r>
              <a:rPr lang="en-US">
                <a:sym typeface="Huawei Sans" panose="020C0503030203020204" pitchFamily="34" charset="0"/>
              </a:rPr>
              <a:t>Service Conflict Detection</a:t>
            </a:r>
            <a:endParaRPr lang="en-US" dirty="0">
              <a:sym typeface="Huawei Sans" panose="020C0503030203020204" pitchFamily="34" charset="0"/>
            </a:endParaRPr>
          </a:p>
        </p:txBody>
      </p:sp>
      <p:sp>
        <p:nvSpPr>
          <p:cNvPr id="5" name="文本占位符 4">
            <a:extLst>
              <a:ext uri="{FF2B5EF4-FFF2-40B4-BE49-F238E27FC236}">
                <a16:creationId xmlns:a16="http://schemas.microsoft.com/office/drawing/2014/main" id="{4D85400D-D65A-4C65-9456-835E6719EBFC}"/>
              </a:ext>
            </a:extLst>
          </p:cNvPr>
          <p:cNvSpPr>
            <a:spLocks noGrp="1"/>
          </p:cNvSpPr>
          <p:nvPr>
            <p:ph type="body" sz="quarter" idx="10"/>
          </p:nvPr>
        </p:nvSpPr>
        <p:spPr bwMode="gray">
          <a:xfrm>
            <a:off x="455612" y="1052514"/>
            <a:ext cx="11293476" cy="1682145"/>
          </a:xfrm>
        </p:spPr>
        <p:txBody>
          <a:bodyPr/>
          <a:lstStyle/>
          <a:p>
            <a:pPr>
              <a:lnSpc>
                <a:spcPct val="114000"/>
              </a:lnSpc>
              <a:spcBef>
                <a:spcPts val="300"/>
              </a:spcBef>
            </a:pPr>
            <a:r>
              <a:rPr lang="en-US" altLang="zh-CN" sz="1400" dirty="0">
                <a:sym typeface="Huawei Sans" panose="020C0503030203020204" pitchFamily="34" charset="0"/>
              </a:rPr>
              <a:t>Provide service conflict detection capabilities. The OPS supports source tracing of configured data sources. Configuration conflicts between different services can be detected before delivery. If the configurations of a device are modified by a third party, the device can automatically detect the modifications and re-deploy the configurations to restore the services interrupted by the modifications by the third party.</a:t>
            </a:r>
          </a:p>
          <a:p>
            <a:pPr>
              <a:lnSpc>
                <a:spcPct val="114000"/>
              </a:lnSpc>
              <a:spcBef>
                <a:spcPts val="300"/>
              </a:spcBef>
            </a:pPr>
            <a:r>
              <a:rPr lang="en-US" altLang="zh-CN" sz="1400" dirty="0">
                <a:sym typeface="Huawei Sans" panose="020C0503030203020204" pitchFamily="34" charset="0"/>
              </a:rPr>
              <a:t>Implement in-depth difference discovery. The controller directly compares the NE-level data decomposed by services with device data to check data consistency.</a:t>
            </a:r>
            <a:endParaRPr lang="zh-CN" altLang="en-US" sz="1400" dirty="0"/>
          </a:p>
        </p:txBody>
      </p:sp>
      <p:grpSp>
        <p:nvGrpSpPr>
          <p:cNvPr id="6" name="组合 5">
            <a:extLst>
              <a:ext uri="{FF2B5EF4-FFF2-40B4-BE49-F238E27FC236}">
                <a16:creationId xmlns:a16="http://schemas.microsoft.com/office/drawing/2014/main" id="{375CB41E-0173-42A6-BFAC-EA7B1E065F29}"/>
              </a:ext>
            </a:extLst>
          </p:cNvPr>
          <p:cNvGrpSpPr/>
          <p:nvPr/>
        </p:nvGrpSpPr>
        <p:grpSpPr bwMode="gray">
          <a:xfrm>
            <a:off x="3182458" y="2647165"/>
            <a:ext cx="5827417" cy="3518990"/>
            <a:chOff x="3000879" y="3001146"/>
            <a:chExt cx="5827417" cy="3518990"/>
          </a:xfrm>
        </p:grpSpPr>
        <p:sp>
          <p:nvSpPr>
            <p:cNvPr id="41" name="圆角矩形 45">
              <a:extLst>
                <a:ext uri="{FF2B5EF4-FFF2-40B4-BE49-F238E27FC236}">
                  <a16:creationId xmlns:a16="http://schemas.microsoft.com/office/drawing/2014/main" id="{F9D50915-65B0-4691-89E7-FD08ECB46318}"/>
                </a:ext>
              </a:extLst>
            </p:cNvPr>
            <p:cNvSpPr/>
            <p:nvPr>
              <p:custDataLst>
                <p:tags r:id="rId1"/>
              </p:custDataLst>
            </p:nvPr>
          </p:nvSpPr>
          <p:spPr bwMode="gray">
            <a:xfrm>
              <a:off x="3040230" y="3001146"/>
              <a:ext cx="5788066" cy="3449758"/>
            </a:xfrm>
            <a:prstGeom prst="rect">
              <a:avLst/>
            </a:prstGeom>
            <a:solidFill>
              <a:srgbClr val="BEE9EE"/>
            </a:solidFill>
            <a:ln w="12700" cap="flat" cmpd="sng" algn="ctr">
              <a:noFill/>
              <a:prstDash val="solid"/>
            </a:ln>
            <a:effectLst/>
          </p:spPr>
          <p:txBody>
            <a:bodyPr rtlCol="0" anchor="ctr"/>
            <a:lstStyle/>
            <a:p>
              <a:pPr algn="ctr" defTabSz="1217656" eaLnBrk="0" hangingPunct="0"/>
              <a:endParaRPr lang="en-US" altLang="zh-CN" sz="1600" kern="0" dirty="0">
                <a:solidFill>
                  <a:prstClr val="white"/>
                </a:solidFill>
                <a:ea typeface="微软雅黑" panose="020B0503020204020204" pitchFamily="34" charset="-122"/>
                <a:sym typeface="Huawei Sans" panose="020C0503030203020204" pitchFamily="34" charset="0"/>
              </a:endParaRPr>
            </a:p>
          </p:txBody>
        </p:sp>
        <p:sp>
          <p:nvSpPr>
            <p:cNvPr id="42" name="矩形 41">
              <a:extLst>
                <a:ext uri="{FF2B5EF4-FFF2-40B4-BE49-F238E27FC236}">
                  <a16:creationId xmlns:a16="http://schemas.microsoft.com/office/drawing/2014/main" id="{ECEACDA0-0CB4-4994-96C5-DC2F122EB160}"/>
                </a:ext>
              </a:extLst>
            </p:cNvPr>
            <p:cNvSpPr/>
            <p:nvPr/>
          </p:nvSpPr>
          <p:spPr bwMode="gray">
            <a:xfrm>
              <a:off x="3213795" y="3135859"/>
              <a:ext cx="5380887" cy="2280083"/>
            </a:xfrm>
            <a:prstGeom prst="rect">
              <a:avLst/>
            </a:prstGeom>
            <a:solidFill>
              <a:srgbClr val="F3FBFE"/>
            </a:solidFill>
            <a:ln w="12700" cap="flat" cmpd="sng" algn="ctr">
              <a:noFill/>
              <a:prstDash val="solid"/>
              <a:miter lim="800000"/>
            </a:ln>
            <a:effectLst/>
          </p:spPr>
          <p:txBody>
            <a:bodyPr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1" lang="en-US" altLang="zh-CN" sz="1400" b="0" i="0" u="none" strike="noStrike" kern="0" cap="none" spc="0" normalizeH="0" baseline="0" noProof="0" dirty="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3" name="矩形 42">
              <a:extLst>
                <a:ext uri="{FF2B5EF4-FFF2-40B4-BE49-F238E27FC236}">
                  <a16:creationId xmlns:a16="http://schemas.microsoft.com/office/drawing/2014/main" id="{C5D6F801-3394-4AB5-9A3C-5EB05A3CE771}"/>
                </a:ext>
              </a:extLst>
            </p:cNvPr>
            <p:cNvSpPr/>
            <p:nvPr/>
          </p:nvSpPr>
          <p:spPr bwMode="gray">
            <a:xfrm>
              <a:off x="3243418" y="3319693"/>
              <a:ext cx="2712580" cy="1274548"/>
            </a:xfrm>
            <a:prstGeom prst="rect">
              <a:avLst/>
            </a:prstGeom>
            <a:solidFill>
              <a:srgbClr val="F3FDEE"/>
            </a:solidFill>
            <a:ln w="9525" cap="flat" cmpd="sng" algn="ctr">
              <a:noFill/>
              <a:prstDash val="soli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algn="ctr" defTabSz="914400" fontAlgn="ctr">
                <a:spcBef>
                  <a:spcPct val="0"/>
                </a:spcBef>
                <a:spcAft>
                  <a:spcPct val="0"/>
                </a:spcAft>
                <a:buClr>
                  <a:srgbClr val="CC9900"/>
                </a:buClr>
              </a:pPr>
              <a:endParaRPr lang="en-US" altLang="zh-CN" sz="1400" b="1" kern="0" dirty="0">
                <a:solidFill>
                  <a:srgbClr val="56B970"/>
                </a:solidFill>
                <a:latin typeface="Huawei Sans" panose="020C0503030203020204" pitchFamily="34" charset="0"/>
                <a:ea typeface="方正兰亭黑简体" panose="02000000000000000000" pitchFamily="2" charset="-122"/>
                <a:cs typeface="Arial" charset="0"/>
                <a:sym typeface="Huawei Sans" panose="020C0503030203020204" pitchFamily="34" charset="0"/>
              </a:endParaRPr>
            </a:p>
          </p:txBody>
        </p:sp>
        <p:sp>
          <p:nvSpPr>
            <p:cNvPr id="44" name="文本框 43">
              <a:extLst>
                <a:ext uri="{FF2B5EF4-FFF2-40B4-BE49-F238E27FC236}">
                  <a16:creationId xmlns:a16="http://schemas.microsoft.com/office/drawing/2014/main" id="{DDD44944-A528-4520-A7ED-15A6F06A7007}"/>
                </a:ext>
              </a:extLst>
            </p:cNvPr>
            <p:cNvSpPr txBox="1"/>
            <p:nvPr/>
          </p:nvSpPr>
          <p:spPr bwMode="gray">
            <a:xfrm>
              <a:off x="3000879" y="5442918"/>
              <a:ext cx="5593803" cy="1077218"/>
            </a:xfrm>
            <a:prstGeom prst="rect">
              <a:avLst/>
            </a:prstGeom>
            <a:noFill/>
          </p:spPr>
          <p:txBody>
            <a:bodyPr wrap="square" rtlCol="0">
              <a:noAutofit/>
            </a:bodyPr>
            <a:lstStyle/>
            <a:p>
              <a:pPr marL="457200" marR="0" lvl="0" indent="-285750" defTabSz="914400" eaLnBrk="1" fontAlgn="ctr" latinLnBrk="0" hangingPunct="1">
                <a:spcBef>
                  <a:spcPct val="0"/>
                </a:spcBef>
                <a:spcAft>
                  <a:spcPct val="0"/>
                </a:spcAft>
                <a:buClrTx/>
                <a:buSzTx/>
                <a:buFont typeface="+mj-lt"/>
                <a:buAutoNum type="arabicPeriod"/>
                <a:tabLst/>
                <a:defRPr/>
              </a:pPr>
              <a:r>
                <a:rPr kumimoji="0" lang="en-US" sz="1400" b="0" i="0" u="none" strike="noStrike" kern="0" cap="none" spc="0" normalizeH="0" baseline="0" noProof="0" dirty="0">
                  <a:ln>
                    <a:noFill/>
                  </a:ln>
                  <a:solidFill>
                    <a:srgbClr val="000000"/>
                  </a:solidFill>
                  <a:effectLst/>
                  <a:uLnTx/>
                  <a:uFillTx/>
                  <a:latin typeface="Huawei Sans" panose="020C0503030203020204" pitchFamily="34" charset="0"/>
                  <a:ea typeface="方正兰亭黑简体" panose="02000000000000000000" pitchFamily="2" charset="-122"/>
                  <a:cs typeface="Arial Unicode MS" panose="020B0604020202020204" pitchFamily="34" charset="-122"/>
                  <a:sym typeface="Huawei Sans" panose="020C0503030203020204" pitchFamily="34" charset="0"/>
                </a:rPr>
                <a:t>Perform data source tracing and conflict detection.</a:t>
              </a:r>
            </a:p>
            <a:p>
              <a:pPr marL="457200" marR="0" lvl="0" indent="-285750" defTabSz="914400" eaLnBrk="1" fontAlgn="ctr" latinLnBrk="0" hangingPunct="1">
                <a:spcBef>
                  <a:spcPct val="0"/>
                </a:spcBef>
                <a:spcAft>
                  <a:spcPct val="0"/>
                </a:spcAft>
                <a:buClrTx/>
                <a:buSzTx/>
                <a:buFont typeface="+mj-lt"/>
                <a:buAutoNum type="arabicPeriod"/>
                <a:tabLst/>
                <a:defRPr/>
              </a:pPr>
              <a:r>
                <a:rPr kumimoji="0" lang="en-US" sz="1400" b="0" i="0" u="none" strike="noStrike" kern="0" cap="none" spc="0" normalizeH="0" baseline="0" noProof="0" dirty="0">
                  <a:ln>
                    <a:noFill/>
                  </a:ln>
                  <a:solidFill>
                    <a:srgbClr val="000000"/>
                  </a:solidFill>
                  <a:effectLst/>
                  <a:uLnTx/>
                  <a:uFillTx/>
                  <a:latin typeface="Huawei Sans" panose="020C0503030203020204" pitchFamily="34" charset="0"/>
                  <a:ea typeface="方正兰亭黑简体" panose="02000000000000000000" pitchFamily="2" charset="-122"/>
                  <a:cs typeface="Arial Unicode MS" panose="020B0604020202020204" pitchFamily="34" charset="-122"/>
                  <a:sym typeface="Huawei Sans" panose="020C0503030203020204" pitchFamily="34" charset="0"/>
                </a:rPr>
                <a:t>Support service and device data consistency check.</a:t>
              </a:r>
            </a:p>
            <a:p>
              <a:pPr marL="457200" marR="0" lvl="0" indent="-285750" defTabSz="914400" eaLnBrk="1" fontAlgn="ctr" latinLnBrk="0" hangingPunct="1">
                <a:spcBef>
                  <a:spcPct val="0"/>
                </a:spcBef>
                <a:spcAft>
                  <a:spcPct val="0"/>
                </a:spcAft>
                <a:buClrTx/>
                <a:buSzTx/>
                <a:buFont typeface="+mj-lt"/>
                <a:buAutoNum type="arabicPeriod"/>
                <a:tabLst/>
                <a:defRPr/>
              </a:pPr>
              <a:r>
                <a:rPr kumimoji="0" lang="en-US" sz="1400" b="0" i="0" u="none" strike="noStrike" kern="0" cap="none" spc="0" normalizeH="0" baseline="0" noProof="0" dirty="0">
                  <a:ln>
                    <a:noFill/>
                  </a:ln>
                  <a:solidFill>
                    <a:srgbClr val="000000"/>
                  </a:solidFill>
                  <a:effectLst/>
                  <a:uLnTx/>
                  <a:uFillTx/>
                  <a:latin typeface="Huawei Sans" panose="020C0503030203020204" pitchFamily="34" charset="0"/>
                  <a:ea typeface="方正兰亭黑简体" panose="02000000000000000000" pitchFamily="2" charset="-122"/>
                  <a:cs typeface="Arial Unicode MS" panose="020B0604020202020204" pitchFamily="34" charset="-122"/>
                  <a:sym typeface="Huawei Sans" panose="020C0503030203020204" pitchFamily="34" charset="0"/>
                </a:rPr>
                <a:t>Automatically detect device configuration modifications by a third party and restore services.</a:t>
              </a:r>
            </a:p>
          </p:txBody>
        </p:sp>
        <p:sp>
          <p:nvSpPr>
            <p:cNvPr id="45" name="矩形 44">
              <a:extLst>
                <a:ext uri="{FF2B5EF4-FFF2-40B4-BE49-F238E27FC236}">
                  <a16:creationId xmlns:a16="http://schemas.microsoft.com/office/drawing/2014/main" id="{4C4DC3E4-4A23-48EF-B003-6BC636D980B7}"/>
                </a:ext>
              </a:extLst>
            </p:cNvPr>
            <p:cNvSpPr/>
            <p:nvPr/>
          </p:nvSpPr>
          <p:spPr bwMode="gray">
            <a:xfrm>
              <a:off x="3837696" y="4146396"/>
              <a:ext cx="1448097" cy="447845"/>
            </a:xfrm>
            <a:prstGeom prst="rect">
              <a:avLst/>
            </a:prstGeom>
            <a:solidFill>
              <a:srgbClr val="EC7061"/>
            </a:solidFill>
            <a:ln w="25400" cap="flat" cmpd="sng" algn="ctr">
              <a:noFill/>
              <a:prstDash val="soli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lvl="0" indent="0" algn="ctr" defTabSz="914400" eaLnBrk="1" fontAlgn="ctr" latinLnBrk="0" hangingPunct="1">
                <a:lnSpc>
                  <a:spcPct val="100000"/>
                </a:lnSpc>
                <a:spcBef>
                  <a:spcPct val="0"/>
                </a:spcBef>
                <a:spcAft>
                  <a:spcPct val="0"/>
                </a:spcAft>
                <a:buClr>
                  <a:srgbClr val="CC9900"/>
                </a:buClr>
                <a:buSzTx/>
                <a:buFontTx/>
                <a:buNone/>
                <a:tabLst/>
                <a:defRPr/>
              </a:pPr>
              <a:r>
                <a:rPr kumimoji="0" lang="en-US" sz="1400" b="1" i="0" u="none" strike="noStrike" kern="0" cap="none" spc="0" normalizeH="0" baseline="0" noProof="0" dirty="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Configuration conflict</a:t>
              </a:r>
            </a:p>
          </p:txBody>
        </p:sp>
        <p:cxnSp>
          <p:nvCxnSpPr>
            <p:cNvPr id="46" name="直接箭头连接符 45">
              <a:extLst>
                <a:ext uri="{FF2B5EF4-FFF2-40B4-BE49-F238E27FC236}">
                  <a16:creationId xmlns:a16="http://schemas.microsoft.com/office/drawing/2014/main" id="{458538F2-8A63-4DFE-B571-62F94434E5A8}"/>
                </a:ext>
              </a:extLst>
            </p:cNvPr>
            <p:cNvCxnSpPr>
              <a:cxnSpLocks/>
              <a:stCxn id="47" idx="0"/>
              <a:endCxn id="45" idx="2"/>
            </p:cNvCxnSpPr>
            <p:nvPr/>
          </p:nvCxnSpPr>
          <p:spPr bwMode="gray">
            <a:xfrm flipH="1" flipV="1">
              <a:off x="4561745" y="4594241"/>
              <a:ext cx="6942" cy="247791"/>
            </a:xfrm>
            <a:prstGeom prst="straightConnector1">
              <a:avLst/>
            </a:prstGeom>
            <a:noFill/>
            <a:ln w="9525" cap="flat" cmpd="sng" algn="ctr">
              <a:solidFill>
                <a:srgbClr val="000000"/>
              </a:solidFill>
              <a:prstDash val="dash"/>
              <a:round/>
              <a:headEnd type="none" w="med" len="med"/>
              <a:tailEnd type="none" w="med" len="med"/>
            </a:ln>
            <a:effectLst/>
          </p:spPr>
        </p:cxnSp>
        <p:pic>
          <p:nvPicPr>
            <p:cNvPr id="47" name="图片 46">
              <a:extLst>
                <a:ext uri="{FF2B5EF4-FFF2-40B4-BE49-F238E27FC236}">
                  <a16:creationId xmlns:a16="http://schemas.microsoft.com/office/drawing/2014/main" id="{F9F11EEA-84DC-4C7F-8EA4-74186B739211}"/>
                </a:ext>
              </a:extLst>
            </p:cNvPr>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4298687" y="4842032"/>
              <a:ext cx="540000" cy="442800"/>
            </a:xfrm>
            <a:prstGeom prst="rect">
              <a:avLst/>
            </a:prstGeom>
          </p:spPr>
        </p:pic>
        <p:cxnSp>
          <p:nvCxnSpPr>
            <p:cNvPr id="48" name="直接箭头连接符 47">
              <a:extLst>
                <a:ext uri="{FF2B5EF4-FFF2-40B4-BE49-F238E27FC236}">
                  <a16:creationId xmlns:a16="http://schemas.microsoft.com/office/drawing/2014/main" id="{60C6C874-7754-41C9-83F2-503F3EC1BF8B}"/>
                </a:ext>
              </a:extLst>
            </p:cNvPr>
            <p:cNvCxnSpPr>
              <a:cxnSpLocks/>
            </p:cNvCxnSpPr>
            <p:nvPr/>
          </p:nvCxnSpPr>
          <p:spPr bwMode="gray">
            <a:xfrm flipH="1">
              <a:off x="5598749" y="4427976"/>
              <a:ext cx="442967" cy="5629"/>
            </a:xfrm>
            <a:prstGeom prst="straightConnector1">
              <a:avLst/>
            </a:prstGeom>
            <a:noFill/>
            <a:ln w="9525" cap="flat" cmpd="sng" algn="ctr">
              <a:solidFill>
                <a:srgbClr val="000000"/>
              </a:solidFill>
              <a:prstDash val="dash"/>
              <a:round/>
              <a:headEnd type="none" w="med" len="med"/>
              <a:tailEnd type="none" w="med" len="med"/>
            </a:ln>
            <a:effectLst/>
          </p:spPr>
        </p:cxnSp>
        <p:sp>
          <p:nvSpPr>
            <p:cNvPr id="49" name="圆角矩形 271">
              <a:extLst>
                <a:ext uri="{FF2B5EF4-FFF2-40B4-BE49-F238E27FC236}">
                  <a16:creationId xmlns:a16="http://schemas.microsoft.com/office/drawing/2014/main" id="{9125A2A8-F6DC-4A9E-997F-A5B76D3BE9C5}"/>
                </a:ext>
              </a:extLst>
            </p:cNvPr>
            <p:cNvSpPr/>
            <p:nvPr/>
          </p:nvSpPr>
          <p:spPr bwMode="gray">
            <a:xfrm>
              <a:off x="6331997" y="4504989"/>
              <a:ext cx="1988037" cy="505923"/>
            </a:xfrm>
            <a:prstGeom prst="roundRect">
              <a:avLst>
                <a:gd name="adj" fmla="val 6085"/>
              </a:avLst>
            </a:prstGeom>
            <a:solidFill>
              <a:srgbClr val="9CDCE2"/>
            </a:solidFill>
            <a:ln w="6350" cap="flat" cmpd="sng" algn="ctr">
              <a:noFill/>
              <a:prstDash val="soli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lvl="0" indent="0" defTabSz="914400" eaLnBrk="1" fontAlgn="ctr" latinLnBrk="0" hangingPunct="1">
                <a:lnSpc>
                  <a:spcPct val="100000"/>
                </a:lnSpc>
                <a:spcBef>
                  <a:spcPct val="0"/>
                </a:spcBef>
                <a:spcAft>
                  <a:spcPct val="0"/>
                </a:spcAft>
                <a:buClr>
                  <a:srgbClr val="CC9900"/>
                </a:buClr>
                <a:buSzTx/>
                <a:buFontTx/>
                <a:buNone/>
                <a:tabLst/>
                <a:defRPr/>
              </a:pPr>
              <a:r>
                <a:rPr kumimoji="0" lang="en-US" sz="1400" b="0" i="0" u="none" strike="noStrike" kern="0" cap="none" spc="0" normalizeH="0" baseline="0" noProof="0" dirty="0">
                  <a:ln>
                    <a:noFill/>
                  </a:ln>
                  <a:solidFill>
                    <a:srgbClr val="000000"/>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Configuration consistency check</a:t>
              </a:r>
            </a:p>
          </p:txBody>
        </p:sp>
        <p:sp>
          <p:nvSpPr>
            <p:cNvPr id="50" name="流程图: 终止 117">
              <a:extLst>
                <a:ext uri="{FF2B5EF4-FFF2-40B4-BE49-F238E27FC236}">
                  <a16:creationId xmlns:a16="http://schemas.microsoft.com/office/drawing/2014/main" id="{ACD075BC-2440-4C03-8846-740AE421AEC3}"/>
                </a:ext>
              </a:extLst>
            </p:cNvPr>
            <p:cNvSpPr/>
            <p:nvPr/>
          </p:nvSpPr>
          <p:spPr bwMode="gray">
            <a:xfrm>
              <a:off x="3446303" y="3267665"/>
              <a:ext cx="1016570" cy="345725"/>
            </a:xfrm>
            <a:prstGeom prst="rect">
              <a:avLst/>
            </a:prstGeom>
            <a:solidFill>
              <a:srgbClr val="56B970"/>
            </a:solidFill>
            <a:ln w="25400" cap="flat" cmpd="sng" algn="ctr">
              <a:noFill/>
              <a:prstDash val="soli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lvl="0" indent="0" algn="ctr" defTabSz="914400" eaLnBrk="1" fontAlgn="ctr" latinLnBrk="0" hangingPunct="1">
                <a:lnSpc>
                  <a:spcPct val="100000"/>
                </a:lnSpc>
                <a:spcBef>
                  <a:spcPct val="0"/>
                </a:spcBef>
                <a:spcAft>
                  <a:spcPct val="0"/>
                </a:spcAft>
                <a:buClr>
                  <a:srgbClr val="CC9900"/>
                </a:buClr>
                <a:buSzTx/>
                <a:buFontTx/>
                <a:buNone/>
                <a:tabLst/>
                <a:defRPr/>
              </a:pPr>
              <a:r>
                <a:rPr kumimoji="0" lang="en-US" sz="1400" b="0" i="0" u="none" strike="noStrike" kern="0" cap="none" spc="0" normalizeH="0" baseline="0" noProof="0" dirty="0">
                  <a:ln>
                    <a:noFill/>
                  </a:ln>
                  <a:solidFill>
                    <a:srgbClr val="F3FBFE"/>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SSP1</a:t>
              </a:r>
              <a:endParaRPr kumimoji="0" lang="en-US" altLang="zh-CN" sz="1400" b="0" i="0" u="none" strike="noStrike" kern="0" cap="none" spc="0" normalizeH="0" baseline="0" noProof="0" dirty="0">
                <a:ln>
                  <a:noFill/>
                </a:ln>
                <a:solidFill>
                  <a:srgbClr val="F3FBFE"/>
                </a:solidFill>
                <a:effectLst/>
                <a:uLnTx/>
                <a:uFillTx/>
                <a:latin typeface="Huawei Sans" panose="020C0503030203020204" pitchFamily="34" charset="0"/>
                <a:ea typeface="方正兰亭黑简体" panose="02000000000000000000" pitchFamily="2" charset="-122"/>
                <a:cs typeface="Arial" charset="0"/>
                <a:sym typeface="Huawei Sans" panose="020C0503030203020204" pitchFamily="34" charset="0"/>
              </a:endParaRPr>
            </a:p>
          </p:txBody>
        </p:sp>
        <p:sp>
          <p:nvSpPr>
            <p:cNvPr id="51" name="流程图: 终止 117">
              <a:extLst>
                <a:ext uri="{FF2B5EF4-FFF2-40B4-BE49-F238E27FC236}">
                  <a16:creationId xmlns:a16="http://schemas.microsoft.com/office/drawing/2014/main" id="{9F013A47-2144-4733-BEDE-55412D7E77BF}"/>
                </a:ext>
              </a:extLst>
            </p:cNvPr>
            <p:cNvSpPr/>
            <p:nvPr/>
          </p:nvSpPr>
          <p:spPr bwMode="gray">
            <a:xfrm>
              <a:off x="4636438" y="3267665"/>
              <a:ext cx="1016570" cy="345725"/>
            </a:xfrm>
            <a:prstGeom prst="rect">
              <a:avLst/>
            </a:prstGeom>
            <a:solidFill>
              <a:srgbClr val="56B970"/>
            </a:solidFill>
            <a:ln w="25400" cap="flat" cmpd="sng" algn="ctr">
              <a:noFill/>
              <a:prstDash val="soli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lvl="0" indent="0" algn="ctr" defTabSz="914400" eaLnBrk="1" fontAlgn="ctr" latinLnBrk="0" hangingPunct="1">
                <a:lnSpc>
                  <a:spcPct val="100000"/>
                </a:lnSpc>
                <a:spcBef>
                  <a:spcPct val="0"/>
                </a:spcBef>
                <a:spcAft>
                  <a:spcPct val="0"/>
                </a:spcAft>
                <a:buClr>
                  <a:srgbClr val="CC9900"/>
                </a:buClr>
                <a:buSzTx/>
                <a:buFontTx/>
                <a:buNone/>
                <a:tabLst/>
                <a:defRPr/>
              </a:pPr>
              <a:r>
                <a:rPr kumimoji="0" lang="en-US" sz="1400" b="0" i="0" u="none" strike="noStrike" kern="0" cap="none" spc="0" normalizeH="0" baseline="0" noProof="0" dirty="0">
                  <a:ln>
                    <a:noFill/>
                  </a:ln>
                  <a:solidFill>
                    <a:srgbClr val="F3FBFE"/>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SSP2</a:t>
              </a:r>
              <a:endParaRPr kumimoji="0" lang="en-US" altLang="zh-CN" sz="1400" b="0" i="0" u="none" strike="noStrike" kern="0" cap="none" spc="0" normalizeH="0" baseline="0" noProof="0" dirty="0">
                <a:ln>
                  <a:noFill/>
                </a:ln>
                <a:solidFill>
                  <a:srgbClr val="F3FBFE"/>
                </a:solidFill>
                <a:effectLst/>
                <a:uLnTx/>
                <a:uFillTx/>
                <a:latin typeface="Huawei Sans" panose="020C0503030203020204" pitchFamily="34" charset="0"/>
                <a:ea typeface="方正兰亭黑简体" panose="02000000000000000000" pitchFamily="2" charset="-122"/>
                <a:cs typeface="Arial" charset="0"/>
                <a:sym typeface="Huawei Sans" panose="020C0503030203020204" pitchFamily="34" charset="0"/>
              </a:endParaRPr>
            </a:p>
          </p:txBody>
        </p:sp>
        <p:cxnSp>
          <p:nvCxnSpPr>
            <p:cNvPr id="52" name="直接箭头连接符 51">
              <a:extLst>
                <a:ext uri="{FF2B5EF4-FFF2-40B4-BE49-F238E27FC236}">
                  <a16:creationId xmlns:a16="http://schemas.microsoft.com/office/drawing/2014/main" id="{5FFF239D-8350-4984-BC5A-536FD0A1422A}"/>
                </a:ext>
              </a:extLst>
            </p:cNvPr>
            <p:cNvCxnSpPr>
              <a:cxnSpLocks/>
              <a:stCxn id="45" idx="0"/>
              <a:endCxn id="50" idx="2"/>
            </p:cNvCxnSpPr>
            <p:nvPr/>
          </p:nvCxnSpPr>
          <p:spPr bwMode="gray">
            <a:xfrm flipH="1" flipV="1">
              <a:off x="3954588" y="3613390"/>
              <a:ext cx="607157" cy="533006"/>
            </a:xfrm>
            <a:prstGeom prst="straightConnector1">
              <a:avLst/>
            </a:prstGeom>
            <a:noFill/>
            <a:ln w="9525" cap="flat" cmpd="sng" algn="ctr">
              <a:solidFill>
                <a:srgbClr val="000000"/>
              </a:solidFill>
              <a:prstDash val="dash"/>
              <a:round/>
              <a:headEnd type="none" w="med" len="med"/>
              <a:tailEnd type="none" w="med" len="med"/>
            </a:ln>
            <a:effectLst/>
          </p:spPr>
        </p:cxnSp>
        <p:cxnSp>
          <p:nvCxnSpPr>
            <p:cNvPr id="53" name="直接箭头连接符 52">
              <a:extLst>
                <a:ext uri="{FF2B5EF4-FFF2-40B4-BE49-F238E27FC236}">
                  <a16:creationId xmlns:a16="http://schemas.microsoft.com/office/drawing/2014/main" id="{CC6C5C1D-FB8D-4308-B8E2-286EDD5C80B9}"/>
                </a:ext>
              </a:extLst>
            </p:cNvPr>
            <p:cNvCxnSpPr>
              <a:cxnSpLocks/>
              <a:stCxn id="45" idx="0"/>
              <a:endCxn id="51" idx="2"/>
            </p:cNvCxnSpPr>
            <p:nvPr/>
          </p:nvCxnSpPr>
          <p:spPr bwMode="gray">
            <a:xfrm flipV="1">
              <a:off x="4561745" y="3613390"/>
              <a:ext cx="582978" cy="533006"/>
            </a:xfrm>
            <a:prstGeom prst="straightConnector1">
              <a:avLst/>
            </a:prstGeom>
            <a:noFill/>
            <a:ln w="9525" cap="flat" cmpd="sng" algn="ctr">
              <a:solidFill>
                <a:srgbClr val="000000"/>
              </a:solidFill>
              <a:prstDash val="dash"/>
              <a:round/>
              <a:headEnd type="none" w="med" len="med"/>
              <a:tailEnd type="none" w="med" len="med"/>
            </a:ln>
            <a:effectLst/>
          </p:spPr>
        </p:cxnSp>
        <p:sp>
          <p:nvSpPr>
            <p:cNvPr id="54" name="圆角矩形 271">
              <a:extLst>
                <a:ext uri="{FF2B5EF4-FFF2-40B4-BE49-F238E27FC236}">
                  <a16:creationId xmlns:a16="http://schemas.microsoft.com/office/drawing/2014/main" id="{EAA6F7F7-6617-4BB9-8DE2-D4968E29379D}"/>
                </a:ext>
              </a:extLst>
            </p:cNvPr>
            <p:cNvSpPr/>
            <p:nvPr/>
          </p:nvSpPr>
          <p:spPr bwMode="gray">
            <a:xfrm>
              <a:off x="6331997" y="3928016"/>
              <a:ext cx="1988037" cy="505922"/>
            </a:xfrm>
            <a:prstGeom prst="roundRect">
              <a:avLst>
                <a:gd name="adj" fmla="val 6085"/>
              </a:avLst>
            </a:prstGeom>
            <a:solidFill>
              <a:srgbClr val="9CDCE2"/>
            </a:solidFill>
            <a:ln w="6350" cap="flat" cmpd="sng" algn="ctr">
              <a:noFill/>
              <a:prstDash val="soli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lvl="0" indent="0" defTabSz="914400" eaLnBrk="1" fontAlgn="ctr" latinLnBrk="0" hangingPunct="1">
                <a:lnSpc>
                  <a:spcPct val="100000"/>
                </a:lnSpc>
                <a:spcBef>
                  <a:spcPct val="0"/>
                </a:spcBef>
                <a:spcAft>
                  <a:spcPct val="0"/>
                </a:spcAft>
                <a:buClr>
                  <a:srgbClr val="CC9900"/>
                </a:buClr>
                <a:buSzTx/>
                <a:buFontTx/>
                <a:buNone/>
                <a:tabLst/>
                <a:defRPr/>
              </a:pPr>
              <a:r>
                <a:rPr kumimoji="0" lang="en-US" sz="1400" b="0" i="0" u="none" strike="noStrike" kern="0" cap="none" spc="0" normalizeH="0" baseline="0" noProof="0" dirty="0">
                  <a:ln>
                    <a:noFill/>
                  </a:ln>
                  <a:solidFill>
                    <a:srgbClr val="000000"/>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In-depth difference discovery</a:t>
              </a:r>
            </a:p>
          </p:txBody>
        </p:sp>
        <p:sp>
          <p:nvSpPr>
            <p:cNvPr id="55" name="文本框 54">
              <a:extLst>
                <a:ext uri="{FF2B5EF4-FFF2-40B4-BE49-F238E27FC236}">
                  <a16:creationId xmlns:a16="http://schemas.microsoft.com/office/drawing/2014/main" id="{111A13FB-5F11-4192-BBF7-6EF6CE11401F}"/>
                </a:ext>
              </a:extLst>
            </p:cNvPr>
            <p:cNvSpPr txBox="1"/>
            <p:nvPr/>
          </p:nvSpPr>
          <p:spPr bwMode="gray">
            <a:xfrm>
              <a:off x="5572432" y="4059747"/>
              <a:ext cx="458780" cy="307777"/>
            </a:xfrm>
            <a:prstGeom prst="rect">
              <a:avLst/>
            </a:prstGeom>
            <a:noFill/>
          </p:spPr>
          <p:txBody>
            <a:bodyPr wrap="none" rtlCol="0">
              <a:noAutofit/>
            </a:bodyPr>
            <a:lstStyle/>
            <a:p>
              <a:pPr marL="0" marR="0" lvl="0" indent="0" defTabSz="914400" eaLnBrk="1" fontAlgn="ctr"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diff</a:t>
              </a:r>
              <a:endParaRPr kumimoji="0" lang="en-US" altLang="zh-CN" sz="1400" b="0" i="0" u="none" strike="noStrike" kern="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grpSp>
    </p:spTree>
    <p:extLst>
      <p:ext uri="{BB962C8B-B14F-4D97-AF65-F5344CB8AC3E}">
        <p14:creationId xmlns:p14="http://schemas.microsoft.com/office/powerpoint/2010/main" val="143268092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A88DB33-A514-44F7-9088-54C5507A86D6}"/>
              </a:ext>
            </a:extLst>
          </p:cNvPr>
          <p:cNvSpPr>
            <a:spLocks noGrp="1"/>
          </p:cNvSpPr>
          <p:nvPr>
            <p:ph type="title"/>
          </p:nvPr>
        </p:nvSpPr>
        <p:spPr bwMode="gray"/>
        <p:txBody>
          <a:bodyPr/>
          <a:lstStyle/>
          <a:p>
            <a:r>
              <a:rPr lang="en-US">
                <a:sym typeface="Huawei Sans" panose="020C0503030203020204" pitchFamily="34" charset="0"/>
              </a:rPr>
              <a:t>Security Audit</a:t>
            </a:r>
            <a:endParaRPr lang="en-US" dirty="0">
              <a:sym typeface="Huawei Sans" panose="020C0503030203020204" pitchFamily="34" charset="0"/>
            </a:endParaRPr>
          </a:p>
        </p:txBody>
      </p:sp>
      <p:sp>
        <p:nvSpPr>
          <p:cNvPr id="5" name="文本占位符 4">
            <a:extLst>
              <a:ext uri="{FF2B5EF4-FFF2-40B4-BE49-F238E27FC236}">
                <a16:creationId xmlns:a16="http://schemas.microsoft.com/office/drawing/2014/main" id="{44FB5060-A9E3-4E81-B9D8-F557B11C365B}"/>
              </a:ext>
            </a:extLst>
          </p:cNvPr>
          <p:cNvSpPr>
            <a:spLocks noGrp="1"/>
          </p:cNvSpPr>
          <p:nvPr>
            <p:ph type="body" sz="quarter" idx="10"/>
          </p:nvPr>
        </p:nvSpPr>
        <p:spPr bwMode="gray"/>
        <p:txBody>
          <a:bodyPr/>
          <a:lstStyle/>
          <a:p>
            <a:pPr lvl="0"/>
            <a:r>
              <a:rPr lang="en-US" altLang="zh-CN" sz="1800" dirty="0">
                <a:sym typeface="Huawei Sans" panose="020C0503030203020204" pitchFamily="34" charset="0"/>
              </a:rPr>
              <a:t>Provide security audit capabilities. Historical configuration points can be recorded and rolled back, and service association configurations can be visualized.</a:t>
            </a:r>
          </a:p>
        </p:txBody>
      </p:sp>
      <p:grpSp>
        <p:nvGrpSpPr>
          <p:cNvPr id="8" name="组合 7">
            <a:extLst>
              <a:ext uri="{FF2B5EF4-FFF2-40B4-BE49-F238E27FC236}">
                <a16:creationId xmlns:a16="http://schemas.microsoft.com/office/drawing/2014/main" id="{725FD001-E583-4E7C-A6EE-17E09AACDAAE}"/>
              </a:ext>
            </a:extLst>
          </p:cNvPr>
          <p:cNvGrpSpPr/>
          <p:nvPr/>
        </p:nvGrpSpPr>
        <p:grpSpPr bwMode="gray">
          <a:xfrm>
            <a:off x="3201967" y="2312754"/>
            <a:ext cx="5788066" cy="3643438"/>
            <a:chOff x="3020554" y="2312754"/>
            <a:chExt cx="5788066" cy="3643438"/>
          </a:xfrm>
        </p:grpSpPr>
        <p:sp>
          <p:nvSpPr>
            <p:cNvPr id="36" name="圆角矩形 45">
              <a:extLst>
                <a:ext uri="{FF2B5EF4-FFF2-40B4-BE49-F238E27FC236}">
                  <a16:creationId xmlns:a16="http://schemas.microsoft.com/office/drawing/2014/main" id="{F9D50915-65B0-4691-89E7-FD08ECB46318}"/>
                </a:ext>
              </a:extLst>
            </p:cNvPr>
            <p:cNvSpPr/>
            <p:nvPr>
              <p:custDataLst>
                <p:tags r:id="rId1"/>
              </p:custDataLst>
            </p:nvPr>
          </p:nvSpPr>
          <p:spPr bwMode="gray">
            <a:xfrm>
              <a:off x="3020554" y="2312754"/>
              <a:ext cx="5788066" cy="3643438"/>
            </a:xfrm>
            <a:prstGeom prst="rect">
              <a:avLst/>
            </a:prstGeom>
            <a:solidFill>
              <a:srgbClr val="BEE9EE"/>
            </a:solidFill>
            <a:ln w="12700" cap="flat" cmpd="sng" algn="ctr">
              <a:noFill/>
              <a:prstDash val="solid"/>
            </a:ln>
            <a:effectLst/>
          </p:spPr>
          <p:txBody>
            <a:bodyPr rtlCol="0" anchor="ctr"/>
            <a:lstStyle/>
            <a:p>
              <a:pPr algn="ctr" defTabSz="1217656" eaLnBrk="0" hangingPunct="0"/>
              <a:endParaRPr lang="en-US" altLang="zh-CN" sz="1600" kern="0" dirty="0">
                <a:solidFill>
                  <a:prstClr val="white"/>
                </a:solidFill>
                <a:ea typeface="微软雅黑" panose="020B0503020204020204" pitchFamily="34" charset="-122"/>
                <a:sym typeface="Huawei Sans" panose="020C0503030203020204" pitchFamily="34" charset="0"/>
              </a:endParaRPr>
            </a:p>
          </p:txBody>
        </p:sp>
        <p:sp>
          <p:nvSpPr>
            <p:cNvPr id="37" name="矩形 36">
              <a:extLst>
                <a:ext uri="{FF2B5EF4-FFF2-40B4-BE49-F238E27FC236}">
                  <a16:creationId xmlns:a16="http://schemas.microsoft.com/office/drawing/2014/main" id="{ECEACDA0-0CB4-4994-96C5-DC2F122EB160}"/>
                </a:ext>
              </a:extLst>
            </p:cNvPr>
            <p:cNvSpPr/>
            <p:nvPr/>
          </p:nvSpPr>
          <p:spPr bwMode="gray">
            <a:xfrm>
              <a:off x="3243418" y="2529042"/>
              <a:ext cx="5380887" cy="2280083"/>
            </a:xfrm>
            <a:prstGeom prst="rect">
              <a:avLst/>
            </a:prstGeom>
            <a:solidFill>
              <a:srgbClr val="F3FBFE"/>
            </a:solidFill>
            <a:ln w="12700" cap="flat" cmpd="sng" algn="ctr">
              <a:noFill/>
              <a:prstDash val="solid"/>
              <a:miter lim="800000"/>
            </a:ln>
            <a:effectLst/>
          </p:spPr>
          <p:txBody>
            <a:bodyPr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1" lang="en-US" altLang="zh-CN" sz="1400" b="0" i="0" u="none" strike="noStrike" kern="0" cap="none" spc="0" normalizeH="0" baseline="0" noProof="0" dirty="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8" name="矩形 37">
              <a:extLst>
                <a:ext uri="{FF2B5EF4-FFF2-40B4-BE49-F238E27FC236}">
                  <a16:creationId xmlns:a16="http://schemas.microsoft.com/office/drawing/2014/main" id="{C5D6F801-3394-4AB5-9A3C-5EB05A3CE771}"/>
                </a:ext>
              </a:extLst>
            </p:cNvPr>
            <p:cNvSpPr/>
            <p:nvPr/>
          </p:nvSpPr>
          <p:spPr bwMode="gray">
            <a:xfrm>
              <a:off x="3243418" y="2631301"/>
              <a:ext cx="2712580" cy="1274548"/>
            </a:xfrm>
            <a:prstGeom prst="rect">
              <a:avLst/>
            </a:prstGeom>
            <a:solidFill>
              <a:srgbClr val="F3FDEE"/>
            </a:solidFill>
            <a:ln w="9525" cap="flat" cmpd="sng" algn="ctr">
              <a:noFill/>
              <a:prstDash val="soli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lvl="0" indent="0" algn="ctr" defTabSz="914400" eaLnBrk="1" fontAlgn="ctr" latinLnBrk="0" hangingPunct="1">
                <a:lnSpc>
                  <a:spcPct val="100000"/>
                </a:lnSpc>
                <a:spcBef>
                  <a:spcPct val="0"/>
                </a:spcBef>
                <a:spcAft>
                  <a:spcPct val="0"/>
                </a:spcAft>
                <a:buClr>
                  <a:srgbClr val="CC9900"/>
                </a:buClr>
                <a:buSzTx/>
                <a:buFontTx/>
                <a:buNone/>
                <a:tabLst/>
                <a:defRPr/>
              </a:pPr>
              <a:r>
                <a:rPr kumimoji="0" lang="en-US" sz="1400" b="1" i="0" u="none" strike="noStrike" kern="0" cap="none" spc="0" normalizeH="0" baseline="0" noProof="0" dirty="0">
                  <a:ln>
                    <a:noFill/>
                  </a:ln>
                  <a:solidFill>
                    <a:srgbClr val="56B970"/>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NCE service openness and programmability</a:t>
              </a:r>
            </a:p>
            <a:p>
              <a:pPr marL="0" marR="0" lvl="0" indent="0" algn="ctr" defTabSz="914400" eaLnBrk="1" fontAlgn="ctr" latinLnBrk="0" hangingPunct="1">
                <a:lnSpc>
                  <a:spcPct val="100000"/>
                </a:lnSpc>
                <a:spcBef>
                  <a:spcPct val="0"/>
                </a:spcBef>
                <a:spcAft>
                  <a:spcPct val="0"/>
                </a:spcAft>
                <a:buClr>
                  <a:srgbClr val="CC9900"/>
                </a:buClr>
                <a:buSzTx/>
                <a:buFontTx/>
                <a:buNone/>
                <a:tabLst/>
                <a:defRPr/>
              </a:pPr>
              <a:endParaRPr kumimoji="0" lang="en-US" altLang="zh-CN" sz="1400" b="1" i="0" u="none" strike="noStrike" kern="0" cap="none" spc="0" normalizeH="0" baseline="0" noProof="0" dirty="0">
                <a:ln>
                  <a:noFill/>
                </a:ln>
                <a:solidFill>
                  <a:srgbClr val="56B970"/>
                </a:solidFill>
                <a:effectLst/>
                <a:uLnTx/>
                <a:uFillTx/>
                <a:latin typeface="Huawei Sans" panose="020C0503030203020204" pitchFamily="34" charset="0"/>
                <a:ea typeface="方正兰亭黑简体" panose="02000000000000000000" pitchFamily="2" charset="-122"/>
                <a:cs typeface="Arial" charset="0"/>
                <a:sym typeface="Huawei Sans" panose="020C0503030203020204" pitchFamily="34" charset="0"/>
              </a:endParaRPr>
            </a:p>
          </p:txBody>
        </p:sp>
        <p:sp>
          <p:nvSpPr>
            <p:cNvPr id="39" name="文本框 38">
              <a:extLst>
                <a:ext uri="{FF2B5EF4-FFF2-40B4-BE49-F238E27FC236}">
                  <a16:creationId xmlns:a16="http://schemas.microsoft.com/office/drawing/2014/main" id="{DDD44944-A528-4520-A7ED-15A6F06A7007}"/>
                </a:ext>
              </a:extLst>
            </p:cNvPr>
            <p:cNvSpPr txBox="1"/>
            <p:nvPr/>
          </p:nvSpPr>
          <p:spPr bwMode="gray">
            <a:xfrm>
              <a:off x="3206955" y="4953749"/>
              <a:ext cx="5415265" cy="738664"/>
            </a:xfrm>
            <a:prstGeom prst="rect">
              <a:avLst/>
            </a:prstGeom>
            <a:noFill/>
          </p:spPr>
          <p:txBody>
            <a:bodyPr wrap="none" rtlCol="0">
              <a:noAutofit/>
            </a:bodyPr>
            <a:lstStyle/>
            <a:p>
              <a:pPr marL="457200" marR="0" lvl="0" indent="-285750" defTabSz="914400" eaLnBrk="1" fontAlgn="ctr" latinLnBrk="0" hangingPunct="1">
                <a:lnSpc>
                  <a:spcPct val="150000"/>
                </a:lnSpc>
                <a:spcBef>
                  <a:spcPct val="0"/>
                </a:spcBef>
                <a:spcAft>
                  <a:spcPct val="0"/>
                </a:spcAft>
                <a:buClrTx/>
                <a:buSzTx/>
                <a:buFont typeface="+mj-lt"/>
                <a:buAutoNum type="arabicPeriod"/>
                <a:tabLst/>
                <a:defRPr/>
              </a:pPr>
              <a:r>
                <a:rPr kumimoji="0" lang="en-US" sz="1400" b="0" i="0" u="none" strike="noStrike" kern="0" cap="none" spc="0" normalizeH="0" baseline="0" noProof="0" dirty="0">
                  <a:ln>
                    <a:noFill/>
                  </a:ln>
                  <a:solidFill>
                    <a:srgbClr val="000000"/>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Record and roll back historical configuration points.</a:t>
              </a:r>
            </a:p>
            <a:p>
              <a:pPr marL="457200" marR="0" lvl="0" indent="-285750" defTabSz="914400" eaLnBrk="1" fontAlgn="ctr" latinLnBrk="0" hangingPunct="1">
                <a:lnSpc>
                  <a:spcPct val="150000"/>
                </a:lnSpc>
                <a:spcBef>
                  <a:spcPct val="0"/>
                </a:spcBef>
                <a:spcAft>
                  <a:spcPct val="0"/>
                </a:spcAft>
                <a:buClrTx/>
                <a:buSzTx/>
                <a:buFont typeface="+mj-lt"/>
                <a:buAutoNum type="arabicPeriod"/>
                <a:tabLst/>
                <a:defRPr/>
              </a:pPr>
              <a:r>
                <a:rPr kumimoji="0" lang="en-US" sz="1400" b="0" i="0" u="none" strike="noStrike" kern="0" cap="none" spc="0" normalizeH="0" baseline="0" noProof="0" dirty="0">
                  <a:ln>
                    <a:noFill/>
                  </a:ln>
                  <a:solidFill>
                    <a:srgbClr val="000000"/>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Support visualization of service association configurations.</a:t>
              </a:r>
            </a:p>
          </p:txBody>
        </p:sp>
        <p:sp>
          <p:nvSpPr>
            <p:cNvPr id="40" name="矩形 39">
              <a:extLst>
                <a:ext uri="{FF2B5EF4-FFF2-40B4-BE49-F238E27FC236}">
                  <a16:creationId xmlns:a16="http://schemas.microsoft.com/office/drawing/2014/main" id="{4C4DC3E4-4A23-48EF-B003-6BC636D980B7}"/>
                </a:ext>
              </a:extLst>
            </p:cNvPr>
            <p:cNvSpPr/>
            <p:nvPr/>
          </p:nvSpPr>
          <p:spPr bwMode="gray">
            <a:xfrm>
              <a:off x="3837696" y="3192348"/>
              <a:ext cx="1448097" cy="421194"/>
            </a:xfrm>
            <a:prstGeom prst="rect">
              <a:avLst/>
            </a:prstGeom>
            <a:solidFill>
              <a:srgbClr val="EC7061"/>
            </a:solidFill>
            <a:ln w="25400" cap="flat" cmpd="sng" algn="ctr">
              <a:noFill/>
              <a:prstDash val="soli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lvl="0" indent="0" algn="ctr" defTabSz="914400" eaLnBrk="1" fontAlgn="ctr" latinLnBrk="0" hangingPunct="1">
                <a:lnSpc>
                  <a:spcPct val="100000"/>
                </a:lnSpc>
                <a:spcBef>
                  <a:spcPct val="0"/>
                </a:spcBef>
                <a:spcAft>
                  <a:spcPct val="0"/>
                </a:spcAft>
                <a:buClr>
                  <a:srgbClr val="CC9900"/>
                </a:buClr>
                <a:buSzTx/>
                <a:buFontTx/>
                <a:buNone/>
                <a:tabLst/>
                <a:defRPr/>
              </a:pPr>
              <a:r>
                <a:rPr kumimoji="0" lang="en-US" sz="1400" b="1" i="0" u="none" strike="noStrike" kern="0" cap="none" spc="0" normalizeH="0" baseline="0" noProof="0" dirty="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Configuration data</a:t>
              </a:r>
              <a:endParaRPr kumimoji="0" lang="en-US" altLang="zh-CN" sz="1400" b="1" i="0" u="none" strike="noStrike" kern="0" cap="none" spc="0" normalizeH="0" baseline="0" noProof="0" dirty="0">
                <a:ln>
                  <a:noFill/>
                </a:ln>
                <a:solidFill>
                  <a:prstClr val="white"/>
                </a:solidFill>
                <a:effectLst/>
                <a:uLnTx/>
                <a:uFillTx/>
                <a:latin typeface="Huawei Sans" panose="020C0503030203020204" pitchFamily="34" charset="0"/>
                <a:ea typeface="方正兰亭黑简体" panose="02000000000000000000" pitchFamily="2" charset="-122"/>
                <a:cs typeface="Arial" charset="0"/>
                <a:sym typeface="Huawei Sans" panose="020C0503030203020204" pitchFamily="34" charset="0"/>
              </a:endParaRPr>
            </a:p>
          </p:txBody>
        </p:sp>
        <p:cxnSp>
          <p:nvCxnSpPr>
            <p:cNvPr id="41" name="直接箭头连接符 40">
              <a:extLst>
                <a:ext uri="{FF2B5EF4-FFF2-40B4-BE49-F238E27FC236}">
                  <a16:creationId xmlns:a16="http://schemas.microsoft.com/office/drawing/2014/main" id="{458538F2-8A63-4DFE-B571-62F94434E5A8}"/>
                </a:ext>
              </a:extLst>
            </p:cNvPr>
            <p:cNvCxnSpPr>
              <a:cxnSpLocks/>
              <a:stCxn id="42" idx="0"/>
              <a:endCxn id="40" idx="2"/>
            </p:cNvCxnSpPr>
            <p:nvPr/>
          </p:nvCxnSpPr>
          <p:spPr bwMode="gray">
            <a:xfrm flipH="1" flipV="1">
              <a:off x="4561745" y="3613542"/>
              <a:ext cx="6942" cy="540098"/>
            </a:xfrm>
            <a:prstGeom prst="straightConnector1">
              <a:avLst/>
            </a:prstGeom>
            <a:noFill/>
            <a:ln w="9525" cap="flat" cmpd="sng" algn="ctr">
              <a:solidFill>
                <a:srgbClr val="000000"/>
              </a:solidFill>
              <a:prstDash val="dash"/>
              <a:round/>
              <a:headEnd type="none" w="med" len="med"/>
              <a:tailEnd type="none" w="med" len="med"/>
            </a:ln>
            <a:effectLst/>
          </p:spPr>
        </p:cxnSp>
        <p:pic>
          <p:nvPicPr>
            <p:cNvPr id="42" name="图片 41">
              <a:extLst>
                <a:ext uri="{FF2B5EF4-FFF2-40B4-BE49-F238E27FC236}">
                  <a16:creationId xmlns:a16="http://schemas.microsoft.com/office/drawing/2014/main" id="{F9F11EEA-84DC-4C7F-8EA4-74186B739211}"/>
                </a:ext>
              </a:extLst>
            </p:cNvPr>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4298687" y="4153640"/>
              <a:ext cx="540000" cy="442800"/>
            </a:xfrm>
            <a:prstGeom prst="rect">
              <a:avLst/>
            </a:prstGeom>
          </p:spPr>
        </p:pic>
        <p:cxnSp>
          <p:nvCxnSpPr>
            <p:cNvPr id="43" name="直接箭头连接符 42">
              <a:extLst>
                <a:ext uri="{FF2B5EF4-FFF2-40B4-BE49-F238E27FC236}">
                  <a16:creationId xmlns:a16="http://schemas.microsoft.com/office/drawing/2014/main" id="{60C6C874-7754-41C9-83F2-503F3EC1BF8B}"/>
                </a:ext>
              </a:extLst>
            </p:cNvPr>
            <p:cNvCxnSpPr>
              <a:cxnSpLocks/>
            </p:cNvCxnSpPr>
            <p:nvPr/>
          </p:nvCxnSpPr>
          <p:spPr bwMode="gray">
            <a:xfrm flipH="1">
              <a:off x="5457468" y="3457573"/>
              <a:ext cx="442967" cy="5629"/>
            </a:xfrm>
            <a:prstGeom prst="straightConnector1">
              <a:avLst/>
            </a:prstGeom>
            <a:noFill/>
            <a:ln w="9525" cap="flat" cmpd="sng" algn="ctr">
              <a:solidFill>
                <a:srgbClr val="000000"/>
              </a:solidFill>
              <a:prstDash val="dash"/>
              <a:round/>
              <a:headEnd type="none" w="med" len="med"/>
              <a:tailEnd type="none" w="med" len="med"/>
            </a:ln>
            <a:effectLst/>
          </p:spPr>
        </p:cxnSp>
        <p:grpSp>
          <p:nvGrpSpPr>
            <p:cNvPr id="44" name="组合 43">
              <a:extLst>
                <a:ext uri="{FF2B5EF4-FFF2-40B4-BE49-F238E27FC236}">
                  <a16:creationId xmlns:a16="http://schemas.microsoft.com/office/drawing/2014/main" id="{787A0CEF-561A-4C50-82C5-C59D86468360}"/>
                </a:ext>
              </a:extLst>
            </p:cNvPr>
            <p:cNvGrpSpPr/>
            <p:nvPr/>
          </p:nvGrpSpPr>
          <p:grpSpPr bwMode="gray">
            <a:xfrm>
              <a:off x="6096000" y="2888471"/>
              <a:ext cx="2405492" cy="1516184"/>
              <a:chOff x="7083744" y="4420718"/>
              <a:chExt cx="1401438" cy="945122"/>
            </a:xfrm>
          </p:grpSpPr>
          <p:sp>
            <p:nvSpPr>
              <p:cNvPr id="45" name="折角形 47">
                <a:extLst>
                  <a:ext uri="{FF2B5EF4-FFF2-40B4-BE49-F238E27FC236}">
                    <a16:creationId xmlns:a16="http://schemas.microsoft.com/office/drawing/2014/main" id="{791FC992-E931-4930-B1B3-24AE8DB6C8ED}"/>
                  </a:ext>
                </a:extLst>
              </p:cNvPr>
              <p:cNvSpPr/>
              <p:nvPr/>
            </p:nvSpPr>
            <p:spPr bwMode="gray">
              <a:xfrm>
                <a:off x="7083744" y="4420718"/>
                <a:ext cx="1142963" cy="914231"/>
              </a:xfrm>
              <a:prstGeom prst="foldedCorner">
                <a:avLst/>
              </a:prstGeom>
              <a:solidFill>
                <a:srgbClr val="EBF4F8"/>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lvl="0" indent="0" defTabSz="914400" eaLnBrk="1" fontAlgn="ctr" latinLnBrk="0" hangingPunct="1">
                  <a:lnSpc>
                    <a:spcPct val="150000"/>
                  </a:lnSpc>
                  <a:spcBef>
                    <a:spcPct val="0"/>
                  </a:spcBef>
                  <a:spcAft>
                    <a:spcPct val="0"/>
                  </a:spcAft>
                  <a:buClr>
                    <a:srgbClr val="CC9900"/>
                  </a:buClr>
                  <a:buSzTx/>
                  <a:buFontTx/>
                  <a:buNone/>
                  <a:tabLst/>
                  <a:defRPr/>
                </a:pPr>
                <a:r>
                  <a:rPr kumimoji="0" lang="en-US" sz="1400" b="0" i="0" u="none" strike="noStrike" kern="0" cap="none" spc="0" normalizeH="0" baseline="0" noProof="0" dirty="0">
                    <a:ln>
                      <a:noFill/>
                    </a:ln>
                    <a:solidFill>
                      <a:srgbClr val="000000"/>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Commit history</a:t>
                </a:r>
              </a:p>
              <a:p>
                <a:pPr marL="0" marR="0" lvl="0" indent="0" defTabSz="914400" eaLnBrk="1" fontAlgn="ctr" latinLnBrk="0" hangingPunct="1">
                  <a:lnSpc>
                    <a:spcPct val="150000"/>
                  </a:lnSpc>
                  <a:spcBef>
                    <a:spcPct val="0"/>
                  </a:spcBef>
                  <a:spcAft>
                    <a:spcPct val="0"/>
                  </a:spcAft>
                  <a:buClr>
                    <a:srgbClr val="CC9900"/>
                  </a:buClr>
                  <a:buSzTx/>
                  <a:buFontTx/>
                  <a:buNone/>
                  <a:tabLst/>
                  <a:defRPr/>
                </a:pPr>
                <a:r>
                  <a:rPr kumimoji="0" lang="en-US" sz="1400" b="0" i="0" u="none" strike="noStrike" kern="0" cap="none" spc="0" normalizeH="0" baseline="0" noProof="0" dirty="0">
                    <a:ln>
                      <a:noFill/>
                    </a:ln>
                    <a:solidFill>
                      <a:srgbClr val="000000"/>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Commit 1</a:t>
                </a:r>
              </a:p>
              <a:p>
                <a:pPr marL="0" marR="0" lvl="0" indent="0" defTabSz="914400" eaLnBrk="1" fontAlgn="ctr" latinLnBrk="0" hangingPunct="1">
                  <a:lnSpc>
                    <a:spcPct val="150000"/>
                  </a:lnSpc>
                  <a:spcBef>
                    <a:spcPct val="0"/>
                  </a:spcBef>
                  <a:spcAft>
                    <a:spcPct val="0"/>
                  </a:spcAft>
                  <a:buClr>
                    <a:srgbClr val="CC9900"/>
                  </a:buClr>
                  <a:buSzTx/>
                  <a:buFontTx/>
                  <a:buNone/>
                  <a:tabLst/>
                  <a:defRPr/>
                </a:pPr>
                <a:r>
                  <a:rPr kumimoji="0" lang="en-US" sz="1400" b="0" i="0" u="none" strike="noStrike" kern="0" cap="none" spc="0" normalizeH="0" baseline="0" noProof="0" dirty="0">
                    <a:ln>
                      <a:noFill/>
                    </a:ln>
                    <a:solidFill>
                      <a:srgbClr val="000000"/>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Commit 2</a:t>
                </a:r>
              </a:p>
              <a:p>
                <a:pPr marL="0" marR="0" lvl="0" indent="0" defTabSz="914400" eaLnBrk="1" fontAlgn="ctr" latinLnBrk="0" hangingPunct="1">
                  <a:lnSpc>
                    <a:spcPct val="150000"/>
                  </a:lnSpc>
                  <a:spcBef>
                    <a:spcPct val="0"/>
                  </a:spcBef>
                  <a:spcAft>
                    <a:spcPct val="0"/>
                  </a:spcAft>
                  <a:buClr>
                    <a:srgbClr val="CC9900"/>
                  </a:buClr>
                  <a:buSzTx/>
                  <a:buFontTx/>
                  <a:buNone/>
                  <a:tabLst/>
                  <a:defRPr/>
                </a:pPr>
                <a:r>
                  <a:rPr kumimoji="0" lang="en-US" sz="1400" b="0" i="0" u="none" strike="noStrike" kern="0" cap="none" spc="0" normalizeH="0" baseline="0" noProof="0" dirty="0">
                    <a:ln>
                      <a:noFill/>
                    </a:ln>
                    <a:solidFill>
                      <a:srgbClr val="000000"/>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Commit 3</a:t>
                </a:r>
                <a:endParaRPr kumimoji="0" lang="en-US" altLang="zh-CN" sz="1400" b="0" i="0" u="none" strike="noStrike" kern="0" cap="none" spc="0" normalizeH="0" baseline="0" noProof="0" dirty="0">
                  <a:ln>
                    <a:noFill/>
                  </a:ln>
                  <a:solidFill>
                    <a:srgbClr val="000000"/>
                  </a:solidFill>
                  <a:effectLst/>
                  <a:uLnTx/>
                  <a:uFillTx/>
                  <a:latin typeface="Huawei Sans" panose="020C0503030203020204" pitchFamily="34" charset="0"/>
                  <a:ea typeface="方正兰亭黑简体" panose="02000000000000000000" pitchFamily="2" charset="-122"/>
                  <a:cs typeface="Arial" charset="0"/>
                  <a:sym typeface="Huawei Sans" panose="020C0503030203020204" pitchFamily="34" charset="0"/>
                </a:endParaRPr>
              </a:p>
            </p:txBody>
          </p:sp>
          <p:sp>
            <p:nvSpPr>
              <p:cNvPr id="46" name="圆角矩形 52">
                <a:extLst>
                  <a:ext uri="{FF2B5EF4-FFF2-40B4-BE49-F238E27FC236}">
                    <a16:creationId xmlns:a16="http://schemas.microsoft.com/office/drawing/2014/main" id="{9BF2A8B9-B9FD-4E28-9BCE-AB1610FF4471}"/>
                  </a:ext>
                </a:extLst>
              </p:cNvPr>
              <p:cNvSpPr/>
              <p:nvPr/>
            </p:nvSpPr>
            <p:spPr bwMode="gray">
              <a:xfrm>
                <a:off x="7810716" y="4701776"/>
                <a:ext cx="674466" cy="170200"/>
              </a:xfrm>
              <a:prstGeom prst="roundRect">
                <a:avLst/>
              </a:prstGeom>
              <a:solidFill>
                <a:srgbClr val="9CDCE2"/>
              </a:solidFill>
              <a:ln w="6350" cap="flat" cmpd="sng" algn="ctr">
                <a:noFill/>
                <a:prstDash val="soli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lvl="0" indent="0" algn="ctr" defTabSz="914400" eaLnBrk="1" fontAlgn="ctr" latinLnBrk="0" hangingPunct="1">
                  <a:lnSpc>
                    <a:spcPct val="100000"/>
                  </a:lnSpc>
                  <a:spcBef>
                    <a:spcPct val="0"/>
                  </a:spcBef>
                  <a:spcAft>
                    <a:spcPct val="0"/>
                  </a:spcAft>
                  <a:buClr>
                    <a:srgbClr val="CC9900"/>
                  </a:buClr>
                  <a:buSzTx/>
                  <a:buFontTx/>
                  <a:buNone/>
                  <a:tabLst/>
                  <a:defRPr/>
                </a:pPr>
                <a:r>
                  <a:rPr kumimoji="0" lang="en-US" sz="1400" b="0" i="0" u="none" strike="noStrike" kern="0" cap="none" spc="0" normalizeH="0" baseline="0" noProof="0">
                    <a:ln>
                      <a:noFill/>
                    </a:ln>
                    <a:solidFill>
                      <a:srgbClr val="000000"/>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Rollback</a:t>
                </a:r>
                <a:endParaRPr kumimoji="0" lang="en-US" altLang="zh-CN" sz="1400" b="0" i="0" u="none" strike="noStrike" kern="0" cap="none" spc="0" normalizeH="0" baseline="0" noProof="0" dirty="0">
                  <a:ln>
                    <a:noFill/>
                  </a:ln>
                  <a:solidFill>
                    <a:srgbClr val="000000"/>
                  </a:solidFill>
                  <a:effectLst/>
                  <a:uLnTx/>
                  <a:uFillTx/>
                  <a:latin typeface="Huawei Sans" panose="020C0503030203020204" pitchFamily="34" charset="0"/>
                  <a:ea typeface="方正兰亭黑简体" panose="02000000000000000000" pitchFamily="2" charset="-122"/>
                  <a:cs typeface="Arial" charset="0"/>
                  <a:sym typeface="Huawei Sans" panose="020C0503030203020204" pitchFamily="34" charset="0"/>
                </a:endParaRPr>
              </a:p>
            </p:txBody>
          </p:sp>
          <p:sp>
            <p:nvSpPr>
              <p:cNvPr id="47" name="圆角矩形 53">
                <a:extLst>
                  <a:ext uri="{FF2B5EF4-FFF2-40B4-BE49-F238E27FC236}">
                    <a16:creationId xmlns:a16="http://schemas.microsoft.com/office/drawing/2014/main" id="{23A67FCD-872D-44E5-A895-D16AEB16EDE0}"/>
                  </a:ext>
                </a:extLst>
              </p:cNvPr>
              <p:cNvSpPr/>
              <p:nvPr/>
            </p:nvSpPr>
            <p:spPr bwMode="gray">
              <a:xfrm>
                <a:off x="7808923" y="4955790"/>
                <a:ext cx="665108" cy="186132"/>
              </a:xfrm>
              <a:prstGeom prst="roundRect">
                <a:avLst/>
              </a:prstGeom>
              <a:solidFill>
                <a:srgbClr val="9CDCE2"/>
              </a:solidFill>
              <a:ln w="6350" cap="flat" cmpd="sng" algn="ctr">
                <a:noFill/>
                <a:prstDash val="soli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lvl="0" indent="0" algn="ctr" defTabSz="914400" eaLnBrk="1" fontAlgn="ctr" latinLnBrk="0" hangingPunct="1">
                  <a:lnSpc>
                    <a:spcPct val="100000"/>
                  </a:lnSpc>
                  <a:spcBef>
                    <a:spcPct val="0"/>
                  </a:spcBef>
                  <a:spcAft>
                    <a:spcPct val="0"/>
                  </a:spcAft>
                  <a:buClr>
                    <a:srgbClr val="CC9900"/>
                  </a:buClr>
                  <a:buSzTx/>
                  <a:buFontTx/>
                  <a:buNone/>
                  <a:tabLst/>
                  <a:defRPr/>
                </a:pPr>
                <a:r>
                  <a:rPr kumimoji="0" lang="en-US" sz="1400" b="0" i="0" u="none" strike="noStrike" kern="0" cap="none" spc="0" normalizeH="0" baseline="0" noProof="0" dirty="0">
                    <a:ln>
                      <a:noFill/>
                    </a:ln>
                    <a:solidFill>
                      <a:srgbClr val="000000"/>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Rollback</a:t>
                </a:r>
                <a:endParaRPr kumimoji="0" lang="en-US" altLang="zh-CN" sz="1400" b="0" i="0" u="none" strike="noStrike" kern="0" cap="none" spc="0" normalizeH="0" baseline="0" noProof="0" dirty="0">
                  <a:ln>
                    <a:noFill/>
                  </a:ln>
                  <a:solidFill>
                    <a:srgbClr val="000000"/>
                  </a:solidFill>
                  <a:effectLst/>
                  <a:uLnTx/>
                  <a:uFillTx/>
                  <a:latin typeface="Huawei Sans" panose="020C0503030203020204" pitchFamily="34" charset="0"/>
                  <a:ea typeface="方正兰亭黑简体" panose="02000000000000000000" pitchFamily="2" charset="-122"/>
                  <a:cs typeface="Arial" charset="0"/>
                  <a:sym typeface="Huawei Sans" panose="020C0503030203020204" pitchFamily="34" charset="0"/>
                </a:endParaRPr>
              </a:p>
            </p:txBody>
          </p:sp>
          <p:sp>
            <p:nvSpPr>
              <p:cNvPr id="48" name="圆角矩形 54">
                <a:extLst>
                  <a:ext uri="{FF2B5EF4-FFF2-40B4-BE49-F238E27FC236}">
                    <a16:creationId xmlns:a16="http://schemas.microsoft.com/office/drawing/2014/main" id="{5CAAB17A-3715-4D6D-AF40-4CABCBB45406}"/>
                  </a:ext>
                </a:extLst>
              </p:cNvPr>
              <p:cNvSpPr/>
              <p:nvPr/>
            </p:nvSpPr>
            <p:spPr bwMode="gray">
              <a:xfrm>
                <a:off x="7804246" y="5215199"/>
                <a:ext cx="669787" cy="150641"/>
              </a:xfrm>
              <a:prstGeom prst="roundRect">
                <a:avLst/>
              </a:prstGeom>
              <a:solidFill>
                <a:srgbClr val="9CDCE2"/>
              </a:solidFill>
              <a:ln w="6350" cap="flat" cmpd="sng" algn="ctr">
                <a:noFill/>
                <a:prstDash val="soli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lvl="0" indent="0" algn="ctr" defTabSz="914400" eaLnBrk="1" fontAlgn="ctr" latinLnBrk="0" hangingPunct="1">
                  <a:lnSpc>
                    <a:spcPct val="100000"/>
                  </a:lnSpc>
                  <a:spcBef>
                    <a:spcPct val="0"/>
                  </a:spcBef>
                  <a:spcAft>
                    <a:spcPct val="0"/>
                  </a:spcAft>
                  <a:buClr>
                    <a:srgbClr val="CC9900"/>
                  </a:buClr>
                  <a:buSzTx/>
                  <a:buFontTx/>
                  <a:buNone/>
                  <a:tabLst/>
                  <a:defRPr/>
                </a:pPr>
                <a:r>
                  <a:rPr kumimoji="0" lang="en-US" sz="1400" b="0" i="0" u="none" strike="noStrike" kern="0" cap="none" spc="0" normalizeH="0" baseline="0" noProof="0" dirty="0">
                    <a:ln>
                      <a:noFill/>
                    </a:ln>
                    <a:solidFill>
                      <a:srgbClr val="000000"/>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Rollback</a:t>
                </a:r>
                <a:endParaRPr kumimoji="0" lang="en-US" altLang="zh-CN" sz="1400" b="0" i="0" u="none" strike="noStrike" kern="0" cap="none" spc="0" normalizeH="0" baseline="0" noProof="0" dirty="0">
                  <a:ln>
                    <a:noFill/>
                  </a:ln>
                  <a:solidFill>
                    <a:srgbClr val="000000"/>
                  </a:solidFill>
                  <a:effectLst/>
                  <a:uLnTx/>
                  <a:uFillTx/>
                  <a:latin typeface="Huawei Sans" panose="020C0503030203020204" pitchFamily="34" charset="0"/>
                  <a:ea typeface="方正兰亭黑简体" panose="02000000000000000000" pitchFamily="2" charset="-122"/>
                  <a:cs typeface="Arial" charset="0"/>
                  <a:sym typeface="Huawei Sans" panose="020C0503030203020204" pitchFamily="34" charset="0"/>
                </a:endParaRPr>
              </a:p>
            </p:txBody>
          </p:sp>
        </p:grpSp>
        <p:sp>
          <p:nvSpPr>
            <p:cNvPr id="49" name="文本框 48">
              <a:extLst>
                <a:ext uri="{FF2B5EF4-FFF2-40B4-BE49-F238E27FC236}">
                  <a16:creationId xmlns:a16="http://schemas.microsoft.com/office/drawing/2014/main" id="{54C4E449-3357-4907-A2B0-E3DE3F1FD0EE}"/>
                </a:ext>
              </a:extLst>
            </p:cNvPr>
            <p:cNvSpPr txBox="1"/>
            <p:nvPr/>
          </p:nvSpPr>
          <p:spPr bwMode="gray">
            <a:xfrm>
              <a:off x="5457468" y="3037112"/>
              <a:ext cx="458780" cy="307777"/>
            </a:xfrm>
            <a:prstGeom prst="rect">
              <a:avLst/>
            </a:prstGeom>
            <a:noFill/>
          </p:spPr>
          <p:txBody>
            <a:bodyPr wrap="none" rtlCol="0">
              <a:noAutofit/>
            </a:bodyPr>
            <a:lstStyle/>
            <a:p>
              <a:pPr marL="0" marR="0" lvl="0" indent="0" defTabSz="914400" eaLnBrk="1" fontAlgn="ctr"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diff</a:t>
              </a:r>
              <a:endParaRPr kumimoji="0" lang="en-US" altLang="zh-CN" sz="1400" b="0" i="0" u="none" strike="noStrike" kern="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grpSp>
    </p:spTree>
    <p:extLst>
      <p:ext uri="{BB962C8B-B14F-4D97-AF65-F5344CB8AC3E}">
        <p14:creationId xmlns:p14="http://schemas.microsoft.com/office/powerpoint/2010/main" val="272888895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gray"/>
        <p:txBody>
          <a:bodyPr/>
          <a:lstStyle/>
          <a:p>
            <a:r>
              <a:rPr lang="en-US" dirty="0">
                <a:solidFill>
                  <a:schemeClr val="bg1">
                    <a:lumMod val="50000"/>
                  </a:schemeClr>
                </a:solidFill>
                <a:sym typeface="Huawei Sans" panose="020C0503030203020204" pitchFamily="34" charset="0"/>
              </a:rPr>
              <a:t>Background</a:t>
            </a:r>
            <a:endParaRPr lang="en-US" altLang="zh-CN" dirty="0">
              <a:solidFill>
                <a:schemeClr val="bg1">
                  <a:lumMod val="50000"/>
                </a:schemeClr>
              </a:solidFill>
              <a:sym typeface="Huawei Sans" panose="020C0503030203020204" pitchFamily="34" charset="0"/>
            </a:endParaRPr>
          </a:p>
          <a:p>
            <a:r>
              <a:rPr lang="en-US" dirty="0">
                <a:solidFill>
                  <a:schemeClr val="bg1">
                    <a:lumMod val="50000"/>
                  </a:schemeClr>
                </a:solidFill>
                <a:sym typeface="Huawei Sans" panose="020C0503030203020204" pitchFamily="34" charset="0"/>
              </a:rPr>
              <a:t>Introduction to NCE Service Openness and Programmability</a:t>
            </a:r>
            <a:endParaRPr lang="en-US" altLang="zh-CN" dirty="0">
              <a:solidFill>
                <a:schemeClr val="bg1">
                  <a:lumMod val="50000"/>
                </a:schemeClr>
              </a:solidFill>
              <a:sym typeface="Huawei Sans" panose="020C0503030203020204" pitchFamily="34" charset="0"/>
            </a:endParaRPr>
          </a:p>
          <a:p>
            <a:r>
              <a:rPr lang="en-US" dirty="0">
                <a:solidFill>
                  <a:schemeClr val="bg1">
                    <a:lumMod val="50000"/>
                  </a:schemeClr>
                </a:solidFill>
                <a:sym typeface="Huawei Sans" panose="020C0503030203020204" pitchFamily="34" charset="0"/>
              </a:rPr>
              <a:t>Key Capabilities</a:t>
            </a:r>
            <a:endParaRPr lang="en-US" altLang="zh-CN" dirty="0">
              <a:solidFill>
                <a:schemeClr val="bg1">
                  <a:lumMod val="50000"/>
                </a:schemeClr>
              </a:solidFill>
              <a:sym typeface="Huawei Sans" panose="020C0503030203020204" pitchFamily="34" charset="0"/>
            </a:endParaRPr>
          </a:p>
          <a:p>
            <a:r>
              <a:rPr lang="en-US" b="1" dirty="0">
                <a:sym typeface="Huawei Sans" panose="020C0503030203020204" pitchFamily="34" charset="0"/>
              </a:rPr>
              <a:t>Related Concepts</a:t>
            </a:r>
            <a:endParaRPr lang="en-US" altLang="zh-CN" b="1" dirty="0">
              <a:sym typeface="Huawei Sans" panose="020C0503030203020204" pitchFamily="34" charset="0"/>
            </a:endParaRPr>
          </a:p>
          <a:p>
            <a:r>
              <a:rPr lang="en-US" dirty="0">
                <a:solidFill>
                  <a:schemeClr val="bg1">
                    <a:lumMod val="50000"/>
                  </a:schemeClr>
                </a:solidFill>
                <a:sym typeface="Huawei Sans" panose="020C0503030203020204" pitchFamily="34" charset="0"/>
              </a:rPr>
              <a:t>Practice Cases</a:t>
            </a:r>
            <a:endParaRPr lang="en-US" altLang="zh-CN" dirty="0">
              <a:solidFill>
                <a:schemeClr val="bg1">
                  <a:lumMod val="50000"/>
                </a:schemeClr>
              </a:solidFill>
              <a:sym typeface="Huawei Sans" panose="020C0503030203020204" pitchFamily="34" charset="0"/>
            </a:endParaRPr>
          </a:p>
        </p:txBody>
      </p:sp>
    </p:spTree>
    <p:extLst>
      <p:ext uri="{BB962C8B-B14F-4D97-AF65-F5344CB8AC3E}">
        <p14:creationId xmlns:p14="http://schemas.microsoft.com/office/powerpoint/2010/main" val="224295218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3AD2752-9D63-4900-914C-E7802FA7867C}"/>
              </a:ext>
            </a:extLst>
          </p:cNvPr>
          <p:cNvSpPr>
            <a:spLocks noGrp="1"/>
          </p:cNvSpPr>
          <p:nvPr>
            <p:ph type="title"/>
          </p:nvPr>
        </p:nvSpPr>
        <p:spPr bwMode="gray"/>
        <p:txBody>
          <a:bodyPr/>
          <a:lstStyle/>
          <a:p>
            <a:r>
              <a:rPr lang="en-US">
                <a:sym typeface="Huawei Sans" panose="020C0503030203020204" pitchFamily="34" charset="0"/>
              </a:rPr>
              <a:t>Function Package</a:t>
            </a:r>
            <a:endParaRPr lang="en-US" dirty="0">
              <a:sym typeface="Huawei Sans" panose="020C0503030203020204" pitchFamily="34" charset="0"/>
            </a:endParaRPr>
          </a:p>
        </p:txBody>
      </p:sp>
      <p:sp>
        <p:nvSpPr>
          <p:cNvPr id="3" name="圆角矩形 8">
            <a:extLst>
              <a:ext uri="{FF2B5EF4-FFF2-40B4-BE49-F238E27FC236}">
                <a16:creationId xmlns:a16="http://schemas.microsoft.com/office/drawing/2014/main" id="{B7BB564F-8AF0-41BE-B050-05E9C4098276}"/>
              </a:ext>
            </a:extLst>
          </p:cNvPr>
          <p:cNvSpPr/>
          <p:nvPr/>
        </p:nvSpPr>
        <p:spPr bwMode="gray">
          <a:xfrm>
            <a:off x="1125364" y="1233488"/>
            <a:ext cx="3756376" cy="4960453"/>
          </a:xfrm>
          <a:prstGeom prst="roundRect">
            <a:avLst>
              <a:gd name="adj" fmla="val 8764"/>
            </a:avLst>
          </a:prstGeom>
          <a:noFill/>
          <a:ln w="2857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2000" dirty="0">
              <a:solidFill>
                <a:prstClr val="white"/>
              </a:solidFill>
              <a:sym typeface="Huawei Sans" panose="020C0503030203020204" pitchFamily="34" charset="0"/>
            </a:endParaRPr>
          </a:p>
        </p:txBody>
      </p:sp>
      <p:sp>
        <p:nvSpPr>
          <p:cNvPr id="4" name="圆角矩形 10">
            <a:extLst>
              <a:ext uri="{FF2B5EF4-FFF2-40B4-BE49-F238E27FC236}">
                <a16:creationId xmlns:a16="http://schemas.microsoft.com/office/drawing/2014/main" id="{2C61F5C5-FA5B-4EE8-89FF-7B64DCFA0440}"/>
              </a:ext>
            </a:extLst>
          </p:cNvPr>
          <p:cNvSpPr/>
          <p:nvPr/>
        </p:nvSpPr>
        <p:spPr bwMode="gray">
          <a:xfrm>
            <a:off x="6096000" y="1233488"/>
            <a:ext cx="5148137" cy="4960453"/>
          </a:xfrm>
          <a:prstGeom prst="roundRect">
            <a:avLst>
              <a:gd name="adj" fmla="val 8764"/>
            </a:avLst>
          </a:prstGeom>
          <a:noFill/>
          <a:ln w="2857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2000" dirty="0">
              <a:solidFill>
                <a:prstClr val="white"/>
              </a:solidFill>
              <a:sym typeface="Huawei Sans" panose="020C0503030203020204" pitchFamily="34" charset="0"/>
            </a:endParaRPr>
          </a:p>
        </p:txBody>
      </p:sp>
      <p:sp>
        <p:nvSpPr>
          <p:cNvPr id="5" name="文本框 4">
            <a:extLst>
              <a:ext uri="{FF2B5EF4-FFF2-40B4-BE49-F238E27FC236}">
                <a16:creationId xmlns:a16="http://schemas.microsoft.com/office/drawing/2014/main" id="{2716C7C1-696B-4010-A8DB-575875F06404}"/>
              </a:ext>
            </a:extLst>
          </p:cNvPr>
          <p:cNvSpPr txBox="1"/>
          <p:nvPr/>
        </p:nvSpPr>
        <p:spPr bwMode="gray">
          <a:xfrm>
            <a:off x="1423443" y="1005524"/>
            <a:ext cx="3042821" cy="400111"/>
          </a:xfrm>
          <a:prstGeom prst="rect">
            <a:avLst/>
          </a:prstGeom>
          <a:solidFill>
            <a:schemeClr val="bg1"/>
          </a:solidFill>
        </p:spPr>
        <p:txBody>
          <a:bodyPr wrap="none" rtlCol="0">
            <a:noAutofit/>
          </a:bodyPr>
          <a:lstStyle/>
          <a:p>
            <a:pPr fontAlgn="ctr"/>
            <a:r>
              <a:rPr lang="en-US" sz="2000" b="1" dirty="0">
                <a:latin typeface="Huawei Sans" panose="020C0503030203020204" pitchFamily="34" charset="0"/>
                <a:ea typeface="方正兰亭黑简体" panose="02000000000000000000" pitchFamily="2" charset="-122"/>
                <a:sym typeface="Huawei Sans" panose="020C0503030203020204" pitchFamily="34" charset="0"/>
              </a:rPr>
              <a:t>Specific NE Driver (SND)</a:t>
            </a:r>
          </a:p>
        </p:txBody>
      </p:sp>
      <p:sp>
        <p:nvSpPr>
          <p:cNvPr id="6" name="文本框 5">
            <a:extLst>
              <a:ext uri="{FF2B5EF4-FFF2-40B4-BE49-F238E27FC236}">
                <a16:creationId xmlns:a16="http://schemas.microsoft.com/office/drawing/2014/main" id="{51CE754D-C373-4FD9-B173-02AB84F6A4B9}"/>
              </a:ext>
            </a:extLst>
          </p:cNvPr>
          <p:cNvSpPr txBox="1"/>
          <p:nvPr/>
        </p:nvSpPr>
        <p:spPr bwMode="gray">
          <a:xfrm>
            <a:off x="6469189" y="1005524"/>
            <a:ext cx="3438740" cy="400111"/>
          </a:xfrm>
          <a:prstGeom prst="rect">
            <a:avLst/>
          </a:prstGeom>
          <a:solidFill>
            <a:schemeClr val="bg1"/>
          </a:solidFill>
        </p:spPr>
        <p:txBody>
          <a:bodyPr wrap="none" rtlCol="0">
            <a:noAutofit/>
          </a:bodyPr>
          <a:lstStyle/>
          <a:p>
            <a:pPr fontAlgn="ctr"/>
            <a:r>
              <a:rPr lang="en-US" sz="2000" b="1" dirty="0">
                <a:latin typeface="Huawei Sans" panose="020C0503030203020204" pitchFamily="34" charset="0"/>
                <a:ea typeface="方正兰亭黑简体" panose="02000000000000000000" pitchFamily="2" charset="-122"/>
                <a:sym typeface="Huawei Sans" panose="020C0503030203020204" pitchFamily="34" charset="0"/>
              </a:rPr>
              <a:t>Specific Service Plugin (SSP)</a:t>
            </a:r>
          </a:p>
        </p:txBody>
      </p:sp>
      <p:sp>
        <p:nvSpPr>
          <p:cNvPr id="7" name="文本框 6">
            <a:extLst>
              <a:ext uri="{FF2B5EF4-FFF2-40B4-BE49-F238E27FC236}">
                <a16:creationId xmlns:a16="http://schemas.microsoft.com/office/drawing/2014/main" id="{158BDD17-F6E1-4B70-AD9D-F21E0641C75A}"/>
              </a:ext>
            </a:extLst>
          </p:cNvPr>
          <p:cNvSpPr txBox="1"/>
          <p:nvPr/>
        </p:nvSpPr>
        <p:spPr bwMode="gray">
          <a:xfrm>
            <a:off x="1239520" y="1464772"/>
            <a:ext cx="3540685" cy="3416231"/>
          </a:xfrm>
          <a:prstGeom prst="rect">
            <a:avLst/>
          </a:prstGeom>
          <a:noFill/>
        </p:spPr>
        <p:txBody>
          <a:bodyPr wrap="square" rtlCol="0">
            <a:noAutofit/>
          </a:bodyPr>
          <a:lstStyle/>
          <a:p>
            <a:pPr fontAlgn="ctr">
              <a:lnSpc>
                <a:spcPct val="135000"/>
              </a:lnSpc>
            </a:pPr>
            <a:r>
              <a:rPr lang="en-US" sz="1500" dirty="0">
                <a:latin typeface="Huawei Sans" panose="020C0503030203020204" pitchFamily="34" charset="0"/>
                <a:ea typeface="方正兰亭黑简体" panose="02000000000000000000" pitchFamily="2" charset="-122"/>
                <a:sym typeface="Huawei Sans" panose="020C0503030203020204" pitchFamily="34" charset="0"/>
              </a:rPr>
              <a:t>A type of software package that provides a data model for interaction between the OPS and NEs.</a:t>
            </a:r>
            <a:endParaRPr lang="en-US" altLang="zh-CN" sz="15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lnSpc>
                <a:spcPct val="135000"/>
              </a:lnSpc>
            </a:pPr>
            <a:r>
              <a:rPr lang="en-US" sz="1500" dirty="0">
                <a:latin typeface="Huawei Sans" panose="020C0503030203020204" pitchFamily="34" charset="0"/>
                <a:ea typeface="方正兰亭黑简体" panose="02000000000000000000" pitchFamily="2" charset="-122"/>
                <a:sym typeface="Huawei Sans" panose="020C0503030203020204" pitchFamily="34" charset="0"/>
              </a:rPr>
              <a:t>The data model usually contains a </a:t>
            </a:r>
            <a:r>
              <a:rPr lang="en-US" sz="1500" b="1" dirty="0">
                <a:latin typeface="Huawei Sans" panose="020C0503030203020204" pitchFamily="34" charset="0"/>
                <a:ea typeface="方正兰亭黑简体" panose="02000000000000000000" pitchFamily="2" charset="-122"/>
                <a:sym typeface="Huawei Sans" panose="020C0503030203020204" pitchFamily="34" charset="0"/>
              </a:rPr>
              <a:t>.py</a:t>
            </a:r>
            <a:r>
              <a:rPr lang="en-US" sz="1500" dirty="0">
                <a:latin typeface="Huawei Sans" panose="020C0503030203020204" pitchFamily="34" charset="0"/>
                <a:ea typeface="方正兰亭黑简体" panose="02000000000000000000" pitchFamily="2" charset="-122"/>
                <a:sym typeface="Huawei Sans" panose="020C0503030203020204" pitchFamily="34" charset="0"/>
              </a:rPr>
              <a:t> file and a data model (YANG) of several features. Specifically:</a:t>
            </a:r>
            <a:endParaRPr lang="en-US" altLang="zh-CN" sz="1500" dirty="0">
              <a:latin typeface="Huawei Sans" panose="020C0503030203020204" pitchFamily="34" charset="0"/>
              <a:ea typeface="方正兰亭黑简体" panose="02000000000000000000" pitchFamily="2" charset="-122"/>
              <a:sym typeface="Huawei Sans" panose="020C0503030203020204" pitchFamily="34" charset="0"/>
            </a:endParaRPr>
          </a:p>
          <a:p>
            <a:pPr marL="285750" indent="-285750" fontAlgn="ctr">
              <a:lnSpc>
                <a:spcPct val="135000"/>
              </a:lnSpc>
              <a:buSzPct val="50000"/>
              <a:buFont typeface="Wingdings" panose="05000000000000000000" pitchFamily="2" charset="2"/>
              <a:buChar char="l"/>
            </a:pPr>
            <a:r>
              <a:rPr lang="en-US" sz="1500" dirty="0">
                <a:solidFill>
                  <a:schemeClr val="tx1">
                    <a:lumMod val="95000"/>
                    <a:lumOff val="5000"/>
                  </a:schemeClr>
                </a:solidFill>
                <a:latin typeface="Huawei Sans" panose="020C0503030203020204" pitchFamily="34" charset="0"/>
                <a:ea typeface="方正兰亭黑简体" panose="02000000000000000000" pitchFamily="2" charset="-122"/>
                <a:sym typeface="Huawei Sans" panose="020C0503030203020204" pitchFamily="34" charset="0"/>
              </a:rPr>
              <a:t>The former is used to define information related to an NE, such as device type, vendor, and connection information.</a:t>
            </a:r>
            <a:endParaRPr lang="en-US" altLang="zh-CN" sz="1500" dirty="0">
              <a:solidFill>
                <a:schemeClr val="tx1">
                  <a:lumMod val="95000"/>
                  <a:lumOff val="5000"/>
                </a:schemeClr>
              </a:solidFill>
              <a:latin typeface="Huawei Sans" panose="020C0503030203020204" pitchFamily="34" charset="0"/>
              <a:ea typeface="方正兰亭黑简体" panose="02000000000000000000" pitchFamily="2" charset="-122"/>
              <a:sym typeface="Huawei Sans" panose="020C0503030203020204" pitchFamily="34" charset="0"/>
            </a:endParaRPr>
          </a:p>
          <a:p>
            <a:pPr marL="285750" indent="-285750" fontAlgn="ctr">
              <a:lnSpc>
                <a:spcPct val="135000"/>
              </a:lnSpc>
              <a:buSzPct val="50000"/>
              <a:buFont typeface="Wingdings" panose="05000000000000000000" pitchFamily="2" charset="2"/>
              <a:buChar char="l"/>
            </a:pPr>
            <a:r>
              <a:rPr lang="en-US" sz="1500" dirty="0">
                <a:latin typeface="Huawei Sans" panose="020C0503030203020204" pitchFamily="34" charset="0"/>
                <a:ea typeface="方正兰亭黑简体" panose="02000000000000000000" pitchFamily="2" charset="-122"/>
                <a:sym typeface="Huawei Sans" panose="020C0503030203020204" pitchFamily="34" charset="0"/>
              </a:rPr>
              <a:t>The latter describes the data structure of NE-related features.</a:t>
            </a:r>
            <a:endParaRPr lang="en-US" altLang="zh-CN" sz="15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 name="文本框 7">
            <a:extLst>
              <a:ext uri="{FF2B5EF4-FFF2-40B4-BE49-F238E27FC236}">
                <a16:creationId xmlns:a16="http://schemas.microsoft.com/office/drawing/2014/main" id="{8AA6A2A4-9129-4BC7-89BC-FBDFE506BB0B}"/>
              </a:ext>
            </a:extLst>
          </p:cNvPr>
          <p:cNvSpPr txBox="1"/>
          <p:nvPr/>
        </p:nvSpPr>
        <p:spPr bwMode="gray">
          <a:xfrm>
            <a:off x="6262892" y="1464773"/>
            <a:ext cx="4981245" cy="3747885"/>
          </a:xfrm>
          <a:prstGeom prst="rect">
            <a:avLst/>
          </a:prstGeom>
          <a:noFill/>
        </p:spPr>
        <p:txBody>
          <a:bodyPr wrap="square" rtlCol="0">
            <a:noAutofit/>
          </a:bodyPr>
          <a:lstStyle/>
          <a:p>
            <a:pPr fontAlgn="ctr">
              <a:lnSpc>
                <a:spcPct val="135000"/>
              </a:lnSpc>
            </a:pPr>
            <a:r>
              <a:rPr lang="en-US" sz="1500" dirty="0">
                <a:latin typeface="Huawei Sans" panose="020C0503030203020204" pitchFamily="34" charset="0"/>
                <a:ea typeface="方正兰亭黑简体" panose="02000000000000000000" pitchFamily="2" charset="-122"/>
                <a:sym typeface="Huawei Sans" panose="020C0503030203020204" pitchFamily="34" charset="0"/>
              </a:rPr>
              <a:t>A type of software package that defines a data model for completing network-level service configurations.</a:t>
            </a:r>
            <a:endParaRPr lang="en-US" altLang="zh-CN" sz="15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lnSpc>
                <a:spcPct val="135000"/>
              </a:lnSpc>
            </a:pPr>
            <a:r>
              <a:rPr lang="en-US" sz="1500" dirty="0">
                <a:latin typeface="Huawei Sans" panose="020C0503030203020204" pitchFamily="34" charset="0"/>
                <a:ea typeface="方正兰亭黑简体" panose="02000000000000000000" pitchFamily="2" charset="-122"/>
                <a:sym typeface="Huawei Sans" panose="020C0503030203020204" pitchFamily="34" charset="0"/>
              </a:rPr>
              <a:t>The data model usually contains a Jinja2 template file, a Python mapping script, and a service YANG model. Specifically:</a:t>
            </a:r>
            <a:endParaRPr lang="en-US" altLang="zh-CN" sz="1500" dirty="0">
              <a:latin typeface="Huawei Sans" panose="020C0503030203020204" pitchFamily="34" charset="0"/>
              <a:ea typeface="方正兰亭黑简体" panose="02000000000000000000" pitchFamily="2" charset="-122"/>
              <a:sym typeface="Huawei Sans" panose="020C0503030203020204" pitchFamily="34" charset="0"/>
            </a:endParaRPr>
          </a:p>
          <a:p>
            <a:pPr marL="285750" indent="-285750" fontAlgn="ctr">
              <a:lnSpc>
                <a:spcPct val="135000"/>
              </a:lnSpc>
              <a:buSzPct val="50000"/>
              <a:buFont typeface="Wingdings" panose="05000000000000000000" pitchFamily="2" charset="2"/>
              <a:buChar char="l"/>
            </a:pPr>
            <a:r>
              <a:rPr lang="en-US" sz="1500" dirty="0">
                <a:latin typeface="Huawei Sans" panose="020C0503030203020204" pitchFamily="34" charset="0"/>
                <a:ea typeface="方正兰亭黑简体" panose="02000000000000000000" pitchFamily="2" charset="-122"/>
                <a:sym typeface="Huawei Sans" panose="020C0503030203020204" pitchFamily="34" charset="0"/>
              </a:rPr>
              <a:t>The Jinja2 template describes the data structure of services and uses the Jinja2 syntax to perform operations such as interpolation, condition judgment, and recursion.</a:t>
            </a:r>
            <a:endParaRPr lang="en-US" altLang="zh-CN" sz="1500" dirty="0">
              <a:latin typeface="Huawei Sans" panose="020C0503030203020204" pitchFamily="34" charset="0"/>
              <a:ea typeface="方正兰亭黑简体" panose="02000000000000000000" pitchFamily="2" charset="-122"/>
              <a:sym typeface="Huawei Sans" panose="020C0503030203020204" pitchFamily="34" charset="0"/>
            </a:endParaRPr>
          </a:p>
          <a:p>
            <a:pPr marL="285750" indent="-285750" fontAlgn="ctr">
              <a:lnSpc>
                <a:spcPct val="135000"/>
              </a:lnSpc>
              <a:buSzPct val="50000"/>
              <a:buFont typeface="Wingdings" panose="05000000000000000000" pitchFamily="2" charset="2"/>
              <a:buChar char="l"/>
            </a:pPr>
            <a:r>
              <a:rPr lang="en-US" sz="1500" dirty="0">
                <a:latin typeface="Huawei Sans" panose="020C0503030203020204" pitchFamily="34" charset="0"/>
                <a:ea typeface="方正兰亭黑简体" panose="02000000000000000000" pitchFamily="2" charset="-122"/>
                <a:sym typeface="Huawei Sans" panose="020C0503030203020204" pitchFamily="34" charset="0"/>
              </a:rPr>
              <a:t>The Python mapping script describes how to fill the data submitted by users into the template and map the data to the NE data structure.</a:t>
            </a:r>
            <a:endParaRPr lang="en-US" altLang="zh-CN" sz="1500" dirty="0">
              <a:latin typeface="Huawei Sans" panose="020C0503030203020204" pitchFamily="34" charset="0"/>
              <a:ea typeface="方正兰亭黑简体" panose="02000000000000000000" pitchFamily="2" charset="-122"/>
              <a:sym typeface="Huawei Sans" panose="020C0503030203020204" pitchFamily="34" charset="0"/>
            </a:endParaRPr>
          </a:p>
          <a:p>
            <a:pPr marL="285750" indent="-285750" fontAlgn="ctr">
              <a:lnSpc>
                <a:spcPct val="135000"/>
              </a:lnSpc>
              <a:buSzPct val="50000"/>
              <a:buFont typeface="Wingdings" panose="05000000000000000000" pitchFamily="2" charset="2"/>
              <a:buChar char="l"/>
            </a:pPr>
            <a:r>
              <a:rPr lang="en-US" sz="1500" dirty="0">
                <a:latin typeface="Huawei Sans" panose="020C0503030203020204" pitchFamily="34" charset="0"/>
                <a:ea typeface="方正兰亭黑简体" panose="02000000000000000000" pitchFamily="2" charset="-122"/>
                <a:sym typeface="Huawei Sans" panose="020C0503030203020204" pitchFamily="34" charset="0"/>
              </a:rPr>
              <a:t>The service YANG model describes service parameters and is constructed based on service input.</a:t>
            </a:r>
          </a:p>
        </p:txBody>
      </p:sp>
    </p:spTree>
    <p:extLst>
      <p:ext uri="{BB962C8B-B14F-4D97-AF65-F5344CB8AC3E}">
        <p14:creationId xmlns:p14="http://schemas.microsoft.com/office/powerpoint/2010/main" val="391189865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2671B2F3-0D28-4751-90B7-64098BA2507C}"/>
              </a:ext>
            </a:extLst>
          </p:cNvPr>
          <p:cNvSpPr>
            <a:spLocks noGrp="1"/>
          </p:cNvSpPr>
          <p:nvPr>
            <p:ph type="title"/>
          </p:nvPr>
        </p:nvSpPr>
        <p:spPr bwMode="gray"/>
        <p:txBody>
          <a:bodyPr/>
          <a:lstStyle/>
          <a:p>
            <a:r>
              <a:rPr lang="en-US" dirty="0">
                <a:latin typeface="+mj-lt"/>
                <a:sym typeface="Huawei Sans" panose="020C0503030203020204" pitchFamily="34" charset="0"/>
              </a:rPr>
              <a:t>Package Mapping Mechanism</a:t>
            </a:r>
          </a:p>
        </p:txBody>
      </p:sp>
      <p:sp>
        <p:nvSpPr>
          <p:cNvPr id="79" name="矩形 78">
            <a:extLst>
              <a:ext uri="{FF2B5EF4-FFF2-40B4-BE49-F238E27FC236}">
                <a16:creationId xmlns:a16="http://schemas.microsoft.com/office/drawing/2014/main" id="{9B2FBFD6-1053-45D0-B2C9-933545587BA5}"/>
              </a:ext>
            </a:extLst>
          </p:cNvPr>
          <p:cNvSpPr/>
          <p:nvPr/>
        </p:nvSpPr>
        <p:spPr bwMode="gray">
          <a:xfrm>
            <a:off x="495888" y="1598632"/>
            <a:ext cx="5348246" cy="3987333"/>
          </a:xfrm>
          <a:prstGeom prst="rect">
            <a:avLst/>
          </a:prstGeom>
          <a:solidFill>
            <a:srgbClr val="F3FBFE">
              <a:lumMod val="50000"/>
              <a:alpha val="10000"/>
            </a:srgbClr>
          </a:solidFill>
          <a:ln w="25400" cap="flat" cmpd="sng" algn="ctr">
            <a:noFill/>
            <a:prstDash val="solid"/>
          </a:ln>
          <a:effectLst/>
        </p:spPr>
        <p:txBody>
          <a:bodyPr rtlCol="0" anchor="ctr"/>
          <a:lstStyle/>
          <a:p>
            <a:pPr algn="ctr" defTabSz="914400"/>
            <a:endParaRPr lang="en-US" altLang="zh-CN" sz="1400" kern="0" dirty="0">
              <a:solidFill>
                <a:srgbClr val="FFFFFF"/>
              </a:solidFill>
              <a:latin typeface="+mj-lt"/>
              <a:ea typeface="华文细黑"/>
              <a:sym typeface="Huawei Sans" panose="020C0503030203020204" pitchFamily="34" charset="0"/>
            </a:endParaRPr>
          </a:p>
        </p:txBody>
      </p:sp>
      <p:sp>
        <p:nvSpPr>
          <p:cNvPr id="80" name="矩形 79">
            <a:extLst>
              <a:ext uri="{FF2B5EF4-FFF2-40B4-BE49-F238E27FC236}">
                <a16:creationId xmlns:a16="http://schemas.microsoft.com/office/drawing/2014/main" id="{4CDA6825-AF63-40E6-9CD9-DC39C0FA6CF7}"/>
              </a:ext>
            </a:extLst>
          </p:cNvPr>
          <p:cNvSpPr/>
          <p:nvPr/>
        </p:nvSpPr>
        <p:spPr bwMode="gray">
          <a:xfrm>
            <a:off x="690483" y="2669022"/>
            <a:ext cx="1323488" cy="409575"/>
          </a:xfrm>
          <a:prstGeom prst="rect">
            <a:avLst/>
          </a:prstGeom>
          <a:solidFill>
            <a:srgbClr val="FFF2CC"/>
          </a:solidFill>
          <a:ln w="25400" cap="flat" cmpd="sng" algn="ctr">
            <a:noFill/>
            <a:prstDash val="solid"/>
          </a:ln>
          <a:effectLst/>
        </p:spPr>
        <p:txBody>
          <a:bodyPr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200" b="1" i="0" u="none" strike="noStrike" kern="0" cap="none" spc="0" normalizeH="0" baseline="0" noProof="0" dirty="0">
                <a:ln>
                  <a:noFill/>
                </a:ln>
                <a:effectLst/>
                <a:uLnTx/>
                <a:uFillTx/>
                <a:latin typeface="+mj-lt"/>
                <a:ea typeface="方正兰亭黑简体" panose="02000000000000000000" pitchFamily="2" charset="-122"/>
                <a:sym typeface="Huawei Sans" panose="020C0503030203020204" pitchFamily="34" charset="0"/>
              </a:rPr>
              <a:t>Specific Service Plugin (SSP)</a:t>
            </a:r>
            <a:endParaRPr kumimoji="0" lang="en-US" altLang="zh-CN" sz="1200" b="1" i="0" u="none" strike="noStrike" kern="0" cap="none" spc="0" normalizeH="0" baseline="0" noProof="0" dirty="0">
              <a:ln>
                <a:noFill/>
              </a:ln>
              <a:effectLst/>
              <a:uLnTx/>
              <a:uFillTx/>
              <a:latin typeface="+mj-lt"/>
              <a:ea typeface="方正兰亭黑简体" panose="02000000000000000000" pitchFamily="2" charset="-122"/>
              <a:sym typeface="Huawei Sans" panose="020C0503030203020204" pitchFamily="34" charset="0"/>
            </a:endParaRPr>
          </a:p>
        </p:txBody>
      </p:sp>
      <p:sp>
        <p:nvSpPr>
          <p:cNvPr id="81" name="矩形 80">
            <a:extLst>
              <a:ext uri="{FF2B5EF4-FFF2-40B4-BE49-F238E27FC236}">
                <a16:creationId xmlns:a16="http://schemas.microsoft.com/office/drawing/2014/main" id="{002BBB18-0640-4AC6-AE68-46243706696C}"/>
              </a:ext>
            </a:extLst>
          </p:cNvPr>
          <p:cNvSpPr/>
          <p:nvPr/>
        </p:nvSpPr>
        <p:spPr bwMode="gray">
          <a:xfrm>
            <a:off x="620058" y="4749718"/>
            <a:ext cx="1489934" cy="409575"/>
          </a:xfrm>
          <a:prstGeom prst="rect">
            <a:avLst/>
          </a:prstGeom>
          <a:solidFill>
            <a:srgbClr val="30B5C5"/>
          </a:solidFill>
          <a:ln w="25400" cap="flat" cmpd="sng" algn="ctr">
            <a:noFill/>
            <a:prstDash val="solid"/>
          </a:ln>
          <a:effectLst/>
        </p:spPr>
        <p:txBody>
          <a:bodyPr rtlCol="0" anchor="ctr"/>
          <a:lstStyle/>
          <a:p>
            <a:pPr algn="ctr" defTabSz="914400"/>
            <a:r>
              <a:rPr lang="en-US" sz="1200" b="1" kern="0" dirty="0">
                <a:solidFill>
                  <a:srgbClr val="FFFFFF"/>
                </a:solidFill>
                <a:latin typeface="+mj-lt"/>
                <a:sym typeface="Huawei Sans" panose="020C0503030203020204" pitchFamily="34" charset="0"/>
              </a:rPr>
              <a:t>Specific NE Driver (SND)</a:t>
            </a:r>
            <a:endParaRPr lang="en-US" altLang="zh-CN" sz="1200" b="1" kern="0" dirty="0">
              <a:solidFill>
                <a:srgbClr val="FFFFFF"/>
              </a:solidFill>
              <a:latin typeface="+mj-lt"/>
              <a:sym typeface="Huawei Sans" panose="020C0503030203020204" pitchFamily="34" charset="0"/>
            </a:endParaRPr>
          </a:p>
        </p:txBody>
      </p:sp>
      <p:sp>
        <p:nvSpPr>
          <p:cNvPr id="82" name="文本框 81">
            <a:extLst>
              <a:ext uri="{FF2B5EF4-FFF2-40B4-BE49-F238E27FC236}">
                <a16:creationId xmlns:a16="http://schemas.microsoft.com/office/drawing/2014/main" id="{14FD5F27-984B-4C59-AF33-4A25D62AAC82}"/>
              </a:ext>
            </a:extLst>
          </p:cNvPr>
          <p:cNvSpPr txBox="1"/>
          <p:nvPr/>
        </p:nvSpPr>
        <p:spPr bwMode="gray">
          <a:xfrm>
            <a:off x="1518026" y="1617559"/>
            <a:ext cx="2968148" cy="461665"/>
          </a:xfrm>
          <a:prstGeom prst="rect">
            <a:avLst/>
          </a:prstGeom>
          <a:noFill/>
        </p:spPr>
        <p:txBody>
          <a:bodyPr wrap="square" rtlCol="0">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200" b="1" i="0" u="none" strike="noStrike" kern="0" cap="none" spc="0" normalizeH="0" baseline="0" noProof="0" dirty="0">
                <a:ln>
                  <a:noFill/>
                </a:ln>
                <a:solidFill>
                  <a:prstClr val="black"/>
                </a:solidFill>
                <a:effectLst/>
                <a:uLnTx/>
                <a:uFillTx/>
                <a:latin typeface="+mj-lt"/>
                <a:ea typeface="方正兰亭黑简体" panose="02000000000000000000" pitchFamily="2" charset="-122"/>
                <a:sym typeface="Huawei Sans" panose="020C0503030203020204" pitchFamily="34" charset="0"/>
              </a:rPr>
              <a:t>NCE service openness and programmability framework</a:t>
            </a:r>
          </a:p>
        </p:txBody>
      </p:sp>
      <p:sp>
        <p:nvSpPr>
          <p:cNvPr id="83" name="矩形 82">
            <a:extLst>
              <a:ext uri="{FF2B5EF4-FFF2-40B4-BE49-F238E27FC236}">
                <a16:creationId xmlns:a16="http://schemas.microsoft.com/office/drawing/2014/main" id="{0C07BB8E-6539-4971-93C6-5CC867A0EFBB}"/>
              </a:ext>
            </a:extLst>
          </p:cNvPr>
          <p:cNvSpPr/>
          <p:nvPr/>
        </p:nvSpPr>
        <p:spPr bwMode="gray">
          <a:xfrm>
            <a:off x="2482225" y="2067641"/>
            <a:ext cx="3175443" cy="2320922"/>
          </a:xfrm>
          <a:prstGeom prst="rect">
            <a:avLst/>
          </a:prstGeom>
          <a:solidFill>
            <a:srgbClr val="FFF2CC"/>
          </a:solidFill>
          <a:ln w="25400" cap="flat" cmpd="sng" algn="ctr">
            <a:noFill/>
            <a:prstDash val="solid"/>
          </a:ln>
          <a:effectLst/>
        </p:spPr>
        <p:txBody>
          <a:bodyPr rtlCol="0" anchor="ctr">
            <a:noAutofit/>
          </a:bodyPr>
          <a:lstStyle/>
          <a:p>
            <a:pPr algn="ctr" defTabSz="914400" fontAlgn="ctr"/>
            <a:endParaRPr lang="en-US" altLang="zh-CN" sz="1400" b="1" kern="0" dirty="0">
              <a:solidFill>
                <a:srgbClr val="EC7061"/>
              </a:solidFill>
              <a:latin typeface="+mj-lt"/>
              <a:ea typeface="方正兰亭黑简体" panose="02000000000000000000" pitchFamily="2" charset="-122"/>
              <a:sym typeface="Huawei Sans" panose="020C0503030203020204" pitchFamily="34" charset="0"/>
            </a:endParaRPr>
          </a:p>
        </p:txBody>
      </p:sp>
      <p:cxnSp>
        <p:nvCxnSpPr>
          <p:cNvPr id="84" name="直接箭头连接符 83">
            <a:extLst>
              <a:ext uri="{FF2B5EF4-FFF2-40B4-BE49-F238E27FC236}">
                <a16:creationId xmlns:a16="http://schemas.microsoft.com/office/drawing/2014/main" id="{879413C4-5008-4F48-AD6D-8617DD40698B}"/>
              </a:ext>
            </a:extLst>
          </p:cNvPr>
          <p:cNvCxnSpPr/>
          <p:nvPr/>
        </p:nvCxnSpPr>
        <p:spPr bwMode="gray">
          <a:xfrm flipV="1">
            <a:off x="5264599" y="1508736"/>
            <a:ext cx="0" cy="3466479"/>
          </a:xfrm>
          <a:prstGeom prst="straightConnector1">
            <a:avLst/>
          </a:prstGeom>
          <a:noFill/>
          <a:ln w="19050" cap="flat" cmpd="sng" algn="ctr">
            <a:solidFill>
              <a:srgbClr val="00B0F0"/>
            </a:solidFill>
            <a:prstDash val="sysDash"/>
            <a:headEnd type="none" w="med" len="med"/>
            <a:tailEnd type="none" w="med" len="med"/>
          </a:ln>
          <a:effectLst/>
        </p:spPr>
      </p:cxnSp>
      <p:sp>
        <p:nvSpPr>
          <p:cNvPr id="85" name="矩形 84">
            <a:extLst>
              <a:ext uri="{FF2B5EF4-FFF2-40B4-BE49-F238E27FC236}">
                <a16:creationId xmlns:a16="http://schemas.microsoft.com/office/drawing/2014/main" id="{3B48A62E-9DE9-4478-80BB-E30D8B8EC5FE}"/>
              </a:ext>
            </a:extLst>
          </p:cNvPr>
          <p:cNvSpPr/>
          <p:nvPr/>
        </p:nvSpPr>
        <p:spPr bwMode="gray">
          <a:xfrm>
            <a:off x="2482225" y="4524988"/>
            <a:ext cx="3175443" cy="858899"/>
          </a:xfrm>
          <a:prstGeom prst="rect">
            <a:avLst/>
          </a:prstGeom>
          <a:solidFill>
            <a:srgbClr val="30B5C5"/>
          </a:solidFill>
          <a:ln w="25400" cap="flat" cmpd="sng" algn="ctr">
            <a:noFill/>
            <a:prstDash val="solid"/>
          </a:ln>
          <a:effectLst/>
        </p:spPr>
        <p:txBody>
          <a:bodyPr rtlCol="0" anchor="ctr"/>
          <a:lstStyle/>
          <a:p>
            <a:pPr algn="ctr" defTabSz="914400"/>
            <a:endParaRPr lang="en-US" altLang="zh-CN" sz="1200" b="1" kern="0" dirty="0">
              <a:solidFill>
                <a:srgbClr val="FFFFFF"/>
              </a:solidFill>
              <a:latin typeface="+mj-lt"/>
              <a:sym typeface="Huawei Sans" panose="020C0503030203020204" pitchFamily="34" charset="0"/>
            </a:endParaRPr>
          </a:p>
        </p:txBody>
      </p:sp>
      <p:sp>
        <p:nvSpPr>
          <p:cNvPr id="86" name="文本框 85">
            <a:extLst>
              <a:ext uri="{FF2B5EF4-FFF2-40B4-BE49-F238E27FC236}">
                <a16:creationId xmlns:a16="http://schemas.microsoft.com/office/drawing/2014/main" id="{3C84DF77-36D0-4CDC-91F5-58336834B4C0}"/>
              </a:ext>
            </a:extLst>
          </p:cNvPr>
          <p:cNvSpPr txBox="1"/>
          <p:nvPr/>
        </p:nvSpPr>
        <p:spPr bwMode="gray">
          <a:xfrm>
            <a:off x="2531775" y="2157562"/>
            <a:ext cx="1571264" cy="307777"/>
          </a:xfrm>
          <a:prstGeom prst="rect">
            <a:avLst/>
          </a:prstGeom>
          <a:noFill/>
        </p:spPr>
        <p:txBody>
          <a:bodyPr wrap="none" rtlCol="0">
            <a:noAutofit/>
          </a:bodyPr>
          <a:lstStyle/>
          <a:p>
            <a:pPr marL="0" marR="0" lvl="0" indent="0" defTabSz="914400" eaLnBrk="1" fontAlgn="ctr"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dirty="0">
                <a:ln>
                  <a:noFill/>
                </a:ln>
                <a:effectLst/>
                <a:uLnTx/>
                <a:uFillTx/>
                <a:latin typeface="+mj-lt"/>
                <a:ea typeface="方正兰亭黑简体" panose="02000000000000000000" pitchFamily="2" charset="-122"/>
                <a:sym typeface="Huawei Sans" panose="020C0503030203020204" pitchFamily="34" charset="0"/>
              </a:rPr>
              <a:t>Service package</a:t>
            </a:r>
          </a:p>
        </p:txBody>
      </p:sp>
      <p:sp>
        <p:nvSpPr>
          <p:cNvPr id="87" name="文本框 86">
            <a:extLst>
              <a:ext uri="{FF2B5EF4-FFF2-40B4-BE49-F238E27FC236}">
                <a16:creationId xmlns:a16="http://schemas.microsoft.com/office/drawing/2014/main" id="{B0959B3E-274D-4EF5-BB6D-BB7D029021F3}"/>
              </a:ext>
            </a:extLst>
          </p:cNvPr>
          <p:cNvSpPr txBox="1"/>
          <p:nvPr/>
        </p:nvSpPr>
        <p:spPr bwMode="gray">
          <a:xfrm>
            <a:off x="3186531" y="4551696"/>
            <a:ext cx="1766830" cy="307777"/>
          </a:xfrm>
          <a:prstGeom prst="rect">
            <a:avLst/>
          </a:prstGeom>
          <a:noFill/>
        </p:spPr>
        <p:txBody>
          <a:bodyPr wrap="none" rtlCol="0">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dirty="0">
                <a:ln>
                  <a:noFill/>
                </a:ln>
                <a:solidFill>
                  <a:prstClr val="white"/>
                </a:solidFill>
                <a:effectLst/>
                <a:uLnTx/>
                <a:uFillTx/>
                <a:latin typeface="+mj-lt"/>
                <a:ea typeface="方正兰亭黑简体" panose="02000000000000000000" pitchFamily="2" charset="-122"/>
                <a:sym typeface="Huawei Sans" panose="020C0503030203020204" pitchFamily="34" charset="0"/>
              </a:rPr>
              <a:t>NE driver package</a:t>
            </a:r>
          </a:p>
        </p:txBody>
      </p:sp>
      <p:cxnSp>
        <p:nvCxnSpPr>
          <p:cNvPr id="88" name="直接箭头连接符 87">
            <a:extLst>
              <a:ext uri="{FF2B5EF4-FFF2-40B4-BE49-F238E27FC236}">
                <a16:creationId xmlns:a16="http://schemas.microsoft.com/office/drawing/2014/main" id="{F859E8D1-6F41-4183-9AD4-2908AD8508FC}"/>
              </a:ext>
            </a:extLst>
          </p:cNvPr>
          <p:cNvCxnSpPr>
            <a:endCxn id="80" idx="0"/>
          </p:cNvCxnSpPr>
          <p:nvPr/>
        </p:nvCxnSpPr>
        <p:spPr bwMode="gray">
          <a:xfrm>
            <a:off x="1352227" y="1503600"/>
            <a:ext cx="0" cy="1165422"/>
          </a:xfrm>
          <a:prstGeom prst="straightConnector1">
            <a:avLst/>
          </a:prstGeom>
          <a:noFill/>
          <a:ln w="19050" cap="flat" cmpd="sng" algn="ctr">
            <a:solidFill>
              <a:srgbClr val="EC7061"/>
            </a:solidFill>
            <a:prstDash val="solid"/>
            <a:headEnd type="triangle"/>
            <a:tailEnd type="triangle"/>
          </a:ln>
          <a:effectLst/>
        </p:spPr>
      </p:cxnSp>
      <p:cxnSp>
        <p:nvCxnSpPr>
          <p:cNvPr id="89" name="直接箭头连接符 88">
            <a:extLst>
              <a:ext uri="{FF2B5EF4-FFF2-40B4-BE49-F238E27FC236}">
                <a16:creationId xmlns:a16="http://schemas.microsoft.com/office/drawing/2014/main" id="{385870C0-281D-42E3-BCB4-447152642E0F}"/>
              </a:ext>
            </a:extLst>
          </p:cNvPr>
          <p:cNvCxnSpPr>
            <a:cxnSpLocks/>
            <a:stCxn id="80" idx="2"/>
            <a:endCxn id="81" idx="0"/>
          </p:cNvCxnSpPr>
          <p:nvPr/>
        </p:nvCxnSpPr>
        <p:spPr bwMode="gray">
          <a:xfrm>
            <a:off x="1352227" y="3078597"/>
            <a:ext cx="12798" cy="1671121"/>
          </a:xfrm>
          <a:prstGeom prst="straightConnector1">
            <a:avLst/>
          </a:prstGeom>
          <a:noFill/>
          <a:ln w="19050" cap="flat" cmpd="sng" algn="ctr">
            <a:solidFill>
              <a:srgbClr val="EC7061"/>
            </a:solidFill>
            <a:prstDash val="solid"/>
            <a:headEnd type="triangle"/>
            <a:tailEnd type="triangle"/>
          </a:ln>
          <a:effectLst/>
        </p:spPr>
      </p:cxnSp>
      <p:sp>
        <p:nvSpPr>
          <p:cNvPr id="90" name="矩形 89">
            <a:extLst>
              <a:ext uri="{FF2B5EF4-FFF2-40B4-BE49-F238E27FC236}">
                <a16:creationId xmlns:a16="http://schemas.microsoft.com/office/drawing/2014/main" id="{630F2AC2-8B39-47D8-916C-DC0D21BC599D}"/>
              </a:ext>
            </a:extLst>
          </p:cNvPr>
          <p:cNvSpPr/>
          <p:nvPr/>
        </p:nvSpPr>
        <p:spPr bwMode="gray">
          <a:xfrm>
            <a:off x="495888" y="5648653"/>
            <a:ext cx="5348243" cy="437856"/>
          </a:xfrm>
          <a:prstGeom prst="rect">
            <a:avLst/>
          </a:prstGeom>
          <a:solidFill>
            <a:srgbClr val="0070C0">
              <a:alpha val="10000"/>
            </a:srgbClr>
          </a:solidFill>
          <a:ln w="25400" cap="flat" cmpd="sng" algn="ctr">
            <a:noFill/>
            <a:prstDash val="solid"/>
          </a:ln>
          <a:effectLst/>
        </p:spPr>
        <p:txBody>
          <a:bodyPr rtlCol="0" anchor="ctr"/>
          <a:lstStyle/>
          <a:p>
            <a:pPr algn="ctr" defTabSz="914400"/>
            <a:r>
              <a:rPr lang="en-US" sz="1200" b="1" dirty="0">
                <a:latin typeface="+mj-lt"/>
                <a:sym typeface="Huawei Sans" panose="020C0503030203020204" pitchFamily="34" charset="0"/>
              </a:rPr>
              <a:t>Automatically generate NETCONF packets or deliver CLI commands to devices through SSH.</a:t>
            </a:r>
          </a:p>
        </p:txBody>
      </p:sp>
      <p:cxnSp>
        <p:nvCxnSpPr>
          <p:cNvPr id="91" name="直接箭头连接符 90">
            <a:extLst>
              <a:ext uri="{FF2B5EF4-FFF2-40B4-BE49-F238E27FC236}">
                <a16:creationId xmlns:a16="http://schemas.microsoft.com/office/drawing/2014/main" id="{CAA09287-C16F-4BAB-8633-724C98D5BC9B}"/>
              </a:ext>
            </a:extLst>
          </p:cNvPr>
          <p:cNvCxnSpPr>
            <a:cxnSpLocks/>
          </p:cNvCxnSpPr>
          <p:nvPr/>
        </p:nvCxnSpPr>
        <p:spPr bwMode="gray">
          <a:xfrm>
            <a:off x="1842551" y="1520175"/>
            <a:ext cx="0" cy="3287177"/>
          </a:xfrm>
          <a:prstGeom prst="straightConnector1">
            <a:avLst/>
          </a:prstGeom>
          <a:noFill/>
          <a:ln w="19050" cap="flat" cmpd="sng" algn="ctr">
            <a:solidFill>
              <a:srgbClr val="00B0F0"/>
            </a:solidFill>
            <a:prstDash val="solid"/>
            <a:headEnd type="triangle"/>
            <a:tailEnd type="triangle"/>
          </a:ln>
          <a:effectLst/>
        </p:spPr>
      </p:cxnSp>
      <p:cxnSp>
        <p:nvCxnSpPr>
          <p:cNvPr id="92" name="直接箭头连接符 91">
            <a:extLst>
              <a:ext uri="{FF2B5EF4-FFF2-40B4-BE49-F238E27FC236}">
                <a16:creationId xmlns:a16="http://schemas.microsoft.com/office/drawing/2014/main" id="{A9F4DDF1-2446-4BCA-8E97-B026E1908742}"/>
              </a:ext>
            </a:extLst>
          </p:cNvPr>
          <p:cNvCxnSpPr>
            <a:cxnSpLocks/>
            <a:stCxn id="81" idx="2"/>
          </p:cNvCxnSpPr>
          <p:nvPr/>
        </p:nvCxnSpPr>
        <p:spPr bwMode="gray">
          <a:xfrm>
            <a:off x="1365025" y="5159293"/>
            <a:ext cx="0" cy="567340"/>
          </a:xfrm>
          <a:prstGeom prst="straightConnector1">
            <a:avLst/>
          </a:prstGeom>
          <a:noFill/>
          <a:ln w="19050" cap="flat" cmpd="sng" algn="ctr">
            <a:solidFill>
              <a:srgbClr val="00B0F0"/>
            </a:solidFill>
            <a:prstDash val="solid"/>
            <a:headEnd type="triangle"/>
            <a:tailEnd type="triangle"/>
          </a:ln>
          <a:effectLst/>
        </p:spPr>
      </p:cxnSp>
      <p:cxnSp>
        <p:nvCxnSpPr>
          <p:cNvPr id="93" name="直接箭头连接符 92">
            <a:extLst>
              <a:ext uri="{FF2B5EF4-FFF2-40B4-BE49-F238E27FC236}">
                <a16:creationId xmlns:a16="http://schemas.microsoft.com/office/drawing/2014/main" id="{23A55A30-AA9B-4699-8F5A-44D18EE3C460}"/>
              </a:ext>
            </a:extLst>
          </p:cNvPr>
          <p:cNvCxnSpPr>
            <a:cxnSpLocks/>
            <a:stCxn id="80" idx="3"/>
          </p:cNvCxnSpPr>
          <p:nvPr/>
        </p:nvCxnSpPr>
        <p:spPr bwMode="gray">
          <a:xfrm>
            <a:off x="2013971" y="2873810"/>
            <a:ext cx="451724" cy="0"/>
          </a:xfrm>
          <a:prstGeom prst="straightConnector1">
            <a:avLst/>
          </a:prstGeom>
          <a:noFill/>
          <a:ln w="19050" cap="flat" cmpd="sng" algn="ctr">
            <a:solidFill>
              <a:srgbClr val="FFD17D">
                <a:lumMod val="75000"/>
              </a:srgbClr>
            </a:solidFill>
            <a:prstDash val="sysDash"/>
            <a:headEnd type="none" w="med" len="med"/>
            <a:tailEnd type="none" w="med" len="med"/>
          </a:ln>
          <a:effectLst/>
        </p:spPr>
      </p:cxnSp>
      <p:cxnSp>
        <p:nvCxnSpPr>
          <p:cNvPr id="94" name="直接箭头连接符 93">
            <a:extLst>
              <a:ext uri="{FF2B5EF4-FFF2-40B4-BE49-F238E27FC236}">
                <a16:creationId xmlns:a16="http://schemas.microsoft.com/office/drawing/2014/main" id="{7BAD6A88-ED1F-4949-86E0-05896603F560}"/>
              </a:ext>
            </a:extLst>
          </p:cNvPr>
          <p:cNvCxnSpPr>
            <a:cxnSpLocks/>
            <a:stCxn id="81" idx="3"/>
            <a:endCxn id="85" idx="1"/>
          </p:cNvCxnSpPr>
          <p:nvPr/>
        </p:nvCxnSpPr>
        <p:spPr bwMode="gray">
          <a:xfrm flipV="1">
            <a:off x="2109992" y="4954438"/>
            <a:ext cx="372233" cy="68"/>
          </a:xfrm>
          <a:prstGeom prst="straightConnector1">
            <a:avLst/>
          </a:prstGeom>
          <a:noFill/>
          <a:ln w="19050" cap="flat" cmpd="sng" algn="ctr">
            <a:solidFill>
              <a:srgbClr val="00B0F0"/>
            </a:solidFill>
            <a:prstDash val="sysDash"/>
            <a:headEnd type="none" w="med" len="med"/>
            <a:tailEnd type="none" w="med" len="med"/>
          </a:ln>
          <a:effectLst/>
        </p:spPr>
      </p:cxnSp>
      <p:sp>
        <p:nvSpPr>
          <p:cNvPr id="95" name="矩形 94">
            <a:extLst>
              <a:ext uri="{FF2B5EF4-FFF2-40B4-BE49-F238E27FC236}">
                <a16:creationId xmlns:a16="http://schemas.microsoft.com/office/drawing/2014/main" id="{9A2B0D85-E6CE-432A-AB83-9ED19AEB21D5}"/>
              </a:ext>
            </a:extLst>
          </p:cNvPr>
          <p:cNvSpPr/>
          <p:nvPr/>
        </p:nvSpPr>
        <p:spPr bwMode="gray">
          <a:xfrm>
            <a:off x="3179807" y="2698615"/>
            <a:ext cx="1817831" cy="320984"/>
          </a:xfrm>
          <a:prstGeom prst="rect">
            <a:avLst/>
          </a:prstGeom>
          <a:solidFill>
            <a:srgbClr val="EC7061">
              <a:lumMod val="40000"/>
              <a:lumOff val="60000"/>
            </a:srgbClr>
          </a:solidFill>
          <a:ln w="25400" cap="flat" cmpd="sng" algn="ctr">
            <a:noFill/>
            <a:prstDash val="solid"/>
          </a:ln>
          <a:effectLst/>
        </p:spPr>
        <p:txBody>
          <a:bodyPr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a:ln>
                  <a:noFill/>
                </a:ln>
                <a:solidFill>
                  <a:prstClr val="black">
                    <a:lumMod val="75000"/>
                    <a:lumOff val="25000"/>
                  </a:prstClr>
                </a:solidFill>
                <a:effectLst/>
                <a:uLnTx/>
                <a:uFillTx/>
                <a:latin typeface="+mj-lt"/>
                <a:ea typeface="方正兰亭黑简体" panose="02000000000000000000" pitchFamily="2" charset="-122"/>
                <a:sym typeface="Huawei Sans" panose="020C0503030203020204" pitchFamily="34" charset="0"/>
              </a:rPr>
              <a:t>YANG</a:t>
            </a:r>
            <a:endParaRPr kumimoji="0" lang="en-US" altLang="zh-CN" sz="1200" b="0" i="0" u="none" strike="noStrike" kern="0" cap="none" spc="0" normalizeH="0" baseline="0" noProof="0" dirty="0">
              <a:ln>
                <a:noFill/>
              </a:ln>
              <a:solidFill>
                <a:prstClr val="black">
                  <a:lumMod val="75000"/>
                  <a:lumOff val="25000"/>
                </a:prstClr>
              </a:solidFill>
              <a:effectLst/>
              <a:uLnTx/>
              <a:uFillTx/>
              <a:latin typeface="+mj-lt"/>
              <a:ea typeface="方正兰亭黑简体" panose="02000000000000000000" pitchFamily="2" charset="-122"/>
              <a:sym typeface="Huawei Sans" panose="020C0503030203020204" pitchFamily="34" charset="0"/>
            </a:endParaRPr>
          </a:p>
        </p:txBody>
      </p:sp>
      <p:sp>
        <p:nvSpPr>
          <p:cNvPr id="96" name="矩形 95">
            <a:extLst>
              <a:ext uri="{FF2B5EF4-FFF2-40B4-BE49-F238E27FC236}">
                <a16:creationId xmlns:a16="http://schemas.microsoft.com/office/drawing/2014/main" id="{AFA2F93F-37F3-4D2E-A5AA-CBEB340731CB}"/>
              </a:ext>
            </a:extLst>
          </p:cNvPr>
          <p:cNvSpPr/>
          <p:nvPr/>
        </p:nvSpPr>
        <p:spPr bwMode="gray">
          <a:xfrm>
            <a:off x="3170225" y="3256884"/>
            <a:ext cx="1844006" cy="320984"/>
          </a:xfrm>
          <a:prstGeom prst="rect">
            <a:avLst/>
          </a:prstGeom>
          <a:solidFill>
            <a:srgbClr val="EC7061">
              <a:lumMod val="40000"/>
              <a:lumOff val="60000"/>
            </a:srgbClr>
          </a:solidFill>
          <a:ln w="25400" cap="flat" cmpd="sng" algn="ctr">
            <a:noFill/>
            <a:prstDash val="solid"/>
          </a:ln>
          <a:effectLst/>
        </p:spPr>
        <p:txBody>
          <a:bodyPr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a:ln>
                  <a:noFill/>
                </a:ln>
                <a:solidFill>
                  <a:prstClr val="black">
                    <a:lumMod val="75000"/>
                    <a:lumOff val="25000"/>
                  </a:prstClr>
                </a:solidFill>
                <a:effectLst/>
                <a:uLnTx/>
                <a:uFillTx/>
                <a:latin typeface="+mj-lt"/>
                <a:ea typeface="方正兰亭黑简体" panose="02000000000000000000" pitchFamily="2" charset="-122"/>
                <a:sym typeface="Huawei Sans" panose="020C0503030203020204" pitchFamily="34" charset="0"/>
              </a:rPr>
              <a:t>Service callback logic</a:t>
            </a:r>
          </a:p>
        </p:txBody>
      </p:sp>
      <p:sp>
        <p:nvSpPr>
          <p:cNvPr id="97" name="矩形 96">
            <a:extLst>
              <a:ext uri="{FF2B5EF4-FFF2-40B4-BE49-F238E27FC236}">
                <a16:creationId xmlns:a16="http://schemas.microsoft.com/office/drawing/2014/main" id="{2F7865DA-B2D6-431D-9932-A6827DE26EF9}"/>
              </a:ext>
            </a:extLst>
          </p:cNvPr>
          <p:cNvSpPr/>
          <p:nvPr/>
        </p:nvSpPr>
        <p:spPr bwMode="gray">
          <a:xfrm>
            <a:off x="2647357" y="3881764"/>
            <a:ext cx="1332145" cy="328838"/>
          </a:xfrm>
          <a:prstGeom prst="rect">
            <a:avLst/>
          </a:prstGeom>
          <a:solidFill>
            <a:srgbClr val="EC7061">
              <a:lumMod val="40000"/>
              <a:lumOff val="60000"/>
            </a:srgbClr>
          </a:solidFill>
          <a:ln w="25400" cap="flat" cmpd="sng" algn="ctr">
            <a:noFill/>
            <a:prstDash val="solid"/>
          </a:ln>
          <a:effectLst/>
        </p:spPr>
        <p:txBody>
          <a:bodyPr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a:ln>
                  <a:noFill/>
                </a:ln>
                <a:solidFill>
                  <a:prstClr val="black">
                    <a:lumMod val="75000"/>
                    <a:lumOff val="25000"/>
                  </a:prstClr>
                </a:solidFill>
                <a:effectLst/>
                <a:uLnTx/>
                <a:uFillTx/>
                <a:latin typeface="+mj-lt"/>
                <a:ea typeface="方正兰亭黑简体" panose="02000000000000000000" pitchFamily="2" charset="-122"/>
                <a:sym typeface="Huawei Sans" panose="020C0503030203020204" pitchFamily="34" charset="0"/>
              </a:rPr>
              <a:t>NE template 1</a:t>
            </a:r>
            <a:endParaRPr kumimoji="0" lang="en-US" altLang="zh-CN" sz="1200" b="0" i="0" u="none" strike="noStrike" kern="0" cap="none" spc="0" normalizeH="0" baseline="0" noProof="0" dirty="0">
              <a:ln>
                <a:noFill/>
              </a:ln>
              <a:solidFill>
                <a:prstClr val="black">
                  <a:lumMod val="75000"/>
                  <a:lumOff val="25000"/>
                </a:prstClr>
              </a:solidFill>
              <a:effectLst/>
              <a:uLnTx/>
              <a:uFillTx/>
              <a:latin typeface="+mj-lt"/>
              <a:ea typeface="方正兰亭黑简体" panose="02000000000000000000" pitchFamily="2" charset="-122"/>
              <a:cs typeface="Microsoft YaHei" charset="-122"/>
              <a:sym typeface="Huawei Sans" panose="020C0503030203020204" pitchFamily="34" charset="0"/>
            </a:endParaRPr>
          </a:p>
        </p:txBody>
      </p:sp>
      <p:sp>
        <p:nvSpPr>
          <p:cNvPr id="98" name="矩形 97">
            <a:extLst>
              <a:ext uri="{FF2B5EF4-FFF2-40B4-BE49-F238E27FC236}">
                <a16:creationId xmlns:a16="http://schemas.microsoft.com/office/drawing/2014/main" id="{A49EEC85-C411-42E8-BDDF-220F0A234E0F}"/>
              </a:ext>
            </a:extLst>
          </p:cNvPr>
          <p:cNvSpPr/>
          <p:nvPr/>
        </p:nvSpPr>
        <p:spPr bwMode="gray">
          <a:xfrm>
            <a:off x="4157659" y="3881764"/>
            <a:ext cx="1369775" cy="328838"/>
          </a:xfrm>
          <a:prstGeom prst="rect">
            <a:avLst/>
          </a:prstGeom>
          <a:solidFill>
            <a:srgbClr val="EC7061">
              <a:lumMod val="40000"/>
              <a:lumOff val="60000"/>
            </a:srgbClr>
          </a:solidFill>
          <a:ln w="25400" cap="flat" cmpd="sng" algn="ctr">
            <a:noFill/>
            <a:prstDash val="solid"/>
          </a:ln>
          <a:effectLst/>
        </p:spPr>
        <p:txBody>
          <a:bodyPr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a:ln>
                  <a:noFill/>
                </a:ln>
                <a:solidFill>
                  <a:prstClr val="black">
                    <a:lumMod val="75000"/>
                    <a:lumOff val="25000"/>
                  </a:prstClr>
                </a:solidFill>
                <a:effectLst/>
                <a:uLnTx/>
                <a:uFillTx/>
                <a:latin typeface="+mj-lt"/>
                <a:ea typeface="方正兰亭黑简体" panose="02000000000000000000" pitchFamily="2" charset="-122"/>
                <a:sym typeface="Huawei Sans" panose="020C0503030203020204" pitchFamily="34" charset="0"/>
              </a:rPr>
              <a:t>NE template 2</a:t>
            </a:r>
            <a:endParaRPr kumimoji="0" lang="en-US" altLang="zh-CN" sz="1200" b="0" i="0" u="none" strike="noStrike" kern="0" cap="none" spc="0" normalizeH="0" baseline="0" noProof="0" dirty="0">
              <a:ln>
                <a:noFill/>
              </a:ln>
              <a:solidFill>
                <a:prstClr val="black">
                  <a:lumMod val="75000"/>
                  <a:lumOff val="25000"/>
                </a:prstClr>
              </a:solidFill>
              <a:effectLst/>
              <a:uLnTx/>
              <a:uFillTx/>
              <a:latin typeface="+mj-lt"/>
              <a:ea typeface="方正兰亭黑简体" panose="02000000000000000000" pitchFamily="2" charset="-122"/>
              <a:sym typeface="Huawei Sans" panose="020C0503030203020204" pitchFamily="34" charset="0"/>
            </a:endParaRPr>
          </a:p>
        </p:txBody>
      </p:sp>
      <p:sp>
        <p:nvSpPr>
          <p:cNvPr id="99" name="矩形 98">
            <a:extLst>
              <a:ext uri="{FF2B5EF4-FFF2-40B4-BE49-F238E27FC236}">
                <a16:creationId xmlns:a16="http://schemas.microsoft.com/office/drawing/2014/main" id="{95AE7668-CFFF-4176-8DEF-19D08CCF309D}"/>
              </a:ext>
            </a:extLst>
          </p:cNvPr>
          <p:cNvSpPr/>
          <p:nvPr/>
        </p:nvSpPr>
        <p:spPr bwMode="gray">
          <a:xfrm>
            <a:off x="4175340" y="4919475"/>
            <a:ext cx="1341488" cy="311948"/>
          </a:xfrm>
          <a:prstGeom prst="rect">
            <a:avLst/>
          </a:prstGeom>
          <a:solidFill>
            <a:srgbClr val="F3FBFE">
              <a:lumMod val="90000"/>
            </a:srgbClr>
          </a:solidFill>
          <a:ln w="25400" cap="flat" cmpd="sng" algn="ctr">
            <a:noFill/>
            <a:prstDash val="solid"/>
          </a:ln>
          <a:effectLst/>
        </p:spPr>
        <p:txBody>
          <a:bodyPr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a:ln>
                  <a:noFill/>
                </a:ln>
                <a:effectLst/>
                <a:uLnTx/>
                <a:uFillTx/>
                <a:latin typeface="+mj-lt"/>
                <a:ea typeface="方正兰亭黑简体" panose="02000000000000000000" pitchFamily="2" charset="-122"/>
                <a:sym typeface="Huawei Sans" panose="020C0503030203020204" pitchFamily="34" charset="0"/>
              </a:rPr>
              <a:t>NE YANG 2</a:t>
            </a:r>
            <a:endParaRPr kumimoji="0" lang="en-US" altLang="zh-CN" sz="1400" b="0" i="0" u="none" strike="noStrike" kern="0" cap="none" spc="0" normalizeH="0" baseline="0" noProof="0" dirty="0">
              <a:ln>
                <a:noFill/>
              </a:ln>
              <a:effectLst/>
              <a:uLnTx/>
              <a:uFillTx/>
              <a:latin typeface="+mj-lt"/>
              <a:ea typeface="方正兰亭黑简体" panose="02000000000000000000" pitchFamily="2" charset="-122"/>
              <a:sym typeface="Huawei Sans" panose="020C0503030203020204" pitchFamily="34" charset="0"/>
            </a:endParaRPr>
          </a:p>
        </p:txBody>
      </p:sp>
      <p:sp>
        <p:nvSpPr>
          <p:cNvPr id="100" name="矩形 99">
            <a:extLst>
              <a:ext uri="{FF2B5EF4-FFF2-40B4-BE49-F238E27FC236}">
                <a16:creationId xmlns:a16="http://schemas.microsoft.com/office/drawing/2014/main" id="{BCDCFD63-49BE-4E22-800B-E66A05EF8343}"/>
              </a:ext>
            </a:extLst>
          </p:cNvPr>
          <p:cNvSpPr/>
          <p:nvPr/>
        </p:nvSpPr>
        <p:spPr bwMode="gray">
          <a:xfrm>
            <a:off x="495888" y="996801"/>
            <a:ext cx="5349229" cy="535249"/>
          </a:xfrm>
          <a:prstGeom prst="rect">
            <a:avLst/>
          </a:prstGeom>
          <a:solidFill>
            <a:srgbClr val="F3FBFE">
              <a:lumMod val="50000"/>
              <a:alpha val="10000"/>
            </a:srgbClr>
          </a:solidFill>
          <a:ln w="25400" cap="flat" cmpd="sng" algn="ctr">
            <a:noFill/>
            <a:prstDash val="solid"/>
          </a:ln>
          <a:effectLst/>
        </p:spPr>
        <p:txBody>
          <a:bodyPr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400" b="0" i="0" u="none" strike="noStrike" kern="0" cap="none" spc="0" normalizeH="0" baseline="0" noProof="0" dirty="0">
              <a:ln>
                <a:noFill/>
              </a:ln>
              <a:solidFill>
                <a:srgbClr val="BAE6F6">
                  <a:lumMod val="10000"/>
                </a:srgbClr>
              </a:solidFill>
              <a:effectLst/>
              <a:uLnTx/>
              <a:uFillTx/>
              <a:latin typeface="+mj-lt"/>
              <a:ea typeface="方正兰亭黑简体" panose="02000000000000000000" pitchFamily="2" charset="-122"/>
              <a:sym typeface="Huawei Sans" panose="020C0503030203020204" pitchFamily="34" charset="0"/>
            </a:endParaRPr>
          </a:p>
        </p:txBody>
      </p:sp>
      <p:sp>
        <p:nvSpPr>
          <p:cNvPr id="101" name="矩形 100">
            <a:extLst>
              <a:ext uri="{FF2B5EF4-FFF2-40B4-BE49-F238E27FC236}">
                <a16:creationId xmlns:a16="http://schemas.microsoft.com/office/drawing/2014/main" id="{742C4A30-D899-44AE-BAC2-D60BB3CE6BF1}"/>
              </a:ext>
            </a:extLst>
          </p:cNvPr>
          <p:cNvSpPr/>
          <p:nvPr/>
        </p:nvSpPr>
        <p:spPr bwMode="gray">
          <a:xfrm>
            <a:off x="715059" y="1084726"/>
            <a:ext cx="1894332" cy="318851"/>
          </a:xfrm>
          <a:prstGeom prst="rect">
            <a:avLst/>
          </a:prstGeom>
          <a:solidFill>
            <a:srgbClr val="BAE6F6">
              <a:lumMod val="90000"/>
            </a:srgbClr>
          </a:solidFill>
          <a:ln w="25400" cap="flat" cmpd="sng" algn="ctr">
            <a:noFill/>
            <a:prstDash val="solid"/>
          </a:ln>
          <a:effectLst/>
        </p:spPr>
        <p:txBody>
          <a:bodyPr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a:ln>
                  <a:noFill/>
                </a:ln>
                <a:solidFill>
                  <a:srgbClr val="BAE6F6">
                    <a:lumMod val="10000"/>
                  </a:srgbClr>
                </a:solidFill>
                <a:effectLst/>
                <a:uLnTx/>
                <a:uFillTx/>
                <a:latin typeface="+mj-lt"/>
                <a:ea typeface="方正兰亭黑简体" panose="02000000000000000000" pitchFamily="2" charset="-122"/>
                <a:sym typeface="Huawei Sans" panose="020C0503030203020204" pitchFamily="34" charset="0"/>
              </a:rPr>
              <a:t>RESTful API</a:t>
            </a:r>
            <a:endParaRPr kumimoji="0" lang="en-US" altLang="zh-CN" sz="1400" b="0" i="0" u="none" strike="noStrike" kern="0" cap="none" spc="0" normalizeH="0" baseline="0" noProof="0" dirty="0">
              <a:ln>
                <a:noFill/>
              </a:ln>
              <a:solidFill>
                <a:srgbClr val="BAE6F6">
                  <a:lumMod val="10000"/>
                </a:srgbClr>
              </a:solidFill>
              <a:effectLst/>
              <a:uLnTx/>
              <a:uFillTx/>
              <a:latin typeface="+mj-lt"/>
              <a:ea typeface="方正兰亭黑简体" panose="02000000000000000000" pitchFamily="2" charset="-122"/>
              <a:cs typeface="Microsoft YaHei" charset="-122"/>
              <a:sym typeface="Huawei Sans" panose="020C0503030203020204" pitchFamily="34" charset="0"/>
            </a:endParaRPr>
          </a:p>
        </p:txBody>
      </p:sp>
      <p:sp>
        <p:nvSpPr>
          <p:cNvPr id="102" name="矩形 101">
            <a:extLst>
              <a:ext uri="{FF2B5EF4-FFF2-40B4-BE49-F238E27FC236}">
                <a16:creationId xmlns:a16="http://schemas.microsoft.com/office/drawing/2014/main" id="{4C007FD3-A485-4052-8BDB-FB04FFE3B088}"/>
              </a:ext>
            </a:extLst>
          </p:cNvPr>
          <p:cNvSpPr/>
          <p:nvPr/>
        </p:nvSpPr>
        <p:spPr bwMode="gray">
          <a:xfrm>
            <a:off x="3154235" y="1084726"/>
            <a:ext cx="1994709" cy="318851"/>
          </a:xfrm>
          <a:prstGeom prst="rect">
            <a:avLst/>
          </a:prstGeom>
          <a:solidFill>
            <a:srgbClr val="BAE6F6">
              <a:lumMod val="90000"/>
            </a:srgbClr>
          </a:solidFill>
          <a:ln w="25400" cap="flat" cmpd="sng" algn="ctr">
            <a:noFill/>
            <a:prstDash val="solid"/>
          </a:ln>
          <a:effectLst/>
        </p:spPr>
        <p:txBody>
          <a:bodyPr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a:ln>
                  <a:noFill/>
                </a:ln>
                <a:solidFill>
                  <a:srgbClr val="BAE6F6">
                    <a:lumMod val="10000"/>
                  </a:srgbClr>
                </a:solidFill>
                <a:effectLst/>
                <a:uLnTx/>
                <a:uFillTx/>
                <a:latin typeface="+mj-lt"/>
                <a:ea typeface="方正兰亭黑简体" panose="02000000000000000000" pitchFamily="2" charset="-122"/>
                <a:sym typeface="Huawei Sans" panose="020C0503030203020204" pitchFamily="34" charset="0"/>
              </a:rPr>
              <a:t>Web-UI</a:t>
            </a:r>
            <a:endParaRPr kumimoji="0" lang="en-US" altLang="zh-CN" sz="1400" b="0" i="0" u="none" strike="noStrike" kern="0" cap="none" spc="0" normalizeH="0" baseline="0" noProof="0" dirty="0">
              <a:ln>
                <a:noFill/>
              </a:ln>
              <a:solidFill>
                <a:srgbClr val="BAE6F6">
                  <a:lumMod val="10000"/>
                </a:srgbClr>
              </a:solidFill>
              <a:effectLst/>
              <a:uLnTx/>
              <a:uFillTx/>
              <a:latin typeface="+mj-lt"/>
              <a:ea typeface="方正兰亭黑简体" panose="02000000000000000000" pitchFamily="2" charset="-122"/>
              <a:cs typeface="Microsoft YaHei" charset="-122"/>
              <a:sym typeface="Huawei Sans" panose="020C0503030203020204" pitchFamily="34" charset="0"/>
            </a:endParaRPr>
          </a:p>
        </p:txBody>
      </p:sp>
      <p:cxnSp>
        <p:nvCxnSpPr>
          <p:cNvPr id="103" name="直接箭头连接符 102">
            <a:extLst>
              <a:ext uri="{FF2B5EF4-FFF2-40B4-BE49-F238E27FC236}">
                <a16:creationId xmlns:a16="http://schemas.microsoft.com/office/drawing/2014/main" id="{3C195049-E9C3-4B86-8F9B-E480E280E75B}"/>
              </a:ext>
            </a:extLst>
          </p:cNvPr>
          <p:cNvCxnSpPr>
            <a:stCxn id="96" idx="0"/>
            <a:endCxn id="95" idx="2"/>
          </p:cNvCxnSpPr>
          <p:nvPr/>
        </p:nvCxnSpPr>
        <p:spPr bwMode="gray">
          <a:xfrm flipH="1" flipV="1">
            <a:off x="4088723" y="3019599"/>
            <a:ext cx="3505" cy="237285"/>
          </a:xfrm>
          <a:prstGeom prst="straightConnector1">
            <a:avLst/>
          </a:prstGeom>
          <a:noFill/>
          <a:ln w="19050" cap="flat" cmpd="sng" algn="ctr">
            <a:solidFill>
              <a:srgbClr val="EC7061"/>
            </a:solidFill>
            <a:prstDash val="sysDash"/>
            <a:headEnd type="none" w="med" len="med"/>
            <a:tailEnd type="none" w="med" len="med"/>
          </a:ln>
          <a:effectLst/>
        </p:spPr>
      </p:cxnSp>
      <p:cxnSp>
        <p:nvCxnSpPr>
          <p:cNvPr id="104" name="直接箭头连接符 103">
            <a:extLst>
              <a:ext uri="{FF2B5EF4-FFF2-40B4-BE49-F238E27FC236}">
                <a16:creationId xmlns:a16="http://schemas.microsoft.com/office/drawing/2014/main" id="{8C030A80-4DB0-4C57-B13F-DBE82E90FE06}"/>
              </a:ext>
            </a:extLst>
          </p:cNvPr>
          <p:cNvCxnSpPr>
            <a:stCxn id="97" idx="0"/>
            <a:endCxn id="96" idx="2"/>
          </p:cNvCxnSpPr>
          <p:nvPr/>
        </p:nvCxnSpPr>
        <p:spPr bwMode="gray">
          <a:xfrm flipV="1">
            <a:off x="3313430" y="3577868"/>
            <a:ext cx="778798" cy="303896"/>
          </a:xfrm>
          <a:prstGeom prst="straightConnector1">
            <a:avLst/>
          </a:prstGeom>
          <a:noFill/>
          <a:ln w="19050" cap="flat" cmpd="sng" algn="ctr">
            <a:solidFill>
              <a:srgbClr val="EC7061"/>
            </a:solidFill>
            <a:prstDash val="sysDash"/>
            <a:headEnd type="none" w="med" len="med"/>
            <a:tailEnd type="none" w="med" len="med"/>
          </a:ln>
          <a:effectLst/>
        </p:spPr>
      </p:cxnSp>
      <p:cxnSp>
        <p:nvCxnSpPr>
          <p:cNvPr id="105" name="直接箭头连接符 104">
            <a:extLst>
              <a:ext uri="{FF2B5EF4-FFF2-40B4-BE49-F238E27FC236}">
                <a16:creationId xmlns:a16="http://schemas.microsoft.com/office/drawing/2014/main" id="{5742B939-A320-4447-8239-5AC02D4CAB97}"/>
              </a:ext>
            </a:extLst>
          </p:cNvPr>
          <p:cNvCxnSpPr>
            <a:stCxn id="98" idx="0"/>
            <a:endCxn id="96" idx="2"/>
          </p:cNvCxnSpPr>
          <p:nvPr/>
        </p:nvCxnSpPr>
        <p:spPr bwMode="gray">
          <a:xfrm flipH="1" flipV="1">
            <a:off x="4092228" y="3577868"/>
            <a:ext cx="750319" cy="303896"/>
          </a:xfrm>
          <a:prstGeom prst="straightConnector1">
            <a:avLst/>
          </a:prstGeom>
          <a:noFill/>
          <a:ln w="19050" cap="flat" cmpd="sng" algn="ctr">
            <a:solidFill>
              <a:srgbClr val="EC7061"/>
            </a:solidFill>
            <a:prstDash val="sysDash"/>
            <a:headEnd type="none" w="med" len="med"/>
            <a:tailEnd type="none" w="med" len="med"/>
          </a:ln>
          <a:effectLst/>
        </p:spPr>
      </p:cxnSp>
      <p:cxnSp>
        <p:nvCxnSpPr>
          <p:cNvPr id="106" name="直接箭头连接符 105">
            <a:extLst>
              <a:ext uri="{FF2B5EF4-FFF2-40B4-BE49-F238E27FC236}">
                <a16:creationId xmlns:a16="http://schemas.microsoft.com/office/drawing/2014/main" id="{CEA3CB86-7CBB-4CE3-A8C0-BE59DCE202F3}"/>
              </a:ext>
            </a:extLst>
          </p:cNvPr>
          <p:cNvCxnSpPr>
            <a:stCxn id="113" idx="0"/>
            <a:endCxn id="97" idx="2"/>
          </p:cNvCxnSpPr>
          <p:nvPr/>
        </p:nvCxnSpPr>
        <p:spPr bwMode="gray">
          <a:xfrm flipH="1" flipV="1">
            <a:off x="3313430" y="4210602"/>
            <a:ext cx="4671" cy="714685"/>
          </a:xfrm>
          <a:prstGeom prst="straightConnector1">
            <a:avLst/>
          </a:prstGeom>
          <a:noFill/>
          <a:ln w="19050" cap="flat" cmpd="sng" algn="ctr">
            <a:solidFill>
              <a:srgbClr val="EC7061"/>
            </a:solidFill>
            <a:prstDash val="sysDash"/>
            <a:headEnd type="none" w="med" len="med"/>
            <a:tailEnd type="none" w="med" len="med"/>
          </a:ln>
          <a:effectLst/>
        </p:spPr>
      </p:cxnSp>
      <p:cxnSp>
        <p:nvCxnSpPr>
          <p:cNvPr id="107" name="直接箭头连接符 106">
            <a:extLst>
              <a:ext uri="{FF2B5EF4-FFF2-40B4-BE49-F238E27FC236}">
                <a16:creationId xmlns:a16="http://schemas.microsoft.com/office/drawing/2014/main" id="{44CE78E8-C943-4E33-AB84-E34A25C0C8CC}"/>
              </a:ext>
            </a:extLst>
          </p:cNvPr>
          <p:cNvCxnSpPr>
            <a:stCxn id="99" idx="0"/>
            <a:endCxn id="98" idx="2"/>
          </p:cNvCxnSpPr>
          <p:nvPr/>
        </p:nvCxnSpPr>
        <p:spPr bwMode="gray">
          <a:xfrm flipH="1" flipV="1">
            <a:off x="4842547" y="4210602"/>
            <a:ext cx="3537" cy="708873"/>
          </a:xfrm>
          <a:prstGeom prst="straightConnector1">
            <a:avLst/>
          </a:prstGeom>
          <a:noFill/>
          <a:ln w="19050" cap="flat" cmpd="sng" algn="ctr">
            <a:solidFill>
              <a:srgbClr val="EC7061"/>
            </a:solidFill>
            <a:prstDash val="sysDash"/>
            <a:headEnd type="none" w="med" len="med"/>
            <a:tailEnd type="none" w="med" len="med"/>
          </a:ln>
          <a:effectLst/>
        </p:spPr>
      </p:cxnSp>
      <p:cxnSp>
        <p:nvCxnSpPr>
          <p:cNvPr id="108" name="直接箭头连接符 107">
            <a:extLst>
              <a:ext uri="{FF2B5EF4-FFF2-40B4-BE49-F238E27FC236}">
                <a16:creationId xmlns:a16="http://schemas.microsoft.com/office/drawing/2014/main" id="{FB8D79E7-8614-4081-BE4C-A51C30279ED8}"/>
              </a:ext>
            </a:extLst>
          </p:cNvPr>
          <p:cNvCxnSpPr>
            <a:stCxn id="95" idx="0"/>
          </p:cNvCxnSpPr>
          <p:nvPr/>
        </p:nvCxnSpPr>
        <p:spPr bwMode="gray">
          <a:xfrm flipH="1" flipV="1">
            <a:off x="4084272" y="1479589"/>
            <a:ext cx="4451" cy="1219026"/>
          </a:xfrm>
          <a:prstGeom prst="straightConnector1">
            <a:avLst/>
          </a:prstGeom>
          <a:noFill/>
          <a:ln w="19050" cap="flat" cmpd="sng" algn="ctr">
            <a:solidFill>
              <a:srgbClr val="EC7061"/>
            </a:solidFill>
            <a:prstDash val="sysDash"/>
            <a:headEnd type="none" w="med" len="med"/>
            <a:tailEnd type="none" w="med" len="med"/>
          </a:ln>
          <a:effectLst/>
        </p:spPr>
      </p:cxnSp>
      <p:sp>
        <p:nvSpPr>
          <p:cNvPr id="109" name="矩形 108">
            <a:extLst>
              <a:ext uri="{FF2B5EF4-FFF2-40B4-BE49-F238E27FC236}">
                <a16:creationId xmlns:a16="http://schemas.microsoft.com/office/drawing/2014/main" id="{47336E21-7364-47F0-B696-555392970415}"/>
              </a:ext>
            </a:extLst>
          </p:cNvPr>
          <p:cNvSpPr/>
          <p:nvPr/>
        </p:nvSpPr>
        <p:spPr bwMode="gray">
          <a:xfrm>
            <a:off x="5912274" y="3830808"/>
            <a:ext cx="923518" cy="576272"/>
          </a:xfrm>
          <a:prstGeom prst="rect">
            <a:avLst/>
          </a:prstGeom>
          <a:solidFill>
            <a:srgbClr val="FFF2CC"/>
          </a:solidFill>
          <a:ln w="25400" cap="flat" cmpd="sng" algn="ctr">
            <a:noFill/>
            <a:prstDash val="solid"/>
          </a:ln>
          <a:effectLst/>
        </p:spPr>
        <p:txBody>
          <a:bodyPr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a:ln>
                  <a:noFill/>
                </a:ln>
                <a:effectLst/>
                <a:uLnTx/>
                <a:uFillTx/>
                <a:latin typeface="+mj-lt"/>
                <a:ea typeface="方正兰亭黑简体" panose="02000000000000000000" pitchFamily="2" charset="-122"/>
                <a:sym typeface="Huawei Sans" panose="020C0503030203020204" pitchFamily="34" charset="0"/>
              </a:rPr>
              <a:t>Jinja2</a:t>
            </a:r>
            <a:endParaRPr kumimoji="0" lang="en-US" altLang="zh-CN" sz="1400" b="0" i="0" u="none" strike="noStrike" kern="0" cap="none" spc="0" normalizeH="0" baseline="0" noProof="0" dirty="0">
              <a:ln>
                <a:noFill/>
              </a:ln>
              <a:effectLst/>
              <a:uLnTx/>
              <a:uFillTx/>
              <a:latin typeface="+mj-lt"/>
              <a:ea typeface="方正兰亭黑简体" panose="02000000000000000000" pitchFamily="2" charset="-122"/>
              <a:sym typeface="Huawei Sans" panose="020C0503030203020204" pitchFamily="34" charset="0"/>
            </a:endParaRPr>
          </a:p>
        </p:txBody>
      </p:sp>
      <p:sp>
        <p:nvSpPr>
          <p:cNvPr id="110" name="矩形 109">
            <a:extLst>
              <a:ext uri="{FF2B5EF4-FFF2-40B4-BE49-F238E27FC236}">
                <a16:creationId xmlns:a16="http://schemas.microsoft.com/office/drawing/2014/main" id="{89FC9C72-FCB4-41C8-8621-1D0F349EF8A0}"/>
              </a:ext>
            </a:extLst>
          </p:cNvPr>
          <p:cNvSpPr/>
          <p:nvPr/>
        </p:nvSpPr>
        <p:spPr bwMode="gray">
          <a:xfrm>
            <a:off x="5912274" y="2966284"/>
            <a:ext cx="923518" cy="800315"/>
          </a:xfrm>
          <a:prstGeom prst="rect">
            <a:avLst/>
          </a:prstGeom>
          <a:solidFill>
            <a:srgbClr val="FFF2CC"/>
          </a:solidFill>
          <a:ln w="25400" cap="flat" cmpd="sng" algn="ctr">
            <a:noFill/>
            <a:prstDash val="solid"/>
          </a:ln>
          <a:effectLst/>
        </p:spPr>
        <p:txBody>
          <a:bodyPr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a:ln>
                  <a:noFill/>
                </a:ln>
                <a:effectLst/>
                <a:uLnTx/>
                <a:uFillTx/>
                <a:latin typeface="+mj-lt"/>
                <a:ea typeface="方正兰亭黑简体" panose="02000000000000000000" pitchFamily="2" charset="-122"/>
                <a:sym typeface="Huawei Sans" panose="020C0503030203020204" pitchFamily="34" charset="0"/>
              </a:rPr>
              <a:t>Python</a:t>
            </a:r>
            <a:endParaRPr kumimoji="0" lang="en-US" altLang="zh-CN" sz="1400" b="0" i="0" u="none" strike="noStrike" kern="0" cap="none" spc="0" normalizeH="0" baseline="0" noProof="0" dirty="0">
              <a:ln>
                <a:noFill/>
              </a:ln>
              <a:effectLst/>
              <a:uLnTx/>
              <a:uFillTx/>
              <a:latin typeface="+mj-lt"/>
              <a:ea typeface="方正兰亭黑简体" panose="02000000000000000000" pitchFamily="2" charset="-122"/>
              <a:sym typeface="Huawei Sans" panose="020C0503030203020204" pitchFamily="34" charset="0"/>
            </a:endParaRPr>
          </a:p>
        </p:txBody>
      </p:sp>
      <p:sp>
        <p:nvSpPr>
          <p:cNvPr id="111" name="矩形 110">
            <a:extLst>
              <a:ext uri="{FF2B5EF4-FFF2-40B4-BE49-F238E27FC236}">
                <a16:creationId xmlns:a16="http://schemas.microsoft.com/office/drawing/2014/main" id="{217A7CEB-CC36-4CD6-94F5-62E556EB1D33}"/>
              </a:ext>
            </a:extLst>
          </p:cNvPr>
          <p:cNvSpPr/>
          <p:nvPr/>
        </p:nvSpPr>
        <p:spPr bwMode="gray">
          <a:xfrm>
            <a:off x="5912274" y="2103516"/>
            <a:ext cx="923518" cy="798559"/>
          </a:xfrm>
          <a:prstGeom prst="rect">
            <a:avLst/>
          </a:prstGeom>
          <a:solidFill>
            <a:srgbClr val="FFF2CC"/>
          </a:solidFill>
          <a:ln w="25400" cap="flat" cmpd="sng" algn="ctr">
            <a:noFill/>
            <a:prstDash val="solid"/>
          </a:ln>
          <a:effectLst/>
        </p:spPr>
        <p:txBody>
          <a:bodyPr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a:ln>
                  <a:noFill/>
                </a:ln>
                <a:effectLst/>
                <a:uLnTx/>
                <a:uFillTx/>
                <a:latin typeface="+mj-lt"/>
                <a:ea typeface="方正兰亭黑简体" panose="02000000000000000000" pitchFamily="2" charset="-122"/>
                <a:sym typeface="Huawei Sans" panose="020C0503030203020204" pitchFamily="34" charset="0"/>
              </a:rPr>
              <a:t>YANG</a:t>
            </a:r>
            <a:endParaRPr kumimoji="0" lang="en-US" altLang="zh-CN" sz="1400" b="0" i="0" u="none" strike="noStrike" kern="0" cap="none" spc="0" normalizeH="0" baseline="0" noProof="0" dirty="0">
              <a:ln>
                <a:noFill/>
              </a:ln>
              <a:effectLst/>
              <a:uLnTx/>
              <a:uFillTx/>
              <a:latin typeface="+mj-lt"/>
              <a:ea typeface="方正兰亭黑简体" panose="02000000000000000000" pitchFamily="2" charset="-122"/>
              <a:sym typeface="Huawei Sans" panose="020C0503030203020204" pitchFamily="34" charset="0"/>
            </a:endParaRPr>
          </a:p>
        </p:txBody>
      </p:sp>
      <p:sp>
        <p:nvSpPr>
          <p:cNvPr id="112" name="矩形 111">
            <a:extLst>
              <a:ext uri="{FF2B5EF4-FFF2-40B4-BE49-F238E27FC236}">
                <a16:creationId xmlns:a16="http://schemas.microsoft.com/office/drawing/2014/main" id="{43DFC5AD-94B7-44FF-8C34-494F4BFB141D}"/>
              </a:ext>
            </a:extLst>
          </p:cNvPr>
          <p:cNvSpPr/>
          <p:nvPr/>
        </p:nvSpPr>
        <p:spPr bwMode="gray">
          <a:xfrm>
            <a:off x="5912274" y="4524988"/>
            <a:ext cx="923518" cy="1055292"/>
          </a:xfrm>
          <a:prstGeom prst="rect">
            <a:avLst/>
          </a:prstGeom>
          <a:solidFill>
            <a:srgbClr val="30B5C5"/>
          </a:solidFill>
          <a:ln w="25400" cap="flat" cmpd="sng" algn="ctr">
            <a:noFill/>
            <a:prstDash val="solid"/>
          </a:ln>
          <a:effectLst/>
        </p:spPr>
        <p:txBody>
          <a:bodyPr rtlCol="0" anchor="ctr"/>
          <a:lstStyle/>
          <a:p>
            <a:pPr algn="ctr" defTabSz="914400"/>
            <a:r>
              <a:rPr lang="en-US" sz="1200" b="1" kern="0">
                <a:solidFill>
                  <a:srgbClr val="FFFFFF"/>
                </a:solidFill>
                <a:latin typeface="+mj-lt"/>
                <a:sym typeface="Huawei Sans" panose="020C0503030203020204" pitchFamily="34" charset="0"/>
              </a:rPr>
              <a:t>YANG</a:t>
            </a:r>
            <a:endParaRPr lang="en-US" altLang="zh-CN" sz="1200" b="1" kern="0" dirty="0">
              <a:solidFill>
                <a:srgbClr val="FFFFFF"/>
              </a:solidFill>
              <a:latin typeface="+mj-lt"/>
              <a:sym typeface="Huawei Sans" panose="020C0503030203020204" pitchFamily="34" charset="0"/>
            </a:endParaRPr>
          </a:p>
        </p:txBody>
      </p:sp>
      <p:sp>
        <p:nvSpPr>
          <p:cNvPr id="113" name="矩形 112">
            <a:extLst>
              <a:ext uri="{FF2B5EF4-FFF2-40B4-BE49-F238E27FC236}">
                <a16:creationId xmlns:a16="http://schemas.microsoft.com/office/drawing/2014/main" id="{02ED014A-09C9-4F18-9A58-55280E34168F}"/>
              </a:ext>
            </a:extLst>
          </p:cNvPr>
          <p:cNvSpPr/>
          <p:nvPr/>
        </p:nvSpPr>
        <p:spPr bwMode="gray">
          <a:xfrm>
            <a:off x="2647357" y="4925287"/>
            <a:ext cx="1341488" cy="311948"/>
          </a:xfrm>
          <a:prstGeom prst="rect">
            <a:avLst/>
          </a:prstGeom>
          <a:solidFill>
            <a:srgbClr val="F3FBFE">
              <a:lumMod val="90000"/>
            </a:srgbClr>
          </a:solidFill>
          <a:ln w="25400" cap="flat" cmpd="sng" algn="ctr">
            <a:noFill/>
            <a:prstDash val="solid"/>
          </a:ln>
          <a:effectLst/>
        </p:spPr>
        <p:txBody>
          <a:bodyPr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a:ln>
                  <a:noFill/>
                </a:ln>
                <a:effectLst/>
                <a:uLnTx/>
                <a:uFillTx/>
                <a:latin typeface="+mj-lt"/>
                <a:ea typeface="方正兰亭黑简体" panose="02000000000000000000" pitchFamily="2" charset="-122"/>
                <a:sym typeface="Huawei Sans" panose="020C0503030203020204" pitchFamily="34" charset="0"/>
              </a:rPr>
              <a:t>NE YANG 1</a:t>
            </a:r>
            <a:endParaRPr kumimoji="0" lang="en-US" altLang="zh-CN" sz="1400" b="0" i="0" u="none" strike="noStrike" kern="0" cap="none" spc="0" normalizeH="0" baseline="0" noProof="0" dirty="0">
              <a:ln>
                <a:noFill/>
              </a:ln>
              <a:effectLst/>
              <a:uLnTx/>
              <a:uFillTx/>
              <a:latin typeface="+mj-lt"/>
              <a:ea typeface="方正兰亭黑简体" panose="02000000000000000000" pitchFamily="2" charset="-122"/>
              <a:sym typeface="Huawei Sans" panose="020C0503030203020204" pitchFamily="34" charset="0"/>
            </a:endParaRPr>
          </a:p>
        </p:txBody>
      </p:sp>
      <p:cxnSp>
        <p:nvCxnSpPr>
          <p:cNvPr id="114" name="直接箭头连接符 113">
            <a:extLst>
              <a:ext uri="{FF2B5EF4-FFF2-40B4-BE49-F238E27FC236}">
                <a16:creationId xmlns:a16="http://schemas.microsoft.com/office/drawing/2014/main" id="{5B3A7DF2-8D9F-4002-865F-C089953051AA}"/>
              </a:ext>
            </a:extLst>
          </p:cNvPr>
          <p:cNvCxnSpPr>
            <a:cxnSpLocks/>
          </p:cNvCxnSpPr>
          <p:nvPr/>
        </p:nvCxnSpPr>
        <p:spPr bwMode="gray">
          <a:xfrm flipV="1">
            <a:off x="4846084" y="5288573"/>
            <a:ext cx="0" cy="400050"/>
          </a:xfrm>
          <a:prstGeom prst="straightConnector1">
            <a:avLst/>
          </a:prstGeom>
          <a:noFill/>
          <a:ln w="19050" cap="flat" cmpd="sng" algn="ctr">
            <a:solidFill>
              <a:srgbClr val="00B0F0"/>
            </a:solidFill>
            <a:prstDash val="sysDash"/>
            <a:headEnd type="none" w="med" len="med"/>
            <a:tailEnd type="none" w="med" len="med"/>
          </a:ln>
          <a:effectLst/>
        </p:spPr>
      </p:cxnSp>
      <p:cxnSp>
        <p:nvCxnSpPr>
          <p:cNvPr id="115" name="直接箭头连接符 114">
            <a:extLst>
              <a:ext uri="{FF2B5EF4-FFF2-40B4-BE49-F238E27FC236}">
                <a16:creationId xmlns:a16="http://schemas.microsoft.com/office/drawing/2014/main" id="{77F9A8C2-C316-4C72-92D9-3119598B7635}"/>
              </a:ext>
            </a:extLst>
          </p:cNvPr>
          <p:cNvCxnSpPr>
            <a:cxnSpLocks/>
          </p:cNvCxnSpPr>
          <p:nvPr/>
        </p:nvCxnSpPr>
        <p:spPr bwMode="gray">
          <a:xfrm flipV="1">
            <a:off x="3312559" y="5288573"/>
            <a:ext cx="0" cy="400050"/>
          </a:xfrm>
          <a:prstGeom prst="straightConnector1">
            <a:avLst/>
          </a:prstGeom>
          <a:noFill/>
          <a:ln w="19050" cap="flat" cmpd="sng" algn="ctr">
            <a:solidFill>
              <a:srgbClr val="00B0F0"/>
            </a:solidFill>
            <a:prstDash val="sysDash"/>
            <a:headEnd type="none" w="med" len="med"/>
            <a:tailEnd type="none" w="med" len="med"/>
          </a:ln>
          <a:effectLst/>
        </p:spPr>
      </p:cxnSp>
      <p:sp>
        <p:nvSpPr>
          <p:cNvPr id="116" name="文本占位符 3">
            <a:extLst>
              <a:ext uri="{FF2B5EF4-FFF2-40B4-BE49-F238E27FC236}">
                <a16:creationId xmlns:a16="http://schemas.microsoft.com/office/drawing/2014/main" id="{87B99F1A-4978-4FC2-A778-2EA0734BA039}"/>
              </a:ext>
            </a:extLst>
          </p:cNvPr>
          <p:cNvSpPr txBox="1">
            <a:spLocks/>
          </p:cNvSpPr>
          <p:nvPr/>
        </p:nvSpPr>
        <p:spPr bwMode="gray">
          <a:xfrm>
            <a:off x="6896967" y="1242452"/>
            <a:ext cx="4949985" cy="5205147"/>
          </a:xfrm>
          <a:prstGeom prst="rect">
            <a:avLst/>
          </a:prstGeom>
          <a:noFill/>
          <a:ln>
            <a:noFill/>
          </a:ln>
        </p:spPr>
        <p:txBody>
          <a:bodyPr>
            <a:noAutofit/>
          </a:bodyPr>
          <a:lstStyle>
            <a:lvl1pPr marL="302279" indent="-302279" algn="l" defTabSz="914034" rtl="0" eaLnBrk="1" latinLnBrk="0" hangingPunct="1">
              <a:lnSpc>
                <a:spcPct val="140000"/>
              </a:lnSpc>
              <a:spcBef>
                <a:spcPts val="792"/>
              </a:spcBef>
              <a:buFont typeface="Arial" panose="020B0604020202020204" pitchFamily="34" charset="0"/>
              <a:buChar char="•"/>
              <a:defRPr sz="2199" kern="1200">
                <a:solidFill>
                  <a:schemeClr val="tx1"/>
                </a:solidFill>
                <a:latin typeface="Arial"/>
                <a:ea typeface="+mn-ea"/>
                <a:cs typeface="+mn-cs"/>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Arial"/>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Arial"/>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Arial"/>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Arial"/>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marL="0" marR="0" lvl="0" indent="0" algn="l" defTabSz="914034" rtl="0" eaLnBrk="1" fontAlgn="ctr" latinLnBrk="0" hangingPunct="1">
              <a:lnSpc>
                <a:spcPct val="110000"/>
              </a:lnSpc>
              <a:spcBef>
                <a:spcPts val="792"/>
              </a:spcBef>
              <a:spcAft>
                <a:spcPts val="0"/>
              </a:spcAft>
              <a:buClrTx/>
              <a:buSzTx/>
              <a:buFont typeface="Arial" panose="020B0604020202020204" pitchFamily="34" charset="0"/>
              <a:buNone/>
              <a:tabLst/>
              <a:defRPr/>
            </a:pPr>
            <a:r>
              <a:rPr kumimoji="0" lang="en-US" sz="1400" b="0" i="0" u="none" strike="noStrike" kern="1200" cap="none" spc="0" normalizeH="0" baseline="0" noProof="0" dirty="0">
                <a:ln>
                  <a:noFill/>
                </a:ln>
                <a:solidFill>
                  <a:prstClr val="black"/>
                </a:solidFill>
                <a:effectLst/>
                <a:uLnTx/>
                <a:uFillTx/>
                <a:latin typeface="+mj-lt"/>
                <a:ea typeface="方正兰亭黑简体" panose="02000000000000000000" pitchFamily="2" charset="-122"/>
                <a:sym typeface="Huawei Sans" panose="020C0503030203020204" pitchFamily="34" charset="0"/>
              </a:rPr>
              <a:t>Packet mapping supports two layers of mapping logic: During the mapping from the service model to the device model, the logic is processed by the SSP package. During the mapping from the device model to protocol packets, the logic is processed by the SND package.</a:t>
            </a:r>
            <a:endParaRPr kumimoji="0" lang="en-US" altLang="zh-CN" sz="1400" b="0" i="0" u="none" strike="noStrike" kern="1200" cap="none" spc="0" normalizeH="0" baseline="0" noProof="0" dirty="0">
              <a:ln>
                <a:noFill/>
              </a:ln>
              <a:solidFill>
                <a:prstClr val="black"/>
              </a:solidFill>
              <a:effectLst/>
              <a:uLnTx/>
              <a:uFillTx/>
              <a:latin typeface="+mj-lt"/>
              <a:ea typeface="方正兰亭黑简体" panose="02000000000000000000" pitchFamily="2" charset="-122"/>
              <a:sym typeface="Huawei Sans" panose="020C0503030203020204" pitchFamily="34" charset="0"/>
            </a:endParaRPr>
          </a:p>
          <a:p>
            <a:pPr marL="302279" marR="0" lvl="0" indent="-302279" algn="l" defTabSz="914034" rtl="0" eaLnBrk="1" fontAlgn="ctr" latinLnBrk="0" hangingPunct="1">
              <a:lnSpc>
                <a:spcPct val="110000"/>
              </a:lnSpc>
              <a:spcBef>
                <a:spcPts val="792"/>
              </a:spcBef>
              <a:spcAft>
                <a:spcPts val="0"/>
              </a:spcAft>
              <a:buClrTx/>
              <a:buSzTx/>
              <a:buFont typeface="Arial" panose="020B0604020202020204" pitchFamily="34" charset="0"/>
              <a:buChar char="•"/>
              <a:tabLst/>
              <a:defRPr/>
            </a:pPr>
            <a:r>
              <a:rPr kumimoji="0" lang="en-US" sz="1400" b="0" i="0" u="none" strike="noStrike" kern="1200" cap="none" spc="0" normalizeH="0" baseline="0" noProof="0" dirty="0">
                <a:ln>
                  <a:noFill/>
                </a:ln>
                <a:solidFill>
                  <a:prstClr val="black"/>
                </a:solidFill>
                <a:effectLst/>
                <a:uLnTx/>
                <a:uFillTx/>
                <a:latin typeface="+mj-lt"/>
                <a:ea typeface="方正兰亭黑简体" panose="02000000000000000000" pitchFamily="2" charset="-122"/>
                <a:sym typeface="Huawei Sans" panose="020C0503030203020204" pitchFamily="34" charset="0"/>
              </a:rPr>
              <a:t>NCE automatically generates northbound interfaces or configuration GUIs based on service models.</a:t>
            </a:r>
          </a:p>
          <a:p>
            <a:pPr marL="302279" marR="0" lvl="0" indent="-302279" algn="l" defTabSz="914034" rtl="0" eaLnBrk="1" fontAlgn="ctr" latinLnBrk="0" hangingPunct="1">
              <a:lnSpc>
                <a:spcPct val="110000"/>
              </a:lnSpc>
              <a:spcBef>
                <a:spcPts val="792"/>
              </a:spcBef>
              <a:spcAft>
                <a:spcPts val="0"/>
              </a:spcAft>
              <a:buClrTx/>
              <a:buSzTx/>
              <a:buFont typeface="Arial" panose="020B0604020202020204" pitchFamily="34" charset="0"/>
              <a:buChar char="•"/>
              <a:tabLst/>
              <a:defRPr/>
            </a:pPr>
            <a:r>
              <a:rPr kumimoji="0" lang="en-US" sz="1400" b="0" i="0" u="none" strike="noStrike" kern="1200" cap="none" spc="0" normalizeH="0" baseline="0" noProof="0" dirty="0">
                <a:ln>
                  <a:noFill/>
                </a:ln>
                <a:solidFill>
                  <a:prstClr val="black"/>
                </a:solidFill>
                <a:effectLst/>
                <a:uLnTx/>
                <a:uFillTx/>
                <a:latin typeface="+mj-lt"/>
                <a:ea typeface="方正兰亭黑简体" panose="02000000000000000000" pitchFamily="2" charset="-122"/>
                <a:sym typeface="Huawei Sans" panose="020C0503030203020204" pitchFamily="34" charset="0"/>
              </a:rPr>
              <a:t>Users send configuration requests to the service logic compiled by users through the interface provided by the service model.</a:t>
            </a:r>
          </a:p>
          <a:p>
            <a:pPr marL="302279" marR="0" lvl="0" indent="-302279" algn="l" defTabSz="914034" rtl="0" eaLnBrk="1" fontAlgn="ctr" latinLnBrk="0" hangingPunct="1">
              <a:lnSpc>
                <a:spcPct val="110000"/>
              </a:lnSpc>
              <a:spcBef>
                <a:spcPts val="792"/>
              </a:spcBef>
              <a:spcAft>
                <a:spcPts val="0"/>
              </a:spcAft>
              <a:buClrTx/>
              <a:buSzTx/>
              <a:buFont typeface="Arial" panose="020B0604020202020204" pitchFamily="34" charset="0"/>
              <a:buChar char="•"/>
              <a:tabLst/>
              <a:defRPr/>
            </a:pPr>
            <a:r>
              <a:rPr kumimoji="0" lang="en-US" sz="1400" b="0" i="0" u="none" strike="noStrike" kern="1200" cap="none" spc="0" normalizeH="0" baseline="0" noProof="0" dirty="0">
                <a:ln>
                  <a:noFill/>
                </a:ln>
                <a:solidFill>
                  <a:prstClr val="black"/>
                </a:solidFill>
                <a:effectLst/>
                <a:uLnTx/>
                <a:uFillTx/>
                <a:latin typeface="+mj-lt"/>
                <a:ea typeface="方正兰亭黑简体" panose="02000000000000000000" pitchFamily="2" charset="-122"/>
                <a:sym typeface="Huawei Sans" panose="020C0503030203020204" pitchFamily="34" charset="0"/>
              </a:rPr>
              <a:t>The service processing consists of two parts:</a:t>
            </a:r>
          </a:p>
          <a:p>
            <a:pPr marL="654938" marR="0" lvl="1" indent="-251899" algn="l" defTabSz="914034" rtl="0" eaLnBrk="1" fontAlgn="ctr" latinLnBrk="0" hangingPunct="1">
              <a:lnSpc>
                <a:spcPct val="110000"/>
              </a:lnSpc>
              <a:spcBef>
                <a:spcPts val="720"/>
              </a:spcBef>
              <a:spcAft>
                <a:spcPts val="0"/>
              </a:spcAft>
              <a:buClrTx/>
              <a:buSzTx/>
              <a:buFont typeface="Huawei Sans" panose="020C0503030203020204" pitchFamily="34" charset="0"/>
              <a:buChar char="▫"/>
              <a:tabLst/>
              <a:defRPr/>
            </a:pPr>
            <a:r>
              <a:rPr kumimoji="0" lang="en-US" sz="1400" b="0" i="0" u="none" strike="noStrike" kern="1200" cap="none" spc="0" normalizeH="0" baseline="0" noProof="0" dirty="0">
                <a:ln>
                  <a:noFill/>
                </a:ln>
                <a:solidFill>
                  <a:prstClr val="black"/>
                </a:solidFill>
                <a:effectLst/>
                <a:uLnTx/>
                <a:uFillTx/>
                <a:latin typeface="+mj-lt"/>
                <a:ea typeface="方正兰亭黑简体" panose="02000000000000000000" pitchFamily="2" charset="-122"/>
                <a:sym typeface="Huawei Sans" panose="020C0503030203020204" pitchFamily="34" charset="0"/>
              </a:rPr>
              <a:t>Python code processing, which processes service logic. For example, allocate resources and read NE or service information.</a:t>
            </a:r>
          </a:p>
          <a:p>
            <a:pPr marL="654938" marR="0" lvl="1" indent="-251899" algn="l" defTabSz="914034" rtl="0" eaLnBrk="1" fontAlgn="ctr" latinLnBrk="0" hangingPunct="1">
              <a:lnSpc>
                <a:spcPct val="110000"/>
              </a:lnSpc>
              <a:spcBef>
                <a:spcPts val="720"/>
              </a:spcBef>
              <a:spcAft>
                <a:spcPts val="0"/>
              </a:spcAft>
              <a:buClrTx/>
              <a:buSzTx/>
              <a:buFont typeface="Huawei Sans" panose="020C0503030203020204" pitchFamily="34" charset="0"/>
              <a:buChar char="▫"/>
              <a:tabLst/>
              <a:defRPr/>
            </a:pPr>
            <a:r>
              <a:rPr kumimoji="0" lang="en-US" sz="1400" b="0" i="0" u="none" strike="noStrike" kern="1200" cap="none" spc="0" normalizeH="0" baseline="0" noProof="0" dirty="0">
                <a:ln>
                  <a:noFill/>
                </a:ln>
                <a:solidFill>
                  <a:prstClr val="black"/>
                </a:solidFill>
                <a:effectLst/>
                <a:uLnTx/>
                <a:uFillTx/>
                <a:latin typeface="+mj-lt"/>
                <a:ea typeface="方正兰亭黑简体" panose="02000000000000000000" pitchFamily="2" charset="-122"/>
                <a:sym typeface="Huawei Sans" panose="020C0503030203020204" pitchFamily="34" charset="0"/>
              </a:rPr>
              <a:t>Jinja2 template processing, which processes vendor-related logic. A template is actually the data delivered to a device model. Devices from different vendors have different templates.</a:t>
            </a:r>
            <a:endParaRPr kumimoji="0" lang="en-US" altLang="zh-CN" sz="1400" b="0" i="0" u="none" strike="noStrike" kern="1200" cap="none" spc="0" normalizeH="0" baseline="0" noProof="0" dirty="0">
              <a:ln>
                <a:noFill/>
              </a:ln>
              <a:solidFill>
                <a:prstClr val="black"/>
              </a:solidFill>
              <a:effectLst/>
              <a:uLnTx/>
              <a:uFillTx/>
              <a:latin typeface="+mj-lt"/>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227967352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占位符 4"/>
          <p:cNvSpPr>
            <a:spLocks noGrp="1"/>
          </p:cNvSpPr>
          <p:nvPr>
            <p:ph type="body" sz="quarter" idx="10"/>
          </p:nvPr>
        </p:nvSpPr>
        <p:spPr bwMode="gray"/>
        <p:txBody>
          <a:bodyPr/>
          <a:lstStyle/>
          <a:p>
            <a:r>
              <a:rPr lang="en-US" sz="1600" dirty="0">
                <a:sym typeface="Huawei Sans" panose="020C0503030203020204" pitchFamily="34" charset="0"/>
              </a:rPr>
              <a:t>As digital network transformation moves forward, new services and technologies are burgeoning, and network requirements become more complex. Traditional closed networks cannot meet the requirements for rapid service innovation. It is an inevitable trend to improve network openness using existing assets. More agile planning of new services and network service orchestration based on customized customer intents are core capabilities.</a:t>
            </a:r>
          </a:p>
          <a:p>
            <a:r>
              <a:rPr lang="en-US" sz="1600" dirty="0">
                <a:sym typeface="Huawei Sans" panose="020C0503030203020204" pitchFamily="34" charset="0"/>
              </a:rPr>
              <a:t>NCE service openness and programmability are based on the open architecture driven by the YANG model. Huawei enables openness and programmability at the NE and network layers in the form of Specific NE Driver (SND) and Specific Service Plugin (SSP) packages, implementing quick interconnection between new devices and fast rollout of new network services.</a:t>
            </a:r>
          </a:p>
          <a:p>
            <a:r>
              <a:rPr lang="en-US" sz="1600" dirty="0">
                <a:sym typeface="Huawei Sans" panose="020C0503030203020204" pitchFamily="34" charset="0"/>
              </a:rPr>
              <a:t>This course introduces the background of service openness and programmability and Huawei's practices.</a:t>
            </a:r>
            <a:endParaRPr lang="en-US" altLang="zh-CN" sz="1600" dirty="0">
              <a:sym typeface="Huawei Sans" panose="020C0503030203020204" pitchFamily="34" charset="0"/>
            </a:endParaRPr>
          </a:p>
        </p:txBody>
      </p:sp>
    </p:spTree>
    <p:extLst>
      <p:ext uri="{BB962C8B-B14F-4D97-AF65-F5344CB8AC3E}">
        <p14:creationId xmlns:p14="http://schemas.microsoft.com/office/powerpoint/2010/main" val="144068599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B4A2133-7AAC-4FDC-A877-12AE1505AC2E}"/>
              </a:ext>
            </a:extLst>
          </p:cNvPr>
          <p:cNvSpPr>
            <a:spLocks noGrp="1"/>
          </p:cNvSpPr>
          <p:nvPr>
            <p:ph type="title"/>
          </p:nvPr>
        </p:nvSpPr>
        <p:spPr bwMode="gray"/>
        <p:txBody>
          <a:bodyPr/>
          <a:lstStyle/>
          <a:p>
            <a:r>
              <a:rPr lang="en-US">
                <a:sym typeface="Huawei Sans" panose="020C0503030203020204" pitchFamily="34" charset="0"/>
              </a:rPr>
              <a:t>NETCONF</a:t>
            </a:r>
            <a:endParaRPr lang="en-US" dirty="0">
              <a:sym typeface="Huawei Sans" panose="020C0503030203020204" pitchFamily="34" charset="0"/>
            </a:endParaRPr>
          </a:p>
        </p:txBody>
      </p:sp>
      <p:sp>
        <p:nvSpPr>
          <p:cNvPr id="113" name="文本占位符 3">
            <a:extLst>
              <a:ext uri="{FF2B5EF4-FFF2-40B4-BE49-F238E27FC236}">
                <a16:creationId xmlns:a16="http://schemas.microsoft.com/office/drawing/2014/main" id="{2115DD3B-54E3-4C7D-8632-BF6CB50F6F70}"/>
              </a:ext>
            </a:extLst>
          </p:cNvPr>
          <p:cNvSpPr txBox="1">
            <a:spLocks/>
          </p:cNvSpPr>
          <p:nvPr/>
        </p:nvSpPr>
        <p:spPr bwMode="gray">
          <a:xfrm>
            <a:off x="6629644" y="938310"/>
            <a:ext cx="5029434" cy="5205147"/>
          </a:xfrm>
          <a:prstGeom prst="rect">
            <a:avLst/>
          </a:prstGeom>
        </p:spPr>
        <p:txBody>
          <a:bodyPr>
            <a:noAutofit/>
          </a:bodyPr>
          <a:lstStyle>
            <a:lvl1pPr marL="302279" indent="-302279" algn="l" defTabSz="914034" rtl="0" eaLnBrk="1" latinLnBrk="0" hangingPunct="1">
              <a:lnSpc>
                <a:spcPct val="140000"/>
              </a:lnSpc>
              <a:spcBef>
                <a:spcPts val="792"/>
              </a:spcBef>
              <a:buFont typeface="Arial" panose="020B0604020202020204" pitchFamily="34" charset="0"/>
              <a:buChar char="•"/>
              <a:defRPr sz="2199" kern="1200">
                <a:solidFill>
                  <a:schemeClr val="tx1"/>
                </a:solidFill>
                <a:latin typeface="Arial"/>
                <a:ea typeface="+mn-ea"/>
                <a:cs typeface="+mn-cs"/>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Arial"/>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Arial"/>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Arial"/>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Arial"/>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marL="0" indent="0" fontAlgn="ctr">
              <a:lnSpc>
                <a:spcPct val="120000"/>
              </a:lnSpc>
              <a:buNone/>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NETCONF is a protocol defined by the IETF for installing, maintaining, and deleting configuration data on NEs. All NETCONF operations are implemented using XML-encoded RPCs. NCE service openness and programmability use NETCONF to communicate with NEs.</a:t>
            </a:r>
          </a:p>
          <a:p>
            <a:pPr fontAlgn="ctr">
              <a:lnSpc>
                <a:spcPct val="120000"/>
              </a:lnSpc>
              <a:buSzPct val="60000"/>
              <a:buFont typeface="Wingdings" panose="05000000000000000000" pitchFamily="2" charset="2"/>
              <a:buChar char="l"/>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Content layer: It needs to transmit configuration data and notification data.</a:t>
            </a:r>
          </a:p>
          <a:p>
            <a:pPr fontAlgn="ctr">
              <a:lnSpc>
                <a:spcPct val="120000"/>
              </a:lnSpc>
              <a:buSzPct val="60000"/>
              <a:buFont typeface="Wingdings" panose="05000000000000000000" pitchFamily="2" charset="2"/>
              <a:buChar char="l"/>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Operations layer: It defines an XML-encoded operation set for implementing RPC operations.</a:t>
            </a:r>
          </a:p>
          <a:p>
            <a:pPr fontAlgn="ctr">
              <a:lnSpc>
                <a:spcPct val="120000"/>
              </a:lnSpc>
              <a:buSzPct val="60000"/>
              <a:buFont typeface="Wingdings" panose="05000000000000000000" pitchFamily="2" charset="2"/>
              <a:buChar char="l"/>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Messages layer: It implements a simple framing mechanism based on the requirements of the transport protocol to encapsulate RPC messages or notification messages.</a:t>
            </a:r>
          </a:p>
          <a:p>
            <a:pPr fontAlgn="ctr">
              <a:lnSpc>
                <a:spcPct val="120000"/>
              </a:lnSpc>
              <a:buSzPct val="60000"/>
              <a:buFont typeface="Wingdings" panose="05000000000000000000" pitchFamily="2" charset="2"/>
              <a:buChar char="l"/>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Secure transport layer: It provides a communication path between the client and server. The NETCONF message hierarchy mechanism is implemented by using the communication paths that meet related conditions.</a:t>
            </a:r>
          </a:p>
          <a:p>
            <a:pPr lvl="1" fontAlgn="ctr">
              <a:lnSpc>
                <a:spcPct val="120000"/>
              </a:lnSpc>
              <a:buSzPct val="60000"/>
              <a:buFont typeface="Wingdings" panose="05000000000000000000" pitchFamily="2" charset="2"/>
              <a:buChar char="l"/>
            </a:pP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8" name="组合 7">
            <a:extLst>
              <a:ext uri="{FF2B5EF4-FFF2-40B4-BE49-F238E27FC236}">
                <a16:creationId xmlns:a16="http://schemas.microsoft.com/office/drawing/2014/main" id="{94439D55-E3A4-4426-92E3-B49181627832}"/>
              </a:ext>
            </a:extLst>
          </p:cNvPr>
          <p:cNvGrpSpPr/>
          <p:nvPr/>
        </p:nvGrpSpPr>
        <p:grpSpPr bwMode="gray">
          <a:xfrm>
            <a:off x="347931" y="1959565"/>
            <a:ext cx="5982021" cy="3175257"/>
            <a:chOff x="347931" y="1959565"/>
            <a:chExt cx="5982021" cy="3175257"/>
          </a:xfrm>
        </p:grpSpPr>
        <p:sp>
          <p:nvSpPr>
            <p:cNvPr id="101" name="文本框 100">
              <a:extLst>
                <a:ext uri="{FF2B5EF4-FFF2-40B4-BE49-F238E27FC236}">
                  <a16:creationId xmlns:a16="http://schemas.microsoft.com/office/drawing/2014/main" id="{843653A4-C459-41BC-AB7B-99759A48550C}"/>
                </a:ext>
              </a:extLst>
            </p:cNvPr>
            <p:cNvSpPr txBox="1"/>
            <p:nvPr/>
          </p:nvSpPr>
          <p:spPr bwMode="gray">
            <a:xfrm>
              <a:off x="412564" y="3598041"/>
              <a:ext cx="1304536" cy="276999"/>
            </a:xfrm>
            <a:prstGeom prst="rect">
              <a:avLst/>
            </a:prstGeom>
            <a:noFill/>
          </p:spPr>
          <p:txBody>
            <a:bodyPr wrap="square" lIns="36000" tIns="36000" rIns="36000" bIns="36000" rtlCol="0" anchor="ctr">
              <a:noAutofit/>
            </a:bodyPr>
            <a:lstStyle/>
            <a:p>
              <a:pPr algn="ctr" fontAlgn="ctr"/>
              <a:r>
                <a:rPr lang="en-US" sz="1200" b="1" dirty="0">
                  <a:latin typeface="Huawei Sans" panose="020C0503030203020204" pitchFamily="34" charset="0"/>
                  <a:ea typeface="方正兰亭黑简体" panose="02000000000000000000" pitchFamily="2" charset="-122"/>
                  <a:sym typeface="Huawei Sans" panose="020C0503030203020204" pitchFamily="34" charset="0"/>
                </a:rPr>
                <a:t>Content layer</a:t>
              </a:r>
            </a:p>
          </p:txBody>
        </p:sp>
        <p:sp>
          <p:nvSpPr>
            <p:cNvPr id="102" name="文本框 101">
              <a:extLst>
                <a:ext uri="{FF2B5EF4-FFF2-40B4-BE49-F238E27FC236}">
                  <a16:creationId xmlns:a16="http://schemas.microsoft.com/office/drawing/2014/main" id="{E7C182F1-D089-4F41-93E2-28914EFF86B6}"/>
                </a:ext>
              </a:extLst>
            </p:cNvPr>
            <p:cNvSpPr txBox="1"/>
            <p:nvPr/>
          </p:nvSpPr>
          <p:spPr bwMode="gray">
            <a:xfrm>
              <a:off x="347931" y="3988566"/>
              <a:ext cx="1433802" cy="276999"/>
            </a:xfrm>
            <a:prstGeom prst="rect">
              <a:avLst/>
            </a:prstGeom>
            <a:noFill/>
          </p:spPr>
          <p:txBody>
            <a:bodyPr wrap="square" rtlCol="0" anchor="ctr">
              <a:noAutofit/>
            </a:bodyPr>
            <a:lstStyle/>
            <a:p>
              <a:pPr algn="ctr" fontAlgn="ctr"/>
              <a:r>
                <a:rPr lang="en-US" sz="1200" b="1" dirty="0">
                  <a:latin typeface="Huawei Sans" panose="020C0503030203020204" pitchFamily="34" charset="0"/>
                  <a:ea typeface="方正兰亭黑简体" panose="02000000000000000000" pitchFamily="2" charset="-122"/>
                  <a:sym typeface="Huawei Sans" panose="020C0503030203020204" pitchFamily="34" charset="0"/>
                </a:rPr>
                <a:t>Operations layer</a:t>
              </a:r>
            </a:p>
          </p:txBody>
        </p:sp>
        <p:sp>
          <p:nvSpPr>
            <p:cNvPr id="103" name="文本框 102">
              <a:extLst>
                <a:ext uri="{FF2B5EF4-FFF2-40B4-BE49-F238E27FC236}">
                  <a16:creationId xmlns:a16="http://schemas.microsoft.com/office/drawing/2014/main" id="{2EAF4DF8-9B37-46D4-9554-CF56C94B6B14}"/>
                </a:ext>
              </a:extLst>
            </p:cNvPr>
            <p:cNvSpPr txBox="1"/>
            <p:nvPr/>
          </p:nvSpPr>
          <p:spPr bwMode="gray">
            <a:xfrm>
              <a:off x="391296" y="4371471"/>
              <a:ext cx="1347073" cy="276999"/>
            </a:xfrm>
            <a:prstGeom prst="rect">
              <a:avLst/>
            </a:prstGeom>
            <a:noFill/>
          </p:spPr>
          <p:txBody>
            <a:bodyPr wrap="square" rtlCol="0" anchor="ctr">
              <a:noAutofit/>
            </a:bodyPr>
            <a:lstStyle/>
            <a:p>
              <a:pPr algn="ctr" fontAlgn="ctr"/>
              <a:r>
                <a:rPr lang="en-US" sz="1200" b="1" dirty="0">
                  <a:latin typeface="Huawei Sans" panose="020C0503030203020204" pitchFamily="34" charset="0"/>
                  <a:ea typeface="方正兰亭黑简体" panose="02000000000000000000" pitchFamily="2" charset="-122"/>
                  <a:sym typeface="Huawei Sans" panose="020C0503030203020204" pitchFamily="34" charset="0"/>
                </a:rPr>
                <a:t>Messages layer</a:t>
              </a:r>
            </a:p>
          </p:txBody>
        </p:sp>
        <p:sp>
          <p:nvSpPr>
            <p:cNvPr id="104" name="文本框 103">
              <a:extLst>
                <a:ext uri="{FF2B5EF4-FFF2-40B4-BE49-F238E27FC236}">
                  <a16:creationId xmlns:a16="http://schemas.microsoft.com/office/drawing/2014/main" id="{D3263E6E-1640-462A-A98C-223896EE2597}"/>
                </a:ext>
              </a:extLst>
            </p:cNvPr>
            <p:cNvSpPr txBox="1"/>
            <p:nvPr/>
          </p:nvSpPr>
          <p:spPr bwMode="gray">
            <a:xfrm>
              <a:off x="395027" y="4673157"/>
              <a:ext cx="1339610" cy="461665"/>
            </a:xfrm>
            <a:prstGeom prst="rect">
              <a:avLst/>
            </a:prstGeom>
            <a:noFill/>
          </p:spPr>
          <p:txBody>
            <a:bodyPr wrap="square" rtlCol="0" anchor="ctr">
              <a:noAutofit/>
            </a:bodyPr>
            <a:lstStyle/>
            <a:p>
              <a:pPr algn="ctr" fontAlgn="ctr"/>
              <a:r>
                <a:rPr lang="en-US" sz="1200" b="1" dirty="0">
                  <a:latin typeface="Huawei Sans" panose="020C0503030203020204" pitchFamily="34" charset="0"/>
                  <a:ea typeface="方正兰亭黑简体" panose="02000000000000000000" pitchFamily="2" charset="-122"/>
                  <a:sym typeface="Huawei Sans" panose="020C0503030203020204" pitchFamily="34" charset="0"/>
                </a:rPr>
                <a:t>Secure transport layer</a:t>
              </a:r>
            </a:p>
          </p:txBody>
        </p:sp>
        <p:grpSp>
          <p:nvGrpSpPr>
            <p:cNvPr id="7" name="组合 6">
              <a:extLst>
                <a:ext uri="{FF2B5EF4-FFF2-40B4-BE49-F238E27FC236}">
                  <a16:creationId xmlns:a16="http://schemas.microsoft.com/office/drawing/2014/main" id="{A06CF9E1-6116-43FC-8C5B-B9C17E187B8F}"/>
                </a:ext>
              </a:extLst>
            </p:cNvPr>
            <p:cNvGrpSpPr/>
            <p:nvPr/>
          </p:nvGrpSpPr>
          <p:grpSpPr bwMode="gray">
            <a:xfrm>
              <a:off x="1596382" y="1959565"/>
              <a:ext cx="4733570" cy="3139687"/>
              <a:chOff x="1596382" y="1959565"/>
              <a:chExt cx="4733570" cy="3139687"/>
            </a:xfrm>
          </p:grpSpPr>
          <p:cxnSp>
            <p:nvCxnSpPr>
              <p:cNvPr id="89" name="直接连接符 88">
                <a:extLst>
                  <a:ext uri="{FF2B5EF4-FFF2-40B4-BE49-F238E27FC236}">
                    <a16:creationId xmlns:a16="http://schemas.microsoft.com/office/drawing/2014/main" id="{4443DB18-8418-47F3-9C2C-7843C0D763D7}"/>
                  </a:ext>
                </a:extLst>
              </p:cNvPr>
              <p:cNvCxnSpPr>
                <a:cxnSpLocks/>
                <a:endCxn id="115" idx="1"/>
              </p:cNvCxnSpPr>
              <p:nvPr/>
            </p:nvCxnSpPr>
            <p:spPr bwMode="gray">
              <a:xfrm>
                <a:off x="2162427" y="2421263"/>
                <a:ext cx="2421187" cy="1"/>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4" name="圆柱形 3">
                <a:extLst>
                  <a:ext uri="{FF2B5EF4-FFF2-40B4-BE49-F238E27FC236}">
                    <a16:creationId xmlns:a16="http://schemas.microsoft.com/office/drawing/2014/main" id="{95AF290A-FC1B-4280-9592-58C4E3EF7D25}"/>
                  </a:ext>
                </a:extLst>
              </p:cNvPr>
              <p:cNvSpPr/>
              <p:nvPr/>
            </p:nvSpPr>
            <p:spPr bwMode="gray">
              <a:xfrm>
                <a:off x="2030659" y="2172161"/>
                <a:ext cx="675293" cy="575577"/>
              </a:xfrm>
              <a:prstGeom prst="can">
                <a:avLst>
                  <a:gd name="adj" fmla="val 50000"/>
                </a:avLst>
              </a:prstGeom>
              <a:solidFill>
                <a:srgbClr val="FFFFFF"/>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0" name="组合 89">
                <a:extLst>
                  <a:ext uri="{FF2B5EF4-FFF2-40B4-BE49-F238E27FC236}">
                    <a16:creationId xmlns:a16="http://schemas.microsoft.com/office/drawing/2014/main" id="{3E3B8DE2-241F-4BCB-9ADA-B34FDAC00926}"/>
                  </a:ext>
                </a:extLst>
              </p:cNvPr>
              <p:cNvGrpSpPr/>
              <p:nvPr/>
            </p:nvGrpSpPr>
            <p:grpSpPr bwMode="gray">
              <a:xfrm>
                <a:off x="1989577" y="2155268"/>
                <a:ext cx="756020" cy="638745"/>
                <a:chOff x="1038146" y="2471119"/>
                <a:chExt cx="756020" cy="638745"/>
              </a:xfrm>
            </p:grpSpPr>
            <p:sp>
              <p:nvSpPr>
                <p:cNvPr id="91" name="Freeform 6">
                  <a:extLst>
                    <a:ext uri="{FF2B5EF4-FFF2-40B4-BE49-F238E27FC236}">
                      <a16:creationId xmlns:a16="http://schemas.microsoft.com/office/drawing/2014/main" id="{BA970BAD-FCC0-4315-A057-C885CE62058D}"/>
                    </a:ext>
                  </a:extLst>
                </p:cNvPr>
                <p:cNvSpPr>
                  <a:spLocks/>
                </p:cNvSpPr>
                <p:nvPr/>
              </p:nvSpPr>
              <p:spPr bwMode="gray">
                <a:xfrm>
                  <a:off x="1068402" y="2710201"/>
                  <a:ext cx="695509" cy="390424"/>
                </a:xfrm>
                <a:custGeom>
                  <a:avLst/>
                  <a:gdLst/>
                  <a:ahLst/>
                  <a:cxnLst>
                    <a:cxn ang="0">
                      <a:pos x="274" y="0"/>
                    </a:cxn>
                    <a:cxn ang="0">
                      <a:pos x="235" y="55"/>
                    </a:cxn>
                    <a:cxn ang="0">
                      <a:pos x="42" y="55"/>
                    </a:cxn>
                    <a:cxn ang="0">
                      <a:pos x="2" y="0"/>
                    </a:cxn>
                    <a:cxn ang="0">
                      <a:pos x="0" y="0"/>
                    </a:cxn>
                    <a:cxn ang="0">
                      <a:pos x="0" y="66"/>
                    </a:cxn>
                    <a:cxn ang="0">
                      <a:pos x="41" y="125"/>
                    </a:cxn>
                    <a:cxn ang="0">
                      <a:pos x="236" y="125"/>
                    </a:cxn>
                    <a:cxn ang="0">
                      <a:pos x="276" y="66"/>
                    </a:cxn>
                    <a:cxn ang="0">
                      <a:pos x="276" y="0"/>
                    </a:cxn>
                    <a:cxn ang="0">
                      <a:pos x="274" y="0"/>
                    </a:cxn>
                  </a:cxnLst>
                  <a:rect l="0" t="0" r="r" b="b"/>
                  <a:pathLst>
                    <a:path w="276" h="155">
                      <a:moveTo>
                        <a:pt x="274" y="0"/>
                      </a:moveTo>
                      <a:cubicBezTo>
                        <a:pt x="274" y="20"/>
                        <a:pt x="261" y="41"/>
                        <a:pt x="235" y="55"/>
                      </a:cubicBezTo>
                      <a:cubicBezTo>
                        <a:pt x="182" y="88"/>
                        <a:pt x="95" y="88"/>
                        <a:pt x="42" y="55"/>
                      </a:cubicBezTo>
                      <a:cubicBezTo>
                        <a:pt x="16" y="41"/>
                        <a:pt x="3" y="20"/>
                        <a:pt x="2" y="0"/>
                      </a:cubicBezTo>
                      <a:cubicBezTo>
                        <a:pt x="0" y="0"/>
                        <a:pt x="0" y="0"/>
                        <a:pt x="0" y="0"/>
                      </a:cubicBezTo>
                      <a:cubicBezTo>
                        <a:pt x="0" y="66"/>
                        <a:pt x="0" y="66"/>
                        <a:pt x="0" y="66"/>
                      </a:cubicBezTo>
                      <a:cubicBezTo>
                        <a:pt x="0" y="87"/>
                        <a:pt x="13" y="109"/>
                        <a:pt x="41" y="125"/>
                      </a:cubicBezTo>
                      <a:cubicBezTo>
                        <a:pt x="94" y="155"/>
                        <a:pt x="183" y="155"/>
                        <a:pt x="236" y="125"/>
                      </a:cubicBezTo>
                      <a:cubicBezTo>
                        <a:pt x="264" y="109"/>
                        <a:pt x="276" y="88"/>
                        <a:pt x="276" y="66"/>
                      </a:cubicBezTo>
                      <a:cubicBezTo>
                        <a:pt x="276" y="0"/>
                        <a:pt x="276" y="0"/>
                        <a:pt x="276" y="0"/>
                      </a:cubicBezTo>
                      <a:cubicBezTo>
                        <a:pt x="276" y="0"/>
                        <a:pt x="275" y="0"/>
                        <a:pt x="274" y="0"/>
                      </a:cubicBezTo>
                      <a:close/>
                    </a:path>
                  </a:pathLst>
                </a:custGeom>
                <a:solidFill>
                  <a:srgbClr val="00AAFF"/>
                </a:solidFill>
                <a:ln w="9525">
                  <a:noFill/>
                  <a:round/>
                  <a:headEnd/>
                  <a:tailEnd/>
                </a:ln>
              </p:spPr>
              <p:txBody>
                <a:bodyPr vert="horz" wrap="square" lIns="91440" tIns="45720" rIns="91440" bIns="45720" numCol="1" anchor="t" anchorCtr="0" compatLnSpc="1">
                  <a:prstTxWarp prst="textNoShape">
                    <a:avLst/>
                  </a:prstTxWarp>
                  <a:noAutofit/>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2" name="AutoShape 58">
                  <a:extLst>
                    <a:ext uri="{FF2B5EF4-FFF2-40B4-BE49-F238E27FC236}">
                      <a16:creationId xmlns:a16="http://schemas.microsoft.com/office/drawing/2014/main" id="{6DD4C3D9-520F-4379-A347-25F017D551E6}"/>
                    </a:ext>
                  </a:extLst>
                </p:cNvPr>
                <p:cNvSpPr>
                  <a:spLocks noChangeAspect="1" noChangeArrowheads="1" noTextEdit="1"/>
                </p:cNvSpPr>
                <p:nvPr/>
              </p:nvSpPr>
              <p:spPr bwMode="gray">
                <a:xfrm>
                  <a:off x="1066356" y="2493796"/>
                  <a:ext cx="693959" cy="616068"/>
                </a:xfrm>
                <a:prstGeom prst="rect">
                  <a:avLst/>
                </a:prstGeom>
                <a:noFill/>
                <a:ln w="9525">
                  <a:noFill/>
                  <a:miter lim="800000"/>
                  <a:headEnd/>
                  <a:tailEnd/>
                </a:ln>
              </p:spPr>
              <p:txBody>
                <a:bodyPr vert="horz" wrap="square" lIns="108851" tIns="54426" rIns="108851" bIns="54426" numCol="1" anchor="t" anchorCtr="0" compatLnSpc="1">
                  <a:prstTxWarp prst="textNoShape">
                    <a:avLst/>
                  </a:prstTxWarp>
                  <a:noAutofit/>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3" name="Freeform 61">
                  <a:extLst>
                    <a:ext uri="{FF2B5EF4-FFF2-40B4-BE49-F238E27FC236}">
                      <a16:creationId xmlns:a16="http://schemas.microsoft.com/office/drawing/2014/main" id="{5820EF17-94B9-4770-9E43-B67B978D676A}"/>
                    </a:ext>
                  </a:extLst>
                </p:cNvPr>
                <p:cNvSpPr>
                  <a:spLocks/>
                </p:cNvSpPr>
                <p:nvPr/>
              </p:nvSpPr>
              <p:spPr bwMode="gray">
                <a:xfrm>
                  <a:off x="1038146" y="2471119"/>
                  <a:ext cx="756020" cy="442208"/>
                </a:xfrm>
                <a:custGeom>
                  <a:avLst/>
                  <a:gdLst/>
                  <a:ahLst/>
                  <a:cxnLst>
                    <a:cxn ang="0">
                      <a:pos x="140" y="81"/>
                    </a:cxn>
                    <a:cxn ang="0">
                      <a:pos x="30" y="81"/>
                    </a:cxn>
                    <a:cxn ang="0">
                      <a:pos x="30" y="18"/>
                    </a:cxn>
                    <a:cxn ang="0">
                      <a:pos x="140" y="18"/>
                    </a:cxn>
                    <a:cxn ang="0">
                      <a:pos x="140" y="81"/>
                    </a:cxn>
                  </a:cxnLst>
                  <a:rect l="0" t="0" r="r" b="b"/>
                  <a:pathLst>
                    <a:path w="170" h="99">
                      <a:moveTo>
                        <a:pt x="140" y="81"/>
                      </a:moveTo>
                      <a:cubicBezTo>
                        <a:pt x="110" y="99"/>
                        <a:pt x="60" y="99"/>
                        <a:pt x="30" y="81"/>
                      </a:cubicBezTo>
                      <a:cubicBezTo>
                        <a:pt x="0" y="64"/>
                        <a:pt x="0" y="35"/>
                        <a:pt x="30" y="18"/>
                      </a:cubicBezTo>
                      <a:cubicBezTo>
                        <a:pt x="60" y="0"/>
                        <a:pt x="110" y="0"/>
                        <a:pt x="140" y="18"/>
                      </a:cubicBezTo>
                      <a:cubicBezTo>
                        <a:pt x="170" y="35"/>
                        <a:pt x="170" y="64"/>
                        <a:pt x="140" y="81"/>
                      </a:cubicBezTo>
                      <a:close/>
                    </a:path>
                  </a:pathLst>
                </a:custGeom>
                <a:solidFill>
                  <a:srgbClr val="00AAFF"/>
                </a:solidFill>
                <a:ln w="9525">
                  <a:noFill/>
                  <a:round/>
                  <a:headEnd/>
                  <a:tailEnd/>
                </a:ln>
              </p:spPr>
              <p:txBody>
                <a:bodyPr vert="horz" wrap="square" lIns="108851" tIns="54426" rIns="108851" bIns="54426" numCol="1" anchor="t" anchorCtr="0" compatLnSpc="1">
                  <a:prstTxWarp prst="textNoShape">
                    <a:avLst/>
                  </a:prstTxWarp>
                  <a:noAutofit/>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4" name="Freeform 62">
                  <a:extLst>
                    <a:ext uri="{FF2B5EF4-FFF2-40B4-BE49-F238E27FC236}">
                      <a16:creationId xmlns:a16="http://schemas.microsoft.com/office/drawing/2014/main" id="{1FD52A0C-F9C5-441A-9D7F-855E67FFC4F3}"/>
                    </a:ext>
                  </a:extLst>
                </p:cNvPr>
                <p:cNvSpPr>
                  <a:spLocks noEditPoints="1"/>
                </p:cNvSpPr>
                <p:nvPr/>
              </p:nvSpPr>
              <p:spPr bwMode="gray">
                <a:xfrm>
                  <a:off x="1231853" y="2559939"/>
                  <a:ext cx="368607" cy="258900"/>
                </a:xfrm>
                <a:custGeom>
                  <a:avLst/>
                  <a:gdLst/>
                  <a:ahLst/>
                  <a:cxnLst>
                    <a:cxn ang="0">
                      <a:pos x="74" y="49"/>
                    </a:cxn>
                    <a:cxn ang="0">
                      <a:pos x="60" y="38"/>
                    </a:cxn>
                    <a:cxn ang="0">
                      <a:pos x="62" y="35"/>
                    </a:cxn>
                    <a:cxn ang="0">
                      <a:pos x="65" y="25"/>
                    </a:cxn>
                    <a:cxn ang="0">
                      <a:pos x="49" y="37"/>
                    </a:cxn>
                    <a:cxn ang="0">
                      <a:pos x="51" y="40"/>
                    </a:cxn>
                    <a:cxn ang="0">
                      <a:pos x="68" y="53"/>
                    </a:cxn>
                    <a:cxn ang="0">
                      <a:pos x="52" y="58"/>
                    </a:cxn>
                    <a:cxn ang="0">
                      <a:pos x="82" y="37"/>
                    </a:cxn>
                    <a:cxn ang="0">
                      <a:pos x="58" y="22"/>
                    </a:cxn>
                    <a:cxn ang="0">
                      <a:pos x="75" y="21"/>
                    </a:cxn>
                    <a:cxn ang="0">
                      <a:pos x="82" y="0"/>
                    </a:cxn>
                    <a:cxn ang="0">
                      <a:pos x="52" y="3"/>
                    </a:cxn>
                    <a:cxn ang="0">
                      <a:pos x="69" y="5"/>
                    </a:cxn>
                    <a:cxn ang="0">
                      <a:pos x="50" y="14"/>
                    </a:cxn>
                    <a:cxn ang="0">
                      <a:pos x="34" y="12"/>
                    </a:cxn>
                    <a:cxn ang="0">
                      <a:pos x="58" y="22"/>
                    </a:cxn>
                    <a:cxn ang="0">
                      <a:pos x="21" y="18"/>
                    </a:cxn>
                    <a:cxn ang="0">
                      <a:pos x="22" y="20"/>
                    </a:cxn>
                    <a:cxn ang="0">
                      <a:pos x="11" y="29"/>
                    </a:cxn>
                    <a:cxn ang="0">
                      <a:pos x="32" y="23"/>
                    </a:cxn>
                    <a:cxn ang="0">
                      <a:pos x="33" y="21"/>
                    </a:cxn>
                    <a:cxn ang="0">
                      <a:pos x="14" y="5"/>
                    </a:cxn>
                    <a:cxn ang="0">
                      <a:pos x="31" y="0"/>
                    </a:cxn>
                    <a:cxn ang="0">
                      <a:pos x="0" y="12"/>
                    </a:cxn>
                    <a:cxn ang="0">
                      <a:pos x="8" y="21"/>
                    </a:cxn>
                    <a:cxn ang="0">
                      <a:pos x="24" y="36"/>
                    </a:cxn>
                    <a:cxn ang="0">
                      <a:pos x="8" y="37"/>
                    </a:cxn>
                    <a:cxn ang="0">
                      <a:pos x="0" y="49"/>
                    </a:cxn>
                    <a:cxn ang="0">
                      <a:pos x="30" y="58"/>
                    </a:cxn>
                    <a:cxn ang="0">
                      <a:pos x="13" y="52"/>
                    </a:cxn>
                    <a:cxn ang="0">
                      <a:pos x="32" y="43"/>
                    </a:cxn>
                    <a:cxn ang="0">
                      <a:pos x="48" y="46"/>
                    </a:cxn>
                    <a:cxn ang="0">
                      <a:pos x="24" y="36"/>
                    </a:cxn>
                  </a:cxnLst>
                  <a:rect l="0" t="0" r="r" b="b"/>
                  <a:pathLst>
                    <a:path w="83" h="58">
                      <a:moveTo>
                        <a:pt x="75" y="37"/>
                      </a:moveTo>
                      <a:cubicBezTo>
                        <a:pt x="75" y="38"/>
                        <a:pt x="74" y="49"/>
                        <a:pt x="74" y="49"/>
                      </a:cubicBezTo>
                      <a:cubicBezTo>
                        <a:pt x="61" y="39"/>
                        <a:pt x="61" y="39"/>
                        <a:pt x="61" y="39"/>
                      </a:cubicBezTo>
                      <a:cubicBezTo>
                        <a:pt x="60" y="39"/>
                        <a:pt x="60" y="39"/>
                        <a:pt x="60" y="38"/>
                      </a:cubicBezTo>
                      <a:cubicBezTo>
                        <a:pt x="60" y="38"/>
                        <a:pt x="60" y="38"/>
                        <a:pt x="60" y="38"/>
                      </a:cubicBezTo>
                      <a:cubicBezTo>
                        <a:pt x="60" y="37"/>
                        <a:pt x="61" y="36"/>
                        <a:pt x="62" y="35"/>
                      </a:cubicBezTo>
                      <a:cubicBezTo>
                        <a:pt x="62" y="35"/>
                        <a:pt x="70" y="30"/>
                        <a:pt x="71" y="29"/>
                      </a:cubicBezTo>
                      <a:cubicBezTo>
                        <a:pt x="71" y="29"/>
                        <a:pt x="65" y="25"/>
                        <a:pt x="65" y="25"/>
                      </a:cubicBezTo>
                      <a:cubicBezTo>
                        <a:pt x="63" y="26"/>
                        <a:pt x="50" y="35"/>
                        <a:pt x="50" y="35"/>
                      </a:cubicBezTo>
                      <a:cubicBezTo>
                        <a:pt x="50" y="35"/>
                        <a:pt x="49" y="36"/>
                        <a:pt x="49" y="37"/>
                      </a:cubicBezTo>
                      <a:cubicBezTo>
                        <a:pt x="49" y="37"/>
                        <a:pt x="49" y="37"/>
                        <a:pt x="49" y="37"/>
                      </a:cubicBezTo>
                      <a:cubicBezTo>
                        <a:pt x="49" y="38"/>
                        <a:pt x="50" y="40"/>
                        <a:pt x="51" y="40"/>
                      </a:cubicBezTo>
                      <a:cubicBezTo>
                        <a:pt x="67" y="52"/>
                        <a:pt x="67" y="52"/>
                        <a:pt x="67" y="52"/>
                      </a:cubicBezTo>
                      <a:cubicBezTo>
                        <a:pt x="68" y="53"/>
                        <a:pt x="68" y="53"/>
                        <a:pt x="68" y="53"/>
                      </a:cubicBezTo>
                      <a:cubicBezTo>
                        <a:pt x="68" y="53"/>
                        <a:pt x="53" y="53"/>
                        <a:pt x="52" y="53"/>
                      </a:cubicBezTo>
                      <a:cubicBezTo>
                        <a:pt x="52" y="53"/>
                        <a:pt x="51" y="57"/>
                        <a:pt x="52" y="58"/>
                      </a:cubicBezTo>
                      <a:cubicBezTo>
                        <a:pt x="52" y="58"/>
                        <a:pt x="81" y="58"/>
                        <a:pt x="82" y="58"/>
                      </a:cubicBezTo>
                      <a:cubicBezTo>
                        <a:pt x="82" y="57"/>
                        <a:pt x="82" y="37"/>
                        <a:pt x="82" y="37"/>
                      </a:cubicBezTo>
                      <a:cubicBezTo>
                        <a:pt x="82" y="37"/>
                        <a:pt x="75" y="37"/>
                        <a:pt x="75" y="37"/>
                      </a:cubicBezTo>
                      <a:close/>
                      <a:moveTo>
                        <a:pt x="58" y="22"/>
                      </a:moveTo>
                      <a:cubicBezTo>
                        <a:pt x="75" y="10"/>
                        <a:pt x="75" y="10"/>
                        <a:pt x="75" y="10"/>
                      </a:cubicBezTo>
                      <a:cubicBezTo>
                        <a:pt x="75" y="10"/>
                        <a:pt x="75" y="21"/>
                        <a:pt x="75" y="21"/>
                      </a:cubicBezTo>
                      <a:cubicBezTo>
                        <a:pt x="75" y="21"/>
                        <a:pt x="81" y="21"/>
                        <a:pt x="82" y="21"/>
                      </a:cubicBezTo>
                      <a:cubicBezTo>
                        <a:pt x="82" y="20"/>
                        <a:pt x="83" y="1"/>
                        <a:pt x="82" y="0"/>
                      </a:cubicBezTo>
                      <a:cubicBezTo>
                        <a:pt x="82" y="0"/>
                        <a:pt x="53" y="0"/>
                        <a:pt x="52" y="0"/>
                      </a:cubicBezTo>
                      <a:cubicBezTo>
                        <a:pt x="52" y="1"/>
                        <a:pt x="52" y="3"/>
                        <a:pt x="52" y="3"/>
                      </a:cubicBezTo>
                      <a:cubicBezTo>
                        <a:pt x="52" y="3"/>
                        <a:pt x="52" y="5"/>
                        <a:pt x="52" y="5"/>
                      </a:cubicBezTo>
                      <a:cubicBezTo>
                        <a:pt x="52" y="5"/>
                        <a:pt x="69" y="5"/>
                        <a:pt x="69" y="5"/>
                      </a:cubicBezTo>
                      <a:cubicBezTo>
                        <a:pt x="56" y="15"/>
                        <a:pt x="56" y="15"/>
                        <a:pt x="56" y="15"/>
                      </a:cubicBezTo>
                      <a:cubicBezTo>
                        <a:pt x="53" y="16"/>
                        <a:pt x="52" y="16"/>
                        <a:pt x="50" y="14"/>
                      </a:cubicBezTo>
                      <a:cubicBezTo>
                        <a:pt x="50" y="14"/>
                        <a:pt x="41" y="8"/>
                        <a:pt x="40" y="8"/>
                      </a:cubicBezTo>
                      <a:cubicBezTo>
                        <a:pt x="40" y="8"/>
                        <a:pt x="35" y="11"/>
                        <a:pt x="34" y="12"/>
                      </a:cubicBezTo>
                      <a:cubicBezTo>
                        <a:pt x="36" y="13"/>
                        <a:pt x="49" y="22"/>
                        <a:pt x="49" y="22"/>
                      </a:cubicBezTo>
                      <a:cubicBezTo>
                        <a:pt x="51" y="23"/>
                        <a:pt x="55" y="24"/>
                        <a:pt x="58" y="22"/>
                      </a:cubicBezTo>
                      <a:close/>
                      <a:moveTo>
                        <a:pt x="8" y="9"/>
                      </a:moveTo>
                      <a:cubicBezTo>
                        <a:pt x="21" y="18"/>
                        <a:pt x="21" y="18"/>
                        <a:pt x="21" y="18"/>
                      </a:cubicBezTo>
                      <a:cubicBezTo>
                        <a:pt x="22" y="19"/>
                        <a:pt x="22" y="19"/>
                        <a:pt x="22" y="20"/>
                      </a:cubicBezTo>
                      <a:cubicBezTo>
                        <a:pt x="22" y="20"/>
                        <a:pt x="22" y="20"/>
                        <a:pt x="22" y="20"/>
                      </a:cubicBezTo>
                      <a:cubicBezTo>
                        <a:pt x="22" y="21"/>
                        <a:pt x="21" y="22"/>
                        <a:pt x="20" y="22"/>
                      </a:cubicBezTo>
                      <a:cubicBezTo>
                        <a:pt x="20" y="22"/>
                        <a:pt x="12" y="28"/>
                        <a:pt x="11" y="29"/>
                      </a:cubicBezTo>
                      <a:cubicBezTo>
                        <a:pt x="12" y="29"/>
                        <a:pt x="17" y="33"/>
                        <a:pt x="17" y="33"/>
                      </a:cubicBezTo>
                      <a:cubicBezTo>
                        <a:pt x="19" y="32"/>
                        <a:pt x="32" y="23"/>
                        <a:pt x="32" y="23"/>
                      </a:cubicBezTo>
                      <a:cubicBezTo>
                        <a:pt x="33" y="23"/>
                        <a:pt x="33" y="22"/>
                        <a:pt x="33" y="21"/>
                      </a:cubicBezTo>
                      <a:cubicBezTo>
                        <a:pt x="33" y="21"/>
                        <a:pt x="33" y="21"/>
                        <a:pt x="33" y="21"/>
                      </a:cubicBezTo>
                      <a:cubicBezTo>
                        <a:pt x="33" y="19"/>
                        <a:pt x="33" y="18"/>
                        <a:pt x="31" y="17"/>
                      </a:cubicBezTo>
                      <a:cubicBezTo>
                        <a:pt x="14" y="5"/>
                        <a:pt x="14" y="5"/>
                        <a:pt x="14" y="5"/>
                      </a:cubicBezTo>
                      <a:cubicBezTo>
                        <a:pt x="14" y="5"/>
                        <a:pt x="29" y="5"/>
                        <a:pt x="31" y="5"/>
                      </a:cubicBezTo>
                      <a:cubicBezTo>
                        <a:pt x="31" y="5"/>
                        <a:pt x="31" y="1"/>
                        <a:pt x="31" y="0"/>
                      </a:cubicBezTo>
                      <a:cubicBezTo>
                        <a:pt x="30" y="0"/>
                        <a:pt x="1" y="0"/>
                        <a:pt x="0" y="0"/>
                      </a:cubicBezTo>
                      <a:cubicBezTo>
                        <a:pt x="0" y="1"/>
                        <a:pt x="0" y="12"/>
                        <a:pt x="0" y="12"/>
                      </a:cubicBezTo>
                      <a:cubicBezTo>
                        <a:pt x="0" y="12"/>
                        <a:pt x="0" y="21"/>
                        <a:pt x="0" y="21"/>
                      </a:cubicBezTo>
                      <a:cubicBezTo>
                        <a:pt x="1" y="21"/>
                        <a:pt x="7" y="21"/>
                        <a:pt x="8" y="21"/>
                      </a:cubicBezTo>
                      <a:cubicBezTo>
                        <a:pt x="8" y="20"/>
                        <a:pt x="8" y="9"/>
                        <a:pt x="8" y="9"/>
                      </a:cubicBezTo>
                      <a:close/>
                      <a:moveTo>
                        <a:pt x="24" y="36"/>
                      </a:moveTo>
                      <a:cubicBezTo>
                        <a:pt x="8" y="47"/>
                        <a:pt x="8" y="47"/>
                        <a:pt x="8" y="47"/>
                      </a:cubicBezTo>
                      <a:cubicBezTo>
                        <a:pt x="8" y="47"/>
                        <a:pt x="8" y="37"/>
                        <a:pt x="8" y="37"/>
                      </a:cubicBezTo>
                      <a:cubicBezTo>
                        <a:pt x="7" y="36"/>
                        <a:pt x="1" y="37"/>
                        <a:pt x="0" y="36"/>
                      </a:cubicBezTo>
                      <a:cubicBezTo>
                        <a:pt x="0" y="37"/>
                        <a:pt x="0" y="49"/>
                        <a:pt x="0" y="49"/>
                      </a:cubicBezTo>
                      <a:cubicBezTo>
                        <a:pt x="0" y="49"/>
                        <a:pt x="0" y="57"/>
                        <a:pt x="0" y="58"/>
                      </a:cubicBezTo>
                      <a:cubicBezTo>
                        <a:pt x="0" y="58"/>
                        <a:pt x="29" y="58"/>
                        <a:pt x="30" y="58"/>
                      </a:cubicBezTo>
                      <a:cubicBezTo>
                        <a:pt x="30" y="57"/>
                        <a:pt x="30" y="53"/>
                        <a:pt x="30" y="53"/>
                      </a:cubicBezTo>
                      <a:cubicBezTo>
                        <a:pt x="30" y="53"/>
                        <a:pt x="13" y="52"/>
                        <a:pt x="13" y="52"/>
                      </a:cubicBezTo>
                      <a:cubicBezTo>
                        <a:pt x="27" y="43"/>
                        <a:pt x="27" y="43"/>
                        <a:pt x="27" y="43"/>
                      </a:cubicBezTo>
                      <a:cubicBezTo>
                        <a:pt x="29" y="42"/>
                        <a:pt x="30" y="42"/>
                        <a:pt x="32" y="43"/>
                      </a:cubicBezTo>
                      <a:cubicBezTo>
                        <a:pt x="32" y="43"/>
                        <a:pt x="41" y="50"/>
                        <a:pt x="42" y="50"/>
                      </a:cubicBezTo>
                      <a:cubicBezTo>
                        <a:pt x="42" y="50"/>
                        <a:pt x="47" y="47"/>
                        <a:pt x="48" y="46"/>
                      </a:cubicBezTo>
                      <a:cubicBezTo>
                        <a:pt x="46" y="45"/>
                        <a:pt x="33" y="36"/>
                        <a:pt x="33" y="36"/>
                      </a:cubicBezTo>
                      <a:cubicBezTo>
                        <a:pt x="31" y="34"/>
                        <a:pt x="27" y="34"/>
                        <a:pt x="24" y="36"/>
                      </a:cubicBezTo>
                      <a:close/>
                    </a:path>
                  </a:pathLst>
                </a:custGeom>
                <a:solidFill>
                  <a:srgbClr val="FFFFFF"/>
                </a:solidFill>
                <a:ln w="9525">
                  <a:noFill/>
                  <a:round/>
                  <a:headEnd/>
                  <a:tailEnd/>
                </a:ln>
              </p:spPr>
              <p:txBody>
                <a:bodyPr vert="horz" wrap="square" lIns="108851" tIns="54426" rIns="108851" bIns="54426" numCol="1" anchor="t" anchorCtr="0" compatLnSpc="1">
                  <a:prstTxWarp prst="textNoShape">
                    <a:avLst/>
                  </a:prstTxWarp>
                  <a:noAutofit/>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95" name="文本框 94">
                <a:extLst>
                  <a:ext uri="{FF2B5EF4-FFF2-40B4-BE49-F238E27FC236}">
                    <a16:creationId xmlns:a16="http://schemas.microsoft.com/office/drawing/2014/main" id="{2DCADA3E-BDDE-497C-A5B2-B927012AFEE0}"/>
                  </a:ext>
                </a:extLst>
              </p:cNvPr>
              <p:cNvSpPr txBox="1"/>
              <p:nvPr/>
            </p:nvSpPr>
            <p:spPr bwMode="gray">
              <a:xfrm>
                <a:off x="1596382" y="2904908"/>
                <a:ext cx="1542410" cy="307777"/>
              </a:xfrm>
              <a:prstGeom prst="rect">
                <a:avLst/>
              </a:prstGeom>
              <a:noFill/>
            </p:spPr>
            <p:txBody>
              <a:bodyPr wrap="none" rtlCol="0">
                <a:noAutofit/>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NETCONF server</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6" name="文本框 95">
                <a:extLst>
                  <a:ext uri="{FF2B5EF4-FFF2-40B4-BE49-F238E27FC236}">
                    <a16:creationId xmlns:a16="http://schemas.microsoft.com/office/drawing/2014/main" id="{01049993-33AE-4A54-9BD1-B7AF6A9E7BE4}"/>
                  </a:ext>
                </a:extLst>
              </p:cNvPr>
              <p:cNvSpPr txBox="1"/>
              <p:nvPr/>
            </p:nvSpPr>
            <p:spPr bwMode="gray">
              <a:xfrm>
                <a:off x="4683619" y="2904908"/>
                <a:ext cx="1542410" cy="307777"/>
              </a:xfrm>
              <a:prstGeom prst="rect">
                <a:avLst/>
              </a:prstGeom>
              <a:noFill/>
            </p:spPr>
            <p:txBody>
              <a:bodyPr wrap="none" rtlCol="0">
                <a:noAutofit/>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NETCONF client</a:t>
                </a:r>
              </a:p>
            </p:txBody>
          </p:sp>
          <p:sp>
            <p:nvSpPr>
              <p:cNvPr id="97" name="矩形 96">
                <a:extLst>
                  <a:ext uri="{FF2B5EF4-FFF2-40B4-BE49-F238E27FC236}">
                    <a16:creationId xmlns:a16="http://schemas.microsoft.com/office/drawing/2014/main" id="{4ECC519F-391D-4F72-8160-4C9870B9B01F}"/>
                  </a:ext>
                </a:extLst>
              </p:cNvPr>
              <p:cNvSpPr/>
              <p:nvPr/>
            </p:nvSpPr>
            <p:spPr bwMode="gray">
              <a:xfrm>
                <a:off x="1673597" y="3540884"/>
                <a:ext cx="2157252" cy="390525"/>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2000" dirty="0">
                  <a:solidFill>
                    <a:schemeClr val="tx1"/>
                  </a:solidFill>
                  <a:sym typeface="Huawei Sans" panose="020C0503030203020204" pitchFamily="34" charset="0"/>
                </a:endParaRPr>
              </a:p>
            </p:txBody>
          </p:sp>
          <p:sp>
            <p:nvSpPr>
              <p:cNvPr id="98" name="矩形 97">
                <a:extLst>
                  <a:ext uri="{FF2B5EF4-FFF2-40B4-BE49-F238E27FC236}">
                    <a16:creationId xmlns:a16="http://schemas.microsoft.com/office/drawing/2014/main" id="{20C14127-E3E9-4CCB-A67E-90210DBA30E2}"/>
                  </a:ext>
                </a:extLst>
              </p:cNvPr>
              <p:cNvSpPr/>
              <p:nvPr/>
            </p:nvSpPr>
            <p:spPr bwMode="gray">
              <a:xfrm>
                <a:off x="1673596" y="3931803"/>
                <a:ext cx="2157254" cy="390525"/>
              </a:xfrm>
              <a:prstGeom prst="rect">
                <a:avLst/>
              </a:prstGeom>
              <a:solidFill>
                <a:srgbClr val="94DA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2000" dirty="0">
                  <a:solidFill>
                    <a:prstClr val="white"/>
                  </a:solidFill>
                  <a:sym typeface="Huawei Sans" panose="020C0503030203020204" pitchFamily="34" charset="0"/>
                </a:endParaRPr>
              </a:p>
            </p:txBody>
          </p:sp>
          <p:sp>
            <p:nvSpPr>
              <p:cNvPr id="99" name="矩形 98">
                <a:extLst>
                  <a:ext uri="{FF2B5EF4-FFF2-40B4-BE49-F238E27FC236}">
                    <a16:creationId xmlns:a16="http://schemas.microsoft.com/office/drawing/2014/main" id="{19E84C55-4B2E-456E-8CDB-8A2D69F07DFB}"/>
                  </a:ext>
                </a:extLst>
              </p:cNvPr>
              <p:cNvSpPr/>
              <p:nvPr/>
            </p:nvSpPr>
            <p:spPr bwMode="gray">
              <a:xfrm>
                <a:off x="1673595" y="4319304"/>
                <a:ext cx="2157253" cy="390525"/>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2000" dirty="0">
                  <a:solidFill>
                    <a:prstClr val="white"/>
                  </a:solidFill>
                  <a:sym typeface="Huawei Sans" panose="020C0503030203020204" pitchFamily="34" charset="0"/>
                </a:endParaRPr>
              </a:p>
            </p:txBody>
          </p:sp>
          <p:sp>
            <p:nvSpPr>
              <p:cNvPr id="100" name="矩形 99">
                <a:extLst>
                  <a:ext uri="{FF2B5EF4-FFF2-40B4-BE49-F238E27FC236}">
                    <a16:creationId xmlns:a16="http://schemas.microsoft.com/office/drawing/2014/main" id="{D2ECDBC7-3DF9-4073-BE4A-383DE30AC5C8}"/>
                  </a:ext>
                </a:extLst>
              </p:cNvPr>
              <p:cNvSpPr/>
              <p:nvPr/>
            </p:nvSpPr>
            <p:spPr bwMode="gray">
              <a:xfrm>
                <a:off x="1673593" y="4708727"/>
                <a:ext cx="4656359" cy="390525"/>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2000" b="1" dirty="0">
                  <a:solidFill>
                    <a:prstClr val="white"/>
                  </a:solidFill>
                  <a:sym typeface="Huawei Sans" panose="020C0503030203020204" pitchFamily="34" charset="0"/>
                </a:endParaRPr>
              </a:p>
            </p:txBody>
          </p:sp>
          <p:sp>
            <p:nvSpPr>
              <p:cNvPr id="105" name="文本框 104">
                <a:extLst>
                  <a:ext uri="{FF2B5EF4-FFF2-40B4-BE49-F238E27FC236}">
                    <a16:creationId xmlns:a16="http://schemas.microsoft.com/office/drawing/2014/main" id="{9516F2B8-48B1-4B8E-B3F8-176FCE7D0BE4}"/>
                  </a:ext>
                </a:extLst>
              </p:cNvPr>
              <p:cNvSpPr txBox="1"/>
              <p:nvPr/>
            </p:nvSpPr>
            <p:spPr bwMode="gray">
              <a:xfrm>
                <a:off x="2408227" y="4740709"/>
                <a:ext cx="3187091" cy="307777"/>
              </a:xfrm>
              <a:prstGeom prst="rect">
                <a:avLst/>
              </a:prstGeom>
              <a:noFill/>
            </p:spPr>
            <p:txBody>
              <a:bodyPr wrap="none" rtlCol="0">
                <a:noAutofit/>
              </a:bodyPr>
              <a:lstStyle/>
              <a:p>
                <a:pPr algn="ctr" fontAlgn="ctr"/>
                <a:r>
                  <a:rPr lang="en-US" sz="14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SSH, TLS, BEEP/TLS, SOAP/HTTP/TLS</a:t>
                </a:r>
                <a:endParaRPr lang="en-US" altLang="zh-CN" sz="1400" dirty="0">
                  <a:solidFill>
                    <a:schemeClr val="bg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106" name="文本框 105">
                <a:extLst>
                  <a:ext uri="{FF2B5EF4-FFF2-40B4-BE49-F238E27FC236}">
                    <a16:creationId xmlns:a16="http://schemas.microsoft.com/office/drawing/2014/main" id="{2FBE8E7B-CDC1-4DC6-B183-C216830AD20C}"/>
                  </a:ext>
                </a:extLst>
              </p:cNvPr>
              <p:cNvSpPr txBox="1"/>
              <p:nvPr/>
            </p:nvSpPr>
            <p:spPr bwMode="gray">
              <a:xfrm>
                <a:off x="1913690" y="4349511"/>
                <a:ext cx="1677062" cy="307777"/>
              </a:xfrm>
              <a:prstGeom prst="rect">
                <a:avLst/>
              </a:prstGeom>
              <a:noFill/>
            </p:spPr>
            <p:txBody>
              <a:bodyPr wrap="none" rtlCol="0">
                <a:noAutofit/>
              </a:bodyPr>
              <a:lstStyle/>
              <a:p>
                <a:pPr algn="ctr" fontAlgn="ctr"/>
                <a:r>
                  <a:rPr lang="en-US" sz="14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&lt;rpc&gt;, &lt;rpc-reply&gt;</a:t>
                </a:r>
              </a:p>
            </p:txBody>
          </p:sp>
          <p:sp>
            <p:nvSpPr>
              <p:cNvPr id="107" name="矩形 106">
                <a:extLst>
                  <a:ext uri="{FF2B5EF4-FFF2-40B4-BE49-F238E27FC236}">
                    <a16:creationId xmlns:a16="http://schemas.microsoft.com/office/drawing/2014/main" id="{88CF0157-A9E7-40AC-89AB-750BD8AEA603}"/>
                  </a:ext>
                </a:extLst>
              </p:cNvPr>
              <p:cNvSpPr/>
              <p:nvPr/>
            </p:nvSpPr>
            <p:spPr bwMode="gray">
              <a:xfrm>
                <a:off x="4172699" y="4319304"/>
                <a:ext cx="2157253" cy="390525"/>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2000" dirty="0">
                  <a:solidFill>
                    <a:prstClr val="white"/>
                  </a:solidFill>
                  <a:sym typeface="Huawei Sans" panose="020C0503030203020204" pitchFamily="34" charset="0"/>
                </a:endParaRPr>
              </a:p>
            </p:txBody>
          </p:sp>
          <p:sp>
            <p:nvSpPr>
              <p:cNvPr id="108" name="文本框 107">
                <a:extLst>
                  <a:ext uri="{FF2B5EF4-FFF2-40B4-BE49-F238E27FC236}">
                    <a16:creationId xmlns:a16="http://schemas.microsoft.com/office/drawing/2014/main" id="{ECBC83F9-8CC0-44DF-9445-9C96F7DCFC08}"/>
                  </a:ext>
                </a:extLst>
              </p:cNvPr>
              <p:cNvSpPr txBox="1"/>
              <p:nvPr/>
            </p:nvSpPr>
            <p:spPr bwMode="gray">
              <a:xfrm>
                <a:off x="4600868" y="4349511"/>
                <a:ext cx="1324402" cy="307777"/>
              </a:xfrm>
              <a:prstGeom prst="rect">
                <a:avLst/>
              </a:prstGeom>
              <a:noFill/>
            </p:spPr>
            <p:txBody>
              <a:bodyPr wrap="none" rtlCol="0">
                <a:noAutofit/>
              </a:bodyPr>
              <a:lstStyle/>
              <a:p>
                <a:pPr algn="ctr" fontAlgn="ctr"/>
                <a:r>
                  <a:rPr lang="en-US" sz="14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&lt;notification&gt;</a:t>
                </a:r>
              </a:p>
            </p:txBody>
          </p:sp>
          <p:sp>
            <p:nvSpPr>
              <p:cNvPr id="109" name="矩形 108">
                <a:extLst>
                  <a:ext uri="{FF2B5EF4-FFF2-40B4-BE49-F238E27FC236}">
                    <a16:creationId xmlns:a16="http://schemas.microsoft.com/office/drawing/2014/main" id="{958CBBAE-C74C-48F8-8CF9-8232E7492F59}"/>
                  </a:ext>
                </a:extLst>
              </p:cNvPr>
              <p:cNvSpPr/>
              <p:nvPr/>
            </p:nvSpPr>
            <p:spPr bwMode="gray">
              <a:xfrm>
                <a:off x="4172700" y="3540884"/>
                <a:ext cx="2157252" cy="390525"/>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2000" dirty="0">
                  <a:solidFill>
                    <a:schemeClr val="tx1"/>
                  </a:solidFill>
                  <a:sym typeface="Huawei Sans" panose="020C0503030203020204" pitchFamily="34" charset="0"/>
                </a:endParaRPr>
              </a:p>
            </p:txBody>
          </p:sp>
          <p:sp>
            <p:nvSpPr>
              <p:cNvPr id="110" name="文本框 109">
                <a:extLst>
                  <a:ext uri="{FF2B5EF4-FFF2-40B4-BE49-F238E27FC236}">
                    <a16:creationId xmlns:a16="http://schemas.microsoft.com/office/drawing/2014/main" id="{FD6C2454-7F46-4B79-967F-3B0859C3BC7C}"/>
                  </a:ext>
                </a:extLst>
              </p:cNvPr>
              <p:cNvSpPr txBox="1"/>
              <p:nvPr/>
            </p:nvSpPr>
            <p:spPr bwMode="gray">
              <a:xfrm>
                <a:off x="2052351" y="3957068"/>
                <a:ext cx="1399743" cy="307777"/>
              </a:xfrm>
              <a:prstGeom prst="rect">
                <a:avLst/>
              </a:prstGeom>
              <a:noFill/>
            </p:spPr>
            <p:txBody>
              <a:bodyPr wrap="none" rtlCol="0">
                <a:noAutofit/>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&lt;edit-config&gt;...</a:t>
                </a:r>
                <a:endParaRPr lang="en-US" altLang="zh-CN" sz="1400" dirty="0">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111" name="文本框 110">
                <a:extLst>
                  <a:ext uri="{FF2B5EF4-FFF2-40B4-BE49-F238E27FC236}">
                    <a16:creationId xmlns:a16="http://schemas.microsoft.com/office/drawing/2014/main" id="{AC3C9096-5B66-43CD-8C39-A96980BD884D}"/>
                  </a:ext>
                </a:extLst>
              </p:cNvPr>
              <p:cNvSpPr txBox="1"/>
              <p:nvPr/>
            </p:nvSpPr>
            <p:spPr bwMode="gray">
              <a:xfrm>
                <a:off x="1887243" y="3566543"/>
                <a:ext cx="1729962" cy="307777"/>
              </a:xfrm>
              <a:prstGeom prst="rect">
                <a:avLst/>
              </a:prstGeom>
              <a:noFill/>
            </p:spPr>
            <p:txBody>
              <a:bodyPr wrap="none" rtlCol="0">
                <a:noAutofit/>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Data configuration</a:t>
                </a:r>
                <a:endParaRPr lang="en-US" altLang="zh-CN" sz="1400" dirty="0">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112" name="文本框 111">
                <a:extLst>
                  <a:ext uri="{FF2B5EF4-FFF2-40B4-BE49-F238E27FC236}">
                    <a16:creationId xmlns:a16="http://schemas.microsoft.com/office/drawing/2014/main" id="{EF5B4774-F2EE-4BE3-8D1E-7BE9D175E7FD}"/>
                  </a:ext>
                </a:extLst>
              </p:cNvPr>
              <p:cNvSpPr txBox="1"/>
              <p:nvPr/>
            </p:nvSpPr>
            <p:spPr bwMode="gray">
              <a:xfrm>
                <a:off x="4472392" y="3566543"/>
                <a:ext cx="1572866" cy="307777"/>
              </a:xfrm>
              <a:prstGeom prst="rect">
                <a:avLst/>
              </a:prstGeom>
              <a:noFill/>
            </p:spPr>
            <p:txBody>
              <a:bodyPr wrap="none" rtlCol="0">
                <a:noAutofit/>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Notification data</a:t>
                </a:r>
                <a:endParaRPr lang="en-US" altLang="zh-CN" sz="1400" dirty="0">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114" name="文本框 113">
                <a:extLst>
                  <a:ext uri="{FF2B5EF4-FFF2-40B4-BE49-F238E27FC236}">
                    <a16:creationId xmlns:a16="http://schemas.microsoft.com/office/drawing/2014/main" id="{11F5F42D-03D2-4193-B44B-A28CCB0E2F20}"/>
                  </a:ext>
                </a:extLst>
              </p:cNvPr>
              <p:cNvSpPr txBox="1"/>
              <p:nvPr/>
            </p:nvSpPr>
            <p:spPr bwMode="gray">
              <a:xfrm>
                <a:off x="3081914" y="1959565"/>
                <a:ext cx="1122423" cy="338554"/>
              </a:xfrm>
              <a:prstGeom prst="rect">
                <a:avLst/>
              </a:prstGeom>
              <a:noFill/>
            </p:spPr>
            <p:txBody>
              <a:bodyPr wrap="none" rtlCol="0">
                <a:noAutofit/>
              </a:bodyPr>
              <a:lstStyle/>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NETCONF</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15" name="图片 114">
                <a:extLst>
                  <a:ext uri="{FF2B5EF4-FFF2-40B4-BE49-F238E27FC236}">
                    <a16:creationId xmlns:a16="http://schemas.microsoft.com/office/drawing/2014/main" id="{EC8F6447-B828-4F0A-91FC-98050E799E1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4583614" y="2269811"/>
                <a:ext cx="1642415" cy="302905"/>
              </a:xfrm>
              <a:prstGeom prst="rect">
                <a:avLst/>
              </a:prstGeom>
            </p:spPr>
          </p:pic>
        </p:grpSp>
      </p:grpSp>
    </p:spTree>
    <p:extLst>
      <p:ext uri="{BB962C8B-B14F-4D97-AF65-F5344CB8AC3E}">
        <p14:creationId xmlns:p14="http://schemas.microsoft.com/office/powerpoint/2010/main" val="190765374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DF69109-5F4F-441B-A7DC-A4794B1C98EE}"/>
              </a:ext>
            </a:extLst>
          </p:cNvPr>
          <p:cNvSpPr>
            <a:spLocks noGrp="1"/>
          </p:cNvSpPr>
          <p:nvPr>
            <p:ph type="title"/>
          </p:nvPr>
        </p:nvSpPr>
        <p:spPr bwMode="gray"/>
        <p:txBody>
          <a:bodyPr/>
          <a:lstStyle/>
          <a:p>
            <a:r>
              <a:rPr lang="en-US">
                <a:sym typeface="Huawei Sans" panose="020C0503030203020204" pitchFamily="34" charset="0"/>
              </a:rPr>
              <a:t>YANG Model</a:t>
            </a:r>
            <a:endParaRPr lang="en-US" dirty="0">
              <a:sym typeface="Huawei Sans" panose="020C0503030203020204" pitchFamily="34" charset="0"/>
            </a:endParaRPr>
          </a:p>
        </p:txBody>
      </p:sp>
      <p:sp>
        <p:nvSpPr>
          <p:cNvPr id="14" name="文本占位符 13">
            <a:extLst>
              <a:ext uri="{FF2B5EF4-FFF2-40B4-BE49-F238E27FC236}">
                <a16:creationId xmlns:a16="http://schemas.microsoft.com/office/drawing/2014/main" id="{02F0187D-0626-414E-B3F0-804075105785}"/>
              </a:ext>
            </a:extLst>
          </p:cNvPr>
          <p:cNvSpPr>
            <a:spLocks noGrp="1"/>
          </p:cNvSpPr>
          <p:nvPr>
            <p:ph type="body" sz="quarter" idx="10"/>
          </p:nvPr>
        </p:nvSpPr>
        <p:spPr bwMode="gray"/>
        <p:txBody>
          <a:bodyPr/>
          <a:lstStyle/>
          <a:p>
            <a:r>
              <a:rPr lang="en-US" altLang="zh-CN" sz="1400" b="1" dirty="0">
                <a:sym typeface="Huawei Sans" panose="020C0503030203020204" pitchFamily="34" charset="0"/>
              </a:rPr>
              <a:t>YANG</a:t>
            </a:r>
            <a:r>
              <a:rPr lang="en-US" altLang="zh-CN" sz="1400" dirty="0">
                <a:sym typeface="Huawei Sans" panose="020C0503030203020204" pitchFamily="34" charset="0"/>
              </a:rPr>
              <a:t>,</a:t>
            </a:r>
            <a:r>
              <a:rPr lang="zh-CN" altLang="en-US" sz="1400" dirty="0">
                <a:sym typeface="Huawei Sans" panose="020C0503030203020204" pitchFamily="34" charset="0"/>
              </a:rPr>
              <a:t> </a:t>
            </a:r>
            <a:r>
              <a:rPr lang="en-US" altLang="zh-CN" sz="1400" dirty="0">
                <a:sym typeface="Huawei Sans" panose="020C0503030203020204" pitchFamily="34" charset="0"/>
              </a:rPr>
              <a:t>short for Yet Another Next Generation, is a standard-based and extensible data modeling language. It can be used to model the configuration and running status data of network devices, remote procedure calls, and server event notifications. YANG was originally designed to model network management data and provide a standardized content layer for the NETCONF model.</a:t>
            </a:r>
            <a:endParaRPr lang="zh-CN" altLang="en-US" sz="1400" dirty="0"/>
          </a:p>
        </p:txBody>
      </p:sp>
      <p:grpSp>
        <p:nvGrpSpPr>
          <p:cNvPr id="6" name="组合 5">
            <a:extLst>
              <a:ext uri="{FF2B5EF4-FFF2-40B4-BE49-F238E27FC236}">
                <a16:creationId xmlns:a16="http://schemas.microsoft.com/office/drawing/2014/main" id="{D7A403AC-6C4B-42A1-910C-28AA50CABE66}"/>
              </a:ext>
            </a:extLst>
          </p:cNvPr>
          <p:cNvGrpSpPr/>
          <p:nvPr/>
        </p:nvGrpSpPr>
        <p:grpSpPr bwMode="gray">
          <a:xfrm>
            <a:off x="668981" y="2249931"/>
            <a:ext cx="3581400" cy="3441701"/>
            <a:chOff x="368563" y="2659684"/>
            <a:chExt cx="3581400" cy="4078572"/>
          </a:xfrm>
        </p:grpSpPr>
        <p:sp>
          <p:nvSpPr>
            <p:cNvPr id="7" name="圆角矩形 8">
              <a:extLst>
                <a:ext uri="{FF2B5EF4-FFF2-40B4-BE49-F238E27FC236}">
                  <a16:creationId xmlns:a16="http://schemas.microsoft.com/office/drawing/2014/main" id="{E1E7BE29-B2C6-4672-B265-7ED5C8696DC7}"/>
                </a:ext>
              </a:extLst>
            </p:cNvPr>
            <p:cNvSpPr/>
            <p:nvPr/>
          </p:nvSpPr>
          <p:spPr bwMode="gray">
            <a:xfrm>
              <a:off x="368563" y="2850197"/>
              <a:ext cx="3581400" cy="3888059"/>
            </a:xfrm>
            <a:prstGeom prst="roundRect">
              <a:avLst>
                <a:gd name="adj" fmla="val 8764"/>
              </a:avLst>
            </a:prstGeom>
            <a:noFill/>
            <a:ln w="2857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solidFill>
                  <a:prstClr val="white"/>
                </a:solidFill>
                <a:sym typeface="Huawei Sans" panose="020C0503030203020204" pitchFamily="34" charset="0"/>
              </a:endParaRPr>
            </a:p>
          </p:txBody>
        </p:sp>
        <p:sp>
          <p:nvSpPr>
            <p:cNvPr id="8" name="文本框 7">
              <a:extLst>
                <a:ext uri="{FF2B5EF4-FFF2-40B4-BE49-F238E27FC236}">
                  <a16:creationId xmlns:a16="http://schemas.microsoft.com/office/drawing/2014/main" id="{5E47EA4B-7382-4663-BFD0-2AD234D851D5}"/>
                </a:ext>
              </a:extLst>
            </p:cNvPr>
            <p:cNvSpPr txBox="1"/>
            <p:nvPr/>
          </p:nvSpPr>
          <p:spPr bwMode="gray">
            <a:xfrm>
              <a:off x="714463" y="2659684"/>
              <a:ext cx="987337" cy="390741"/>
            </a:xfrm>
            <a:prstGeom prst="rect">
              <a:avLst/>
            </a:prstGeom>
            <a:solidFill>
              <a:schemeClr val="bg1"/>
            </a:solidFill>
          </p:spPr>
          <p:txBody>
            <a:bodyPr wrap="none" rtlCol="0">
              <a:noAutofit/>
            </a:bodyPr>
            <a:lstStyle/>
            <a:p>
              <a:pPr algn="ctr" fontAlgn="ctr"/>
              <a:r>
                <a:rPr lang="en-US" b="1">
                  <a:latin typeface="Huawei Sans" panose="020C0503030203020204" pitchFamily="34" charset="0"/>
                  <a:ea typeface="方正兰亭黑简体" panose="02000000000000000000" pitchFamily="2" charset="-122"/>
                  <a:sym typeface="Huawei Sans" panose="020C0503030203020204" pitchFamily="34" charset="0"/>
                </a:rPr>
                <a:t>Module</a:t>
              </a:r>
              <a:endParaRPr lang="en-US" b="1"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9" name="文本框 8">
            <a:extLst>
              <a:ext uri="{FF2B5EF4-FFF2-40B4-BE49-F238E27FC236}">
                <a16:creationId xmlns:a16="http://schemas.microsoft.com/office/drawing/2014/main" id="{F5A791BB-2F9E-45EF-85E2-0D85E04917DC}"/>
              </a:ext>
            </a:extLst>
          </p:cNvPr>
          <p:cNvSpPr txBox="1"/>
          <p:nvPr/>
        </p:nvSpPr>
        <p:spPr bwMode="gray">
          <a:xfrm>
            <a:off x="963025" y="2585371"/>
            <a:ext cx="3319259" cy="3108543"/>
          </a:xfrm>
          <a:prstGeom prst="rect">
            <a:avLst/>
          </a:prstGeom>
          <a:noFill/>
        </p:spPr>
        <p:txBody>
          <a:bodyPr wrap="square" rtlCol="0">
            <a:no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A module is a collection of related definitions. Each module contains the module header, revision, and description statements.</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In a module, you can use the include statement to import submodules or use the import statement to import other modules. You can also use the augment statement in a module to extend a specified module.</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A module may include the following four main types of data nodes, including Leaf, Leaf-list, Container, and List nodes.</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 name="文本框 18">
            <a:extLst>
              <a:ext uri="{FF2B5EF4-FFF2-40B4-BE49-F238E27FC236}">
                <a16:creationId xmlns:a16="http://schemas.microsoft.com/office/drawing/2014/main" id="{3DACA8B6-7078-4A13-BBF8-F083ADA90373}"/>
              </a:ext>
            </a:extLst>
          </p:cNvPr>
          <p:cNvSpPr txBox="1"/>
          <p:nvPr/>
        </p:nvSpPr>
        <p:spPr bwMode="gray">
          <a:xfrm>
            <a:off x="4544425" y="2043211"/>
            <a:ext cx="7150957" cy="4157563"/>
          </a:xfrm>
          <a:prstGeom prst="rect">
            <a:avLst/>
          </a:prstGeom>
          <a:noFill/>
        </p:spPr>
        <p:txBody>
          <a:bodyPr wrap="square" rtlCol="0">
            <a:noAutofit/>
          </a:bodyPr>
          <a:lstStyle/>
          <a:p>
            <a:r>
              <a:rPr lang="en-US" altLang="zh-CN" sz="1400" b="1" dirty="0"/>
              <a:t>module</a:t>
            </a:r>
            <a:r>
              <a:rPr lang="en-US" altLang="zh-CN" sz="1400" dirty="0"/>
              <a:t> </a:t>
            </a:r>
            <a:r>
              <a:rPr lang="en-US" altLang="zh-CN" sz="1400" dirty="0" err="1"/>
              <a:t>hbng</a:t>
            </a:r>
            <a:r>
              <a:rPr lang="en-US" altLang="zh-CN" sz="1400" dirty="0"/>
              <a:t> {</a:t>
            </a:r>
          </a:p>
          <a:p>
            <a:r>
              <a:rPr lang="en-US" altLang="zh-CN" sz="1400" dirty="0"/>
              <a:t>  namespace http://www.huawei.com/hbng;</a:t>
            </a:r>
          </a:p>
          <a:p>
            <a:r>
              <a:rPr lang="en-US" altLang="zh-CN" sz="1400" dirty="0"/>
              <a:t>  prefix </a:t>
            </a:r>
            <a:r>
              <a:rPr lang="en-US" altLang="zh-CN" sz="1400" dirty="0" err="1"/>
              <a:t>hbng</a:t>
            </a:r>
            <a:r>
              <a:rPr lang="en-US" altLang="zh-CN" sz="1400" dirty="0"/>
              <a:t>;</a:t>
            </a:r>
          </a:p>
          <a:p>
            <a:endParaRPr lang="en-US" altLang="zh-CN" sz="1400" dirty="0"/>
          </a:p>
          <a:p>
            <a:r>
              <a:rPr lang="en-US" altLang="zh-CN" sz="1400" dirty="0"/>
              <a:t>  </a:t>
            </a:r>
            <a:r>
              <a:rPr lang="en-US" altLang="zh-CN" sz="1400" b="1" dirty="0"/>
              <a:t>import</a:t>
            </a:r>
            <a:r>
              <a:rPr lang="en-US" altLang="zh-CN" sz="1400" dirty="0"/>
              <a:t> </a:t>
            </a:r>
            <a:r>
              <a:rPr lang="en-US" altLang="zh-CN" sz="1400" dirty="0" err="1"/>
              <a:t>ietf</a:t>
            </a:r>
            <a:r>
              <a:rPr lang="en-US" altLang="zh-CN" sz="1400" dirty="0"/>
              <a:t>-</a:t>
            </a:r>
            <a:r>
              <a:rPr lang="en-US" altLang="zh-CN" sz="1400" dirty="0" err="1"/>
              <a:t>inet</a:t>
            </a:r>
            <a:r>
              <a:rPr lang="en-US" altLang="zh-CN" sz="1400" dirty="0"/>
              <a:t>-types {</a:t>
            </a:r>
          </a:p>
          <a:p>
            <a:r>
              <a:rPr lang="en-US" altLang="zh-CN" sz="1400" dirty="0"/>
              <a:t>    prefix </a:t>
            </a:r>
            <a:r>
              <a:rPr lang="en-US" altLang="zh-CN" sz="1400" dirty="0" err="1"/>
              <a:t>inet</a:t>
            </a:r>
            <a:r>
              <a:rPr lang="en-US" altLang="zh-CN" sz="1400" dirty="0"/>
              <a:t>;</a:t>
            </a:r>
          </a:p>
          <a:p>
            <a:r>
              <a:rPr lang="en-US" altLang="zh-CN" sz="1400" dirty="0"/>
              <a:t>  }</a:t>
            </a:r>
          </a:p>
          <a:p>
            <a:endParaRPr lang="en-US" altLang="zh-CN" sz="1400" dirty="0"/>
          </a:p>
          <a:p>
            <a:r>
              <a:rPr lang="en-US" altLang="zh-CN" sz="1400" dirty="0"/>
              <a:t>  </a:t>
            </a:r>
            <a:r>
              <a:rPr lang="en-US" altLang="zh-CN" sz="1400" b="1" dirty="0"/>
              <a:t>include</a:t>
            </a:r>
            <a:r>
              <a:rPr lang="en-US" altLang="zh-CN" sz="1400" dirty="0"/>
              <a:t> foo-bar-types;</a:t>
            </a:r>
          </a:p>
          <a:p>
            <a:r>
              <a:rPr lang="en-US" altLang="zh-CN" sz="1400" dirty="0"/>
              <a:t>  </a:t>
            </a:r>
          </a:p>
          <a:p>
            <a:r>
              <a:rPr lang="en-US" altLang="zh-CN" sz="1400" dirty="0"/>
              <a:t>  </a:t>
            </a:r>
            <a:r>
              <a:rPr lang="en-US" altLang="zh-CN" sz="1400" b="1" dirty="0"/>
              <a:t>description</a:t>
            </a:r>
            <a:r>
              <a:rPr lang="en-US" altLang="zh-CN" sz="1400" dirty="0"/>
              <a:t> “This module can configure and manage the HBNGs (Huawei NE40-X8)”;</a:t>
            </a:r>
          </a:p>
          <a:p>
            <a:endParaRPr lang="en-US" altLang="zh-CN" sz="1400" dirty="0"/>
          </a:p>
          <a:p>
            <a:r>
              <a:rPr lang="en-US" altLang="zh-CN" sz="1400" dirty="0"/>
              <a:t>  </a:t>
            </a:r>
            <a:r>
              <a:rPr lang="en-US" altLang="zh-CN" sz="1400" b="1" dirty="0"/>
              <a:t>revision</a:t>
            </a:r>
            <a:r>
              <a:rPr lang="en-US" altLang="zh-CN" sz="1400" dirty="0"/>
              <a:t> 2018-04-20 {</a:t>
            </a:r>
          </a:p>
          <a:p>
            <a:r>
              <a:rPr lang="en-US" altLang="zh-CN" sz="1400" dirty="0"/>
              <a:t>    description “Initial revision”;</a:t>
            </a:r>
          </a:p>
          <a:p>
            <a:r>
              <a:rPr lang="en-US" altLang="zh-CN" sz="1400" dirty="0"/>
              <a:t>  }</a:t>
            </a:r>
          </a:p>
          <a:p>
            <a:endParaRPr lang="en-US" altLang="zh-CN" sz="1400" dirty="0"/>
          </a:p>
          <a:p>
            <a:r>
              <a:rPr lang="en-US" altLang="zh-CN" sz="1400" dirty="0"/>
              <a:t>  </a:t>
            </a:r>
            <a:r>
              <a:rPr lang="en-US" altLang="zh-CN" sz="1400" b="1" dirty="0"/>
              <a:t>augment</a:t>
            </a:r>
            <a:r>
              <a:rPr lang="en-US" altLang="zh-CN" sz="1400" dirty="0"/>
              <a:t> “/</a:t>
            </a:r>
            <a:r>
              <a:rPr lang="en-US" altLang="zh-CN" sz="1400" dirty="0" err="1"/>
              <a:t>app:applications</a:t>
            </a:r>
            <a:r>
              <a:rPr lang="en-US" altLang="zh-CN" sz="1400" dirty="0"/>
              <a:t>” { … }</a:t>
            </a:r>
          </a:p>
          <a:p>
            <a:r>
              <a:rPr lang="en-US" altLang="zh-CN" sz="1400" dirty="0"/>
              <a:t>}</a:t>
            </a:r>
          </a:p>
        </p:txBody>
      </p:sp>
    </p:spTree>
    <p:extLst>
      <p:ext uri="{BB962C8B-B14F-4D97-AF65-F5344CB8AC3E}">
        <p14:creationId xmlns:p14="http://schemas.microsoft.com/office/powerpoint/2010/main" val="379945782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9B1FF9B-8B56-4B02-A5FF-F2F5245598C1}"/>
              </a:ext>
            </a:extLst>
          </p:cNvPr>
          <p:cNvSpPr>
            <a:spLocks noGrp="1"/>
          </p:cNvSpPr>
          <p:nvPr>
            <p:ph type="title"/>
          </p:nvPr>
        </p:nvSpPr>
        <p:spPr bwMode="gray"/>
        <p:txBody>
          <a:bodyPr/>
          <a:lstStyle/>
          <a:p>
            <a:r>
              <a:rPr lang="en-US" dirty="0">
                <a:sym typeface="Huawei Sans" panose="020C0503030203020204" pitchFamily="34" charset="0"/>
              </a:rPr>
              <a:t>YANG: Data Nodes</a:t>
            </a:r>
          </a:p>
        </p:txBody>
      </p:sp>
      <p:grpSp>
        <p:nvGrpSpPr>
          <p:cNvPr id="16" name="组合 15">
            <a:extLst>
              <a:ext uri="{FF2B5EF4-FFF2-40B4-BE49-F238E27FC236}">
                <a16:creationId xmlns:a16="http://schemas.microsoft.com/office/drawing/2014/main" id="{66F152A5-83FE-4F9D-8EFD-143639FBF35D}"/>
              </a:ext>
            </a:extLst>
          </p:cNvPr>
          <p:cNvGrpSpPr/>
          <p:nvPr/>
        </p:nvGrpSpPr>
        <p:grpSpPr bwMode="gray">
          <a:xfrm>
            <a:off x="1011644" y="2595304"/>
            <a:ext cx="3581400" cy="1803646"/>
            <a:chOff x="647963" y="1353210"/>
            <a:chExt cx="3581400" cy="1803646"/>
          </a:xfrm>
        </p:grpSpPr>
        <p:grpSp>
          <p:nvGrpSpPr>
            <p:cNvPr id="3" name="组合 2">
              <a:extLst>
                <a:ext uri="{FF2B5EF4-FFF2-40B4-BE49-F238E27FC236}">
                  <a16:creationId xmlns:a16="http://schemas.microsoft.com/office/drawing/2014/main" id="{40219E8F-F425-4381-B554-7C7F4E73777B}"/>
                </a:ext>
              </a:extLst>
            </p:cNvPr>
            <p:cNvGrpSpPr/>
            <p:nvPr/>
          </p:nvGrpSpPr>
          <p:grpSpPr bwMode="gray">
            <a:xfrm>
              <a:off x="647963" y="1353210"/>
              <a:ext cx="3581400" cy="1803646"/>
              <a:chOff x="368563" y="2659684"/>
              <a:chExt cx="3581400" cy="1803646"/>
            </a:xfrm>
          </p:grpSpPr>
          <p:sp>
            <p:nvSpPr>
              <p:cNvPr id="4" name="圆角矩形 3">
                <a:extLst>
                  <a:ext uri="{FF2B5EF4-FFF2-40B4-BE49-F238E27FC236}">
                    <a16:creationId xmlns:a16="http://schemas.microsoft.com/office/drawing/2014/main" id="{97411DB8-A23A-4D3C-B179-9D7559E9CB41}"/>
                  </a:ext>
                </a:extLst>
              </p:cNvPr>
              <p:cNvSpPr/>
              <p:nvPr/>
            </p:nvSpPr>
            <p:spPr bwMode="gray">
              <a:xfrm>
                <a:off x="368563" y="2850198"/>
                <a:ext cx="3581400" cy="1613132"/>
              </a:xfrm>
              <a:prstGeom prst="roundRect">
                <a:avLst>
                  <a:gd name="adj" fmla="val 11463"/>
                </a:avLst>
              </a:prstGeom>
              <a:noFill/>
              <a:ln w="2857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solidFill>
                    <a:prstClr val="white"/>
                  </a:solidFill>
                  <a:sym typeface="Huawei Sans" panose="020C0503030203020204" pitchFamily="34" charset="0"/>
                </a:endParaRPr>
              </a:p>
            </p:txBody>
          </p:sp>
          <p:sp>
            <p:nvSpPr>
              <p:cNvPr id="5" name="文本框 4">
                <a:extLst>
                  <a:ext uri="{FF2B5EF4-FFF2-40B4-BE49-F238E27FC236}">
                    <a16:creationId xmlns:a16="http://schemas.microsoft.com/office/drawing/2014/main" id="{15C96B42-2FC8-4734-8608-44171D537421}"/>
                  </a:ext>
                </a:extLst>
              </p:cNvPr>
              <p:cNvSpPr txBox="1"/>
              <p:nvPr/>
            </p:nvSpPr>
            <p:spPr bwMode="gray">
              <a:xfrm>
                <a:off x="536663" y="2659684"/>
                <a:ext cx="1680757" cy="369332"/>
              </a:xfrm>
              <a:prstGeom prst="rect">
                <a:avLst/>
              </a:prstGeom>
              <a:solidFill>
                <a:schemeClr val="bg1"/>
              </a:solidFill>
            </p:spPr>
            <p:txBody>
              <a:bodyPr wrap="none" rtlCol="0">
                <a:noAutofit/>
              </a:bodyPr>
              <a:lstStyle/>
              <a:p>
                <a:pPr algn="ctr" fontAlgn="ctr"/>
                <a:r>
                  <a:rPr lang="en-US" sz="1600" b="1" dirty="0">
                    <a:latin typeface="Huawei Sans" panose="020C0503030203020204" pitchFamily="34" charset="0"/>
                    <a:ea typeface="方正兰亭黑简体" panose="02000000000000000000" pitchFamily="2" charset="-122"/>
                    <a:sym typeface="Huawei Sans" panose="020C0503030203020204" pitchFamily="34" charset="0"/>
                  </a:rPr>
                  <a:t>Leaf &amp; Leaf-list</a:t>
                </a:r>
                <a:endParaRPr lang="en-US" altLang="zh-CN" sz="1050" b="1"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6" name="文本框 5">
              <a:extLst>
                <a:ext uri="{FF2B5EF4-FFF2-40B4-BE49-F238E27FC236}">
                  <a16:creationId xmlns:a16="http://schemas.microsoft.com/office/drawing/2014/main" id="{D7F218FC-5E79-4358-B6D0-29A3ADC4E6AC}"/>
                </a:ext>
              </a:extLst>
            </p:cNvPr>
            <p:cNvSpPr txBox="1"/>
            <p:nvPr/>
          </p:nvSpPr>
          <p:spPr bwMode="gray">
            <a:xfrm>
              <a:off x="743592" y="1727042"/>
              <a:ext cx="3485771" cy="1246495"/>
            </a:xfrm>
            <a:prstGeom prst="rect">
              <a:avLst/>
            </a:prstGeom>
            <a:noFill/>
          </p:spPr>
          <p:txBody>
            <a:bodyPr wrap="square" rtlCol="0">
              <a:noAutofit/>
            </a:bodyPr>
            <a:lstStyle/>
            <a:p>
              <a:pPr fontAlgn="ctr"/>
              <a:r>
                <a:rPr lang="en-US" sz="1300" dirty="0">
                  <a:latin typeface="Huawei Sans" panose="020C0503030203020204" pitchFamily="34" charset="0"/>
                  <a:ea typeface="方正兰亭黑简体" panose="02000000000000000000" pitchFamily="2" charset="-122"/>
                  <a:sym typeface="Huawei Sans" panose="020C0503030203020204" pitchFamily="34" charset="0"/>
                </a:rPr>
                <a:t>A leaf node contains simple data, such as integers and character strings. It has only one value of a specific type and has no sub-nodes.</a:t>
              </a:r>
              <a:endParaRPr lang="en-US" altLang="zh-CN" sz="13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300" dirty="0">
                  <a:latin typeface="Huawei Sans" panose="020C0503030203020204" pitchFamily="34" charset="0"/>
                  <a:ea typeface="方正兰亭黑简体" panose="02000000000000000000" pitchFamily="2" charset="-122"/>
                  <a:sym typeface="Huawei Sans" panose="020C0503030203020204" pitchFamily="34" charset="0"/>
                </a:rPr>
                <a:t>A leaf-list node defines a sequence of values of a specific type.</a:t>
              </a:r>
              <a:endParaRPr lang="en-US" altLang="zh-CN" sz="13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17" name="组合 16">
            <a:extLst>
              <a:ext uri="{FF2B5EF4-FFF2-40B4-BE49-F238E27FC236}">
                <a16:creationId xmlns:a16="http://schemas.microsoft.com/office/drawing/2014/main" id="{999DEE36-0EFA-4924-849A-18B24F4E0078}"/>
              </a:ext>
            </a:extLst>
          </p:cNvPr>
          <p:cNvGrpSpPr/>
          <p:nvPr/>
        </p:nvGrpSpPr>
        <p:grpSpPr bwMode="gray">
          <a:xfrm>
            <a:off x="1011644" y="944563"/>
            <a:ext cx="3581400" cy="1485886"/>
            <a:chOff x="647963" y="3347369"/>
            <a:chExt cx="3581400" cy="1485886"/>
          </a:xfrm>
        </p:grpSpPr>
        <p:grpSp>
          <p:nvGrpSpPr>
            <p:cNvPr id="7" name="组合 6">
              <a:extLst>
                <a:ext uri="{FF2B5EF4-FFF2-40B4-BE49-F238E27FC236}">
                  <a16:creationId xmlns:a16="http://schemas.microsoft.com/office/drawing/2014/main" id="{1493A167-45AA-4E3C-A430-CACC2909D001}"/>
                </a:ext>
              </a:extLst>
            </p:cNvPr>
            <p:cNvGrpSpPr/>
            <p:nvPr/>
          </p:nvGrpSpPr>
          <p:grpSpPr bwMode="gray">
            <a:xfrm>
              <a:off x="647963" y="3347369"/>
              <a:ext cx="3581400" cy="1485886"/>
              <a:chOff x="368563" y="2659684"/>
              <a:chExt cx="3581400" cy="1485886"/>
            </a:xfrm>
          </p:grpSpPr>
          <p:sp>
            <p:nvSpPr>
              <p:cNvPr id="8" name="圆角矩形 8">
                <a:extLst>
                  <a:ext uri="{FF2B5EF4-FFF2-40B4-BE49-F238E27FC236}">
                    <a16:creationId xmlns:a16="http://schemas.microsoft.com/office/drawing/2014/main" id="{655D2DC9-747B-4BA5-875C-463DFF14D892}"/>
                  </a:ext>
                </a:extLst>
              </p:cNvPr>
              <p:cNvSpPr/>
              <p:nvPr/>
            </p:nvSpPr>
            <p:spPr bwMode="gray">
              <a:xfrm>
                <a:off x="368563" y="2850198"/>
                <a:ext cx="3581400" cy="1295372"/>
              </a:xfrm>
              <a:prstGeom prst="roundRect">
                <a:avLst>
                  <a:gd name="adj" fmla="val 11463"/>
                </a:avLst>
              </a:prstGeom>
              <a:noFill/>
              <a:ln w="2857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solidFill>
                    <a:prstClr val="white"/>
                  </a:solidFill>
                  <a:sym typeface="Huawei Sans" panose="020C0503030203020204" pitchFamily="34" charset="0"/>
                </a:endParaRPr>
              </a:p>
            </p:txBody>
          </p:sp>
          <p:sp>
            <p:nvSpPr>
              <p:cNvPr id="9" name="文本框 8">
                <a:extLst>
                  <a:ext uri="{FF2B5EF4-FFF2-40B4-BE49-F238E27FC236}">
                    <a16:creationId xmlns:a16="http://schemas.microsoft.com/office/drawing/2014/main" id="{61A330D5-CA15-403A-9FE5-0692347C885F}"/>
                  </a:ext>
                </a:extLst>
              </p:cNvPr>
              <p:cNvSpPr txBox="1"/>
              <p:nvPr/>
            </p:nvSpPr>
            <p:spPr bwMode="gray">
              <a:xfrm>
                <a:off x="536663" y="2659684"/>
                <a:ext cx="1185457" cy="369332"/>
              </a:xfrm>
              <a:prstGeom prst="rect">
                <a:avLst/>
              </a:prstGeom>
              <a:solidFill>
                <a:schemeClr val="bg1"/>
              </a:solidFill>
            </p:spPr>
            <p:txBody>
              <a:bodyPr wrap="none" rtlCol="0">
                <a:noAutofit/>
              </a:bodyPr>
              <a:lstStyle/>
              <a:p>
                <a:pPr algn="ctr" fontAlgn="ctr"/>
                <a:r>
                  <a:rPr lang="en-US" sz="1600" b="1" dirty="0">
                    <a:latin typeface="Huawei Sans" panose="020C0503030203020204" pitchFamily="34" charset="0"/>
                    <a:ea typeface="方正兰亭黑简体" panose="02000000000000000000" pitchFamily="2" charset="-122"/>
                    <a:sym typeface="Huawei Sans" panose="020C0503030203020204" pitchFamily="34" charset="0"/>
                  </a:rPr>
                  <a:t>Container</a:t>
                </a:r>
                <a:endParaRPr lang="en-US" altLang="zh-CN" sz="1050" b="1"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10" name="文本框 9">
              <a:extLst>
                <a:ext uri="{FF2B5EF4-FFF2-40B4-BE49-F238E27FC236}">
                  <a16:creationId xmlns:a16="http://schemas.microsoft.com/office/drawing/2014/main" id="{7B7CE48A-2212-4889-A158-E0A68E5ACC6A}"/>
                </a:ext>
              </a:extLst>
            </p:cNvPr>
            <p:cNvSpPr txBox="1"/>
            <p:nvPr/>
          </p:nvSpPr>
          <p:spPr bwMode="gray">
            <a:xfrm>
              <a:off x="784813" y="3716701"/>
              <a:ext cx="3319259" cy="784830"/>
            </a:xfrm>
            <a:prstGeom prst="rect">
              <a:avLst/>
            </a:prstGeom>
            <a:noFill/>
          </p:spPr>
          <p:txBody>
            <a:bodyPr wrap="square" rtlCol="0">
              <a:noAutofit/>
            </a:bodyPr>
            <a:lstStyle/>
            <a:p>
              <a:pPr fontAlgn="ctr"/>
              <a:r>
                <a:rPr lang="en-US" sz="1300" dirty="0">
                  <a:latin typeface="Huawei Sans" panose="020C0503030203020204" pitchFamily="34" charset="0"/>
                  <a:ea typeface="方正兰亭黑简体" panose="02000000000000000000" pitchFamily="2" charset="-122"/>
                  <a:sym typeface="Huawei Sans" panose="020C0503030203020204" pitchFamily="34" charset="0"/>
                </a:rPr>
                <a:t>A container is used to group nodes. It has only sub-nodes, but does not have any value. A sub-node can be a container, leaf, leaf-list, or list node.</a:t>
              </a:r>
              <a:endParaRPr lang="en-US" altLang="zh-CN" sz="13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11" name="组合 10">
            <a:extLst>
              <a:ext uri="{FF2B5EF4-FFF2-40B4-BE49-F238E27FC236}">
                <a16:creationId xmlns:a16="http://schemas.microsoft.com/office/drawing/2014/main" id="{266AE8E7-6D1E-4BC0-8AD8-CA067DB4C6DA}"/>
              </a:ext>
            </a:extLst>
          </p:cNvPr>
          <p:cNvGrpSpPr/>
          <p:nvPr/>
        </p:nvGrpSpPr>
        <p:grpSpPr bwMode="gray">
          <a:xfrm>
            <a:off x="1011644" y="4576762"/>
            <a:ext cx="3581400" cy="1404662"/>
            <a:chOff x="368563" y="2659684"/>
            <a:chExt cx="3581400" cy="1485886"/>
          </a:xfrm>
        </p:grpSpPr>
        <p:sp>
          <p:nvSpPr>
            <p:cNvPr id="12" name="圆角矩形 12">
              <a:extLst>
                <a:ext uri="{FF2B5EF4-FFF2-40B4-BE49-F238E27FC236}">
                  <a16:creationId xmlns:a16="http://schemas.microsoft.com/office/drawing/2014/main" id="{DBB15BEF-552A-40A5-877E-5E2DDFC08CC1}"/>
                </a:ext>
              </a:extLst>
            </p:cNvPr>
            <p:cNvSpPr/>
            <p:nvPr/>
          </p:nvSpPr>
          <p:spPr bwMode="gray">
            <a:xfrm>
              <a:off x="368563" y="2850198"/>
              <a:ext cx="3581400" cy="1295372"/>
            </a:xfrm>
            <a:prstGeom prst="roundRect">
              <a:avLst>
                <a:gd name="adj" fmla="val 11463"/>
              </a:avLst>
            </a:prstGeom>
            <a:noFill/>
            <a:ln w="2857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solidFill>
                  <a:prstClr val="white"/>
                </a:solidFill>
                <a:sym typeface="Huawei Sans" panose="020C0503030203020204" pitchFamily="34" charset="0"/>
              </a:endParaRPr>
            </a:p>
          </p:txBody>
        </p:sp>
        <p:sp>
          <p:nvSpPr>
            <p:cNvPr id="13" name="文本框 12">
              <a:extLst>
                <a:ext uri="{FF2B5EF4-FFF2-40B4-BE49-F238E27FC236}">
                  <a16:creationId xmlns:a16="http://schemas.microsoft.com/office/drawing/2014/main" id="{FF4F1370-4DE7-40D2-8805-259C29026023}"/>
                </a:ext>
              </a:extLst>
            </p:cNvPr>
            <p:cNvSpPr txBox="1"/>
            <p:nvPr/>
          </p:nvSpPr>
          <p:spPr bwMode="gray">
            <a:xfrm>
              <a:off x="621206" y="2659684"/>
              <a:ext cx="550458" cy="390688"/>
            </a:xfrm>
            <a:prstGeom prst="rect">
              <a:avLst/>
            </a:prstGeom>
            <a:solidFill>
              <a:schemeClr val="bg1"/>
            </a:solidFill>
          </p:spPr>
          <p:txBody>
            <a:bodyPr wrap="none" rtlCol="0">
              <a:noAutofit/>
            </a:bodyPr>
            <a:lstStyle/>
            <a:p>
              <a:pPr algn="ctr" fontAlgn="ctr"/>
              <a:r>
                <a:rPr lang="en-US" b="1" dirty="0">
                  <a:latin typeface="Huawei Sans" panose="020C0503030203020204" pitchFamily="34" charset="0"/>
                  <a:ea typeface="方正兰亭黑简体" panose="02000000000000000000" pitchFamily="2" charset="-122"/>
                  <a:sym typeface="Huawei Sans" panose="020C0503030203020204" pitchFamily="34" charset="0"/>
                </a:rPr>
                <a:t>List</a:t>
              </a:r>
              <a:endParaRPr lang="en-US" altLang="zh-CN" sz="1100" b="1"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14" name="文本框 13">
            <a:extLst>
              <a:ext uri="{FF2B5EF4-FFF2-40B4-BE49-F238E27FC236}">
                <a16:creationId xmlns:a16="http://schemas.microsoft.com/office/drawing/2014/main" id="{625EA212-9E76-4F7E-865A-4A6630235834}"/>
              </a:ext>
            </a:extLst>
          </p:cNvPr>
          <p:cNvSpPr txBox="1"/>
          <p:nvPr/>
        </p:nvSpPr>
        <p:spPr bwMode="gray">
          <a:xfrm>
            <a:off x="1102520" y="4829981"/>
            <a:ext cx="3450332" cy="1015663"/>
          </a:xfrm>
          <a:prstGeom prst="rect">
            <a:avLst/>
          </a:prstGeom>
          <a:noFill/>
        </p:spPr>
        <p:txBody>
          <a:bodyPr wrap="square" rtlCol="0">
            <a:noAutofit/>
          </a:bodyPr>
          <a:lstStyle/>
          <a:p>
            <a:pPr fontAlgn="ctr"/>
            <a:r>
              <a:rPr lang="en-US" sz="1300" dirty="0">
                <a:latin typeface="Huawei Sans" panose="020C0503030203020204" pitchFamily="34" charset="0"/>
                <a:ea typeface="方正兰亭黑简体" panose="02000000000000000000" pitchFamily="2" charset="-122"/>
                <a:sym typeface="Huawei Sans" panose="020C0503030203020204" pitchFamily="34" charset="0"/>
              </a:rPr>
              <a:t>A list node is a set of data nodes, which are identified by key. The unique parameter specifies the data nodes that must be unique. A sub-node can be a container, leaf, or leaf-list node.</a:t>
            </a:r>
            <a:endParaRPr lang="en-US" altLang="zh-CN" sz="13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1" name="文本框 20">
            <a:extLst>
              <a:ext uri="{FF2B5EF4-FFF2-40B4-BE49-F238E27FC236}">
                <a16:creationId xmlns:a16="http://schemas.microsoft.com/office/drawing/2014/main" id="{184C96FE-C95A-4A1D-9A6B-1ABB6E46EFBC}"/>
              </a:ext>
            </a:extLst>
          </p:cNvPr>
          <p:cNvSpPr txBox="1"/>
          <p:nvPr/>
        </p:nvSpPr>
        <p:spPr bwMode="gray">
          <a:xfrm>
            <a:off x="5976206" y="949510"/>
            <a:ext cx="5127538" cy="5047536"/>
          </a:xfrm>
          <a:prstGeom prst="rect">
            <a:avLst/>
          </a:prstGeom>
          <a:noFill/>
        </p:spPr>
        <p:txBody>
          <a:bodyPr wrap="square" rtlCol="0">
            <a:spAutoFit/>
          </a:bodyPr>
          <a:lstStyle/>
          <a:p>
            <a:r>
              <a:rPr lang="en-US" altLang="zh-CN" sz="1400" b="1" dirty="0"/>
              <a:t>container</a:t>
            </a:r>
            <a:r>
              <a:rPr lang="en-US" altLang="zh-CN" sz="1400" dirty="0"/>
              <a:t> system {</a:t>
            </a:r>
          </a:p>
          <a:p>
            <a:r>
              <a:rPr lang="en-US" altLang="zh-CN" sz="1400" b="1" dirty="0"/>
              <a:t>  container </a:t>
            </a:r>
            <a:r>
              <a:rPr lang="en-US" altLang="zh-CN" sz="1400" dirty="0"/>
              <a:t>login {</a:t>
            </a:r>
          </a:p>
          <a:p>
            <a:r>
              <a:rPr lang="en-US" altLang="zh-CN" sz="1400" b="1" dirty="0"/>
              <a:t>    leaf </a:t>
            </a:r>
            <a:r>
              <a:rPr lang="en-US" altLang="zh-CN" sz="1400" dirty="0"/>
              <a:t>message {</a:t>
            </a:r>
          </a:p>
          <a:p>
            <a:r>
              <a:rPr lang="en-US" altLang="zh-CN" sz="1400" dirty="0"/>
              <a:t>      type string;</a:t>
            </a:r>
          </a:p>
          <a:p>
            <a:r>
              <a:rPr lang="en-US" altLang="zh-CN" sz="1400" dirty="0"/>
              <a:t>      description “Message given at start of login session.”;</a:t>
            </a:r>
          </a:p>
          <a:p>
            <a:r>
              <a:rPr lang="en-US" altLang="zh-CN" sz="1400" dirty="0"/>
              <a:t>    }</a:t>
            </a:r>
          </a:p>
          <a:p>
            <a:endParaRPr lang="en-US" altLang="zh-CN" sz="1400" dirty="0"/>
          </a:p>
          <a:p>
            <a:r>
              <a:rPr lang="en-US" altLang="zh-CN" sz="1400" b="1" dirty="0"/>
              <a:t>    leaf-list </a:t>
            </a:r>
            <a:r>
              <a:rPr lang="en-US" altLang="zh-CN" sz="1400" dirty="0"/>
              <a:t>prohibited-users {</a:t>
            </a:r>
          </a:p>
          <a:p>
            <a:r>
              <a:rPr lang="en-US" altLang="zh-CN" sz="1400" dirty="0"/>
              <a:t>      type: string;</a:t>
            </a:r>
          </a:p>
          <a:p>
            <a:r>
              <a:rPr lang="en-US" altLang="zh-CN" sz="1400" dirty="0"/>
              <a:t>      description: “List of users not allowed to login.”;</a:t>
            </a:r>
          </a:p>
          <a:p>
            <a:r>
              <a:rPr lang="en-US" altLang="zh-CN" sz="1400" dirty="0"/>
              <a:t>    }</a:t>
            </a:r>
          </a:p>
          <a:p>
            <a:endParaRPr lang="en-US" altLang="zh-CN" sz="1400" dirty="0"/>
          </a:p>
          <a:p>
            <a:r>
              <a:rPr lang="en-US" altLang="zh-CN" sz="1400" b="1" dirty="0"/>
              <a:t>    list </a:t>
            </a:r>
            <a:r>
              <a:rPr lang="en-US" altLang="zh-CN" sz="1400" dirty="0"/>
              <a:t>user {</a:t>
            </a:r>
          </a:p>
          <a:p>
            <a:r>
              <a:rPr lang="en-US" altLang="zh-CN" sz="1400" b="1" dirty="0"/>
              <a:t>      key </a:t>
            </a:r>
            <a:r>
              <a:rPr lang="en-US" altLang="zh-CN" sz="1400" dirty="0"/>
              <a:t>“name”;</a:t>
            </a:r>
          </a:p>
          <a:p>
            <a:r>
              <a:rPr lang="en-US" altLang="zh-CN" sz="1400" b="1" dirty="0"/>
              <a:t>      unique </a:t>
            </a:r>
            <a:r>
              <a:rPr lang="en-US" altLang="zh-CN" sz="1400" dirty="0"/>
              <a:t>“name”;</a:t>
            </a:r>
          </a:p>
          <a:p>
            <a:r>
              <a:rPr lang="en-US" altLang="zh-CN" sz="1400" b="1" dirty="0"/>
              <a:t>      leaf </a:t>
            </a:r>
            <a:r>
              <a:rPr lang="en-US" altLang="zh-CN" sz="1400" dirty="0"/>
              <a:t>name {</a:t>
            </a:r>
          </a:p>
          <a:p>
            <a:r>
              <a:rPr lang="en-US" altLang="zh-CN" sz="1400" dirty="0"/>
              <a:t>        type string;</a:t>
            </a:r>
          </a:p>
          <a:p>
            <a:r>
              <a:rPr lang="en-US" altLang="zh-CN" sz="1400" dirty="0"/>
              <a:t>      }</a:t>
            </a:r>
          </a:p>
          <a:p>
            <a:r>
              <a:rPr lang="en-US" altLang="zh-CN" sz="1400" dirty="0"/>
              <a:t>    </a:t>
            </a:r>
          </a:p>
          <a:p>
            <a:r>
              <a:rPr lang="en-US" altLang="zh-CN" sz="1400" dirty="0"/>
              <a:t>      </a:t>
            </a:r>
            <a:r>
              <a:rPr lang="en-US" altLang="zh-CN" sz="1400" b="1" dirty="0"/>
              <a:t>leaf </a:t>
            </a:r>
            <a:r>
              <a:rPr lang="en-US" altLang="zh-CN" sz="1400" dirty="0"/>
              <a:t>level {</a:t>
            </a:r>
          </a:p>
          <a:p>
            <a:r>
              <a:rPr lang="en-US" altLang="zh-CN" sz="1400" dirty="0"/>
              <a:t>        type uint8;</a:t>
            </a:r>
          </a:p>
          <a:p>
            <a:r>
              <a:rPr lang="en-US" altLang="zh-CN" sz="1400" dirty="0"/>
              <a:t>      }</a:t>
            </a:r>
          </a:p>
          <a:p>
            <a:r>
              <a:rPr lang="en-US" altLang="zh-CN" sz="1400" dirty="0"/>
              <a:t>……</a:t>
            </a:r>
          </a:p>
        </p:txBody>
      </p:sp>
    </p:spTree>
    <p:extLst>
      <p:ext uri="{BB962C8B-B14F-4D97-AF65-F5344CB8AC3E}">
        <p14:creationId xmlns:p14="http://schemas.microsoft.com/office/powerpoint/2010/main" val="199357936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E889950-4D97-460E-AEEA-05D1E03433BC}"/>
              </a:ext>
            </a:extLst>
          </p:cNvPr>
          <p:cNvSpPr>
            <a:spLocks noGrp="1"/>
          </p:cNvSpPr>
          <p:nvPr>
            <p:ph type="title"/>
          </p:nvPr>
        </p:nvSpPr>
        <p:spPr bwMode="gray"/>
        <p:txBody>
          <a:bodyPr/>
          <a:lstStyle/>
          <a:p>
            <a:r>
              <a:rPr lang="en-US" dirty="0">
                <a:sym typeface="Huawei Sans" panose="020C0503030203020204" pitchFamily="34" charset="0"/>
              </a:rPr>
              <a:t>YANG: Data and Data Types</a:t>
            </a:r>
          </a:p>
        </p:txBody>
      </p:sp>
      <p:grpSp>
        <p:nvGrpSpPr>
          <p:cNvPr id="8" name="组合 7">
            <a:extLst>
              <a:ext uri="{FF2B5EF4-FFF2-40B4-BE49-F238E27FC236}">
                <a16:creationId xmlns:a16="http://schemas.microsoft.com/office/drawing/2014/main" id="{D5F5B0A3-A4A7-4F1C-991E-8562E4B61B57}"/>
              </a:ext>
            </a:extLst>
          </p:cNvPr>
          <p:cNvGrpSpPr/>
          <p:nvPr/>
        </p:nvGrpSpPr>
        <p:grpSpPr bwMode="gray">
          <a:xfrm>
            <a:off x="695550" y="1820951"/>
            <a:ext cx="3581400" cy="3299620"/>
            <a:chOff x="965463" y="1271588"/>
            <a:chExt cx="3581400" cy="3622829"/>
          </a:xfrm>
        </p:grpSpPr>
        <p:grpSp>
          <p:nvGrpSpPr>
            <p:cNvPr id="3" name="组合 2">
              <a:extLst>
                <a:ext uri="{FF2B5EF4-FFF2-40B4-BE49-F238E27FC236}">
                  <a16:creationId xmlns:a16="http://schemas.microsoft.com/office/drawing/2014/main" id="{8C205379-186B-44BE-98E5-7459337C19D1}"/>
                </a:ext>
              </a:extLst>
            </p:cNvPr>
            <p:cNvGrpSpPr/>
            <p:nvPr/>
          </p:nvGrpSpPr>
          <p:grpSpPr bwMode="gray">
            <a:xfrm>
              <a:off x="965463" y="1271588"/>
              <a:ext cx="3581400" cy="3622829"/>
              <a:chOff x="368563" y="2659684"/>
              <a:chExt cx="3581400" cy="3622829"/>
            </a:xfrm>
          </p:grpSpPr>
          <p:sp>
            <p:nvSpPr>
              <p:cNvPr id="4" name="圆角矩形 3">
                <a:extLst>
                  <a:ext uri="{FF2B5EF4-FFF2-40B4-BE49-F238E27FC236}">
                    <a16:creationId xmlns:a16="http://schemas.microsoft.com/office/drawing/2014/main" id="{347F8C1E-0CCF-4E7B-B8B6-1B3B06092E34}"/>
                  </a:ext>
                </a:extLst>
              </p:cNvPr>
              <p:cNvSpPr/>
              <p:nvPr/>
            </p:nvSpPr>
            <p:spPr bwMode="gray">
              <a:xfrm>
                <a:off x="368563" y="2850198"/>
                <a:ext cx="3581400" cy="3432315"/>
              </a:xfrm>
              <a:prstGeom prst="roundRect">
                <a:avLst>
                  <a:gd name="adj" fmla="val 5992"/>
                </a:avLst>
              </a:prstGeom>
              <a:noFill/>
              <a:ln w="2857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solidFill>
                    <a:prstClr val="white"/>
                  </a:solidFill>
                  <a:sym typeface="Huawei Sans" panose="020C0503030203020204" pitchFamily="34" charset="0"/>
                </a:endParaRPr>
              </a:p>
            </p:txBody>
          </p:sp>
          <p:sp>
            <p:nvSpPr>
              <p:cNvPr id="5" name="文本框 4">
                <a:extLst>
                  <a:ext uri="{FF2B5EF4-FFF2-40B4-BE49-F238E27FC236}">
                    <a16:creationId xmlns:a16="http://schemas.microsoft.com/office/drawing/2014/main" id="{5FC6DEFB-3DDA-415F-B893-A33A6CE45F49}"/>
                  </a:ext>
                </a:extLst>
              </p:cNvPr>
              <p:cNvSpPr txBox="1"/>
              <p:nvPr/>
            </p:nvSpPr>
            <p:spPr bwMode="gray">
              <a:xfrm>
                <a:off x="663662" y="2659684"/>
                <a:ext cx="2085995" cy="369332"/>
              </a:xfrm>
              <a:prstGeom prst="rect">
                <a:avLst/>
              </a:prstGeom>
              <a:solidFill>
                <a:schemeClr val="bg1"/>
              </a:solidFill>
            </p:spPr>
            <p:txBody>
              <a:bodyPr wrap="none" rtlCol="0">
                <a:noAutofit/>
              </a:bodyPr>
              <a:lstStyle/>
              <a:p>
                <a:pPr fontAlgn="ctr"/>
                <a:r>
                  <a:rPr lang="en-US" b="1" dirty="0">
                    <a:latin typeface="Huawei Sans" panose="020C0503030203020204" pitchFamily="34" charset="0"/>
                    <a:ea typeface="方正兰亭黑简体" panose="02000000000000000000" pitchFamily="2" charset="-122"/>
                    <a:sym typeface="Huawei Sans" panose="020C0503030203020204" pitchFamily="34" charset="0"/>
                  </a:rPr>
                  <a:t>Config. &amp; Status</a:t>
                </a:r>
                <a:endParaRPr lang="en-US" altLang="zh-CN" sz="1100" b="1"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6" name="矩形 5">
              <a:extLst>
                <a:ext uri="{FF2B5EF4-FFF2-40B4-BE49-F238E27FC236}">
                  <a16:creationId xmlns:a16="http://schemas.microsoft.com/office/drawing/2014/main" id="{FABBF821-DE67-45E6-96A7-6AE7D982FBB2}"/>
                </a:ext>
              </a:extLst>
            </p:cNvPr>
            <p:cNvSpPr/>
            <p:nvPr/>
          </p:nvSpPr>
          <p:spPr bwMode="gray">
            <a:xfrm>
              <a:off x="1121107" y="1774114"/>
              <a:ext cx="3270112" cy="3000821"/>
            </a:xfrm>
            <a:prstGeom prst="rect">
              <a:avLst/>
            </a:prstGeom>
          </p:spPr>
          <p:txBody>
            <a:bodyPr wrap="square">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YANG can model status data and configuration data based on the "config" statement. If a node is marked as "config false", its sub-layer is marked as status data. If a node is marked as "config true", its sub-layer is marked as configuration data.</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In the example on the right, leaf nodes </a:t>
              </a: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name</a:t>
              </a:r>
              <a:r>
                <a:rPr lang="en-US" sz="1400" dirty="0">
                  <a:latin typeface="Huawei Sans" panose="020C0503030203020204" pitchFamily="34" charset="0"/>
                  <a:ea typeface="方正兰亭黑简体" panose="02000000000000000000" pitchFamily="2" charset="-122"/>
                  <a:sym typeface="Huawei Sans" panose="020C0503030203020204" pitchFamily="34" charset="0"/>
                </a:rPr>
                <a:t> and </a:t>
              </a: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speed</a:t>
              </a:r>
              <a:r>
                <a:rPr lang="en-US" sz="1400" dirty="0">
                  <a:latin typeface="Huawei Sans" panose="020C0503030203020204" pitchFamily="34" charset="0"/>
                  <a:ea typeface="方正兰亭黑简体" panose="02000000000000000000" pitchFamily="2" charset="-122"/>
                  <a:sym typeface="Huawei Sans" panose="020C0503030203020204" pitchFamily="34" charset="0"/>
                </a:rPr>
                <a:t> are configuration data, and leaf node </a:t>
              </a: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observed-speed</a:t>
              </a:r>
              <a:r>
                <a:rPr lang="en-US" sz="1400" dirty="0">
                  <a:latin typeface="Huawei Sans" panose="020C0503030203020204" pitchFamily="34" charset="0"/>
                  <a:ea typeface="方正兰亭黑简体" panose="02000000000000000000" pitchFamily="2" charset="-122"/>
                  <a:sym typeface="Huawei Sans" panose="020C0503030203020204" pitchFamily="34" charset="0"/>
                </a:rPr>
                <a:t> is status data.</a:t>
              </a:r>
            </a:p>
          </p:txBody>
        </p:sp>
      </p:grpSp>
      <p:grpSp>
        <p:nvGrpSpPr>
          <p:cNvPr id="9" name="组合 8">
            <a:extLst>
              <a:ext uri="{FF2B5EF4-FFF2-40B4-BE49-F238E27FC236}">
                <a16:creationId xmlns:a16="http://schemas.microsoft.com/office/drawing/2014/main" id="{E813CB4B-4A18-4F63-A090-05C8F5779B7F}"/>
              </a:ext>
            </a:extLst>
          </p:cNvPr>
          <p:cNvGrpSpPr/>
          <p:nvPr/>
        </p:nvGrpSpPr>
        <p:grpSpPr bwMode="gray">
          <a:xfrm>
            <a:off x="7788957" y="1185843"/>
            <a:ext cx="3581400" cy="5014932"/>
            <a:chOff x="368563" y="2659684"/>
            <a:chExt cx="3581400" cy="5014932"/>
          </a:xfrm>
        </p:grpSpPr>
        <p:sp>
          <p:nvSpPr>
            <p:cNvPr id="10" name="圆角矩形 9">
              <a:extLst>
                <a:ext uri="{FF2B5EF4-FFF2-40B4-BE49-F238E27FC236}">
                  <a16:creationId xmlns:a16="http://schemas.microsoft.com/office/drawing/2014/main" id="{A3DB2D7B-E2AE-49E7-AD2D-DD82FB21E485}"/>
                </a:ext>
              </a:extLst>
            </p:cNvPr>
            <p:cNvSpPr/>
            <p:nvPr/>
          </p:nvSpPr>
          <p:spPr bwMode="gray">
            <a:xfrm>
              <a:off x="368563" y="2850197"/>
              <a:ext cx="3581400" cy="4824419"/>
            </a:xfrm>
            <a:prstGeom prst="roundRect">
              <a:avLst>
                <a:gd name="adj" fmla="val 5992"/>
              </a:avLst>
            </a:prstGeom>
            <a:noFill/>
            <a:ln w="2857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solidFill>
                  <a:prstClr val="white"/>
                </a:solidFill>
                <a:sym typeface="Huawei Sans" panose="020C0503030203020204" pitchFamily="34" charset="0"/>
              </a:endParaRPr>
            </a:p>
          </p:txBody>
        </p:sp>
        <p:sp>
          <p:nvSpPr>
            <p:cNvPr id="11" name="文本框 10">
              <a:extLst>
                <a:ext uri="{FF2B5EF4-FFF2-40B4-BE49-F238E27FC236}">
                  <a16:creationId xmlns:a16="http://schemas.microsoft.com/office/drawing/2014/main" id="{EC9A1CF1-DB48-4F9D-9FE5-523206CF90B5}"/>
                </a:ext>
              </a:extLst>
            </p:cNvPr>
            <p:cNvSpPr txBox="1"/>
            <p:nvPr/>
          </p:nvSpPr>
          <p:spPr bwMode="gray">
            <a:xfrm>
              <a:off x="628735" y="2659684"/>
              <a:ext cx="2931836" cy="369332"/>
            </a:xfrm>
            <a:prstGeom prst="rect">
              <a:avLst/>
            </a:prstGeom>
            <a:solidFill>
              <a:schemeClr val="bg1"/>
            </a:solidFill>
          </p:spPr>
          <p:txBody>
            <a:bodyPr wrap="none" rtlCol="0">
              <a:noAutofit/>
            </a:bodyPr>
            <a:lstStyle/>
            <a:p>
              <a:pPr fontAlgn="ctr"/>
              <a:r>
                <a:rPr lang="en-US" b="1" dirty="0">
                  <a:latin typeface="Huawei Sans" panose="020C0503030203020204" pitchFamily="34" charset="0"/>
                  <a:ea typeface="方正兰亭黑简体" panose="02000000000000000000" pitchFamily="2" charset="-122"/>
                  <a:sym typeface="Huawei Sans" panose="020C0503030203020204" pitchFamily="34" charset="0"/>
                </a:rPr>
                <a:t>Native and derived types</a:t>
              </a:r>
              <a:endParaRPr lang="en-US" altLang="zh-CN" sz="1100" b="1"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12" name="矩形 11">
            <a:extLst>
              <a:ext uri="{FF2B5EF4-FFF2-40B4-BE49-F238E27FC236}">
                <a16:creationId xmlns:a16="http://schemas.microsoft.com/office/drawing/2014/main" id="{04F615B5-4FD1-40EE-8DA6-C3EA0327F03D}"/>
              </a:ext>
            </a:extLst>
          </p:cNvPr>
          <p:cNvSpPr/>
          <p:nvPr/>
        </p:nvSpPr>
        <p:spPr bwMode="gray">
          <a:xfrm>
            <a:off x="7947617" y="1714690"/>
            <a:ext cx="3270112" cy="3000821"/>
          </a:xfrm>
          <a:prstGeom prst="rect">
            <a:avLst/>
          </a:prstGeom>
        </p:spPr>
        <p:txBody>
          <a:bodyPr wrap="square">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When defining a leaf or leaf-list node, you must specify the value type. The native data types supported by YANG are binary, bits, boolean, decimal64, empty, enumeration, identityref, int8/16/32/64, leafref, string, and uint8/16/32/64.</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In addition, the typedef statement can be used to derive a new type from a base type. The base type can be either a native type or a derived type.</a:t>
            </a:r>
          </a:p>
        </p:txBody>
      </p:sp>
      <p:sp>
        <p:nvSpPr>
          <p:cNvPr id="15" name="矩形 14">
            <a:extLst>
              <a:ext uri="{FF2B5EF4-FFF2-40B4-BE49-F238E27FC236}">
                <a16:creationId xmlns:a16="http://schemas.microsoft.com/office/drawing/2014/main" id="{A85B6A87-02E3-4AE3-B63A-4D5C593F1E2B}"/>
              </a:ext>
            </a:extLst>
          </p:cNvPr>
          <p:cNvSpPr/>
          <p:nvPr/>
        </p:nvSpPr>
        <p:spPr bwMode="gray">
          <a:xfrm>
            <a:off x="4878634" y="1774241"/>
            <a:ext cx="2447431" cy="4185761"/>
          </a:xfrm>
          <a:prstGeom prst="rect">
            <a:avLst/>
          </a:prstGeom>
        </p:spPr>
        <p:txBody>
          <a:bodyPr wrap="square">
            <a:spAutoFit/>
          </a:bodyPr>
          <a:lstStyle/>
          <a:p>
            <a:r>
              <a:rPr lang="en-US" altLang="zh-CN" sz="1400" b="1" dirty="0"/>
              <a:t>list</a:t>
            </a:r>
            <a:r>
              <a:rPr lang="en-US" altLang="zh-CN" sz="1400" dirty="0"/>
              <a:t> interface {</a:t>
            </a:r>
          </a:p>
          <a:p>
            <a:r>
              <a:rPr lang="en-US" altLang="zh-CN" sz="1400" b="1" dirty="0"/>
              <a:t>  key </a:t>
            </a:r>
            <a:r>
              <a:rPr lang="en-US" altLang="zh-CN" sz="1400" dirty="0"/>
              <a:t>"name";</a:t>
            </a:r>
          </a:p>
          <a:p>
            <a:r>
              <a:rPr lang="en-US" altLang="zh-CN" sz="1400" b="1" dirty="0"/>
              <a:t>  </a:t>
            </a:r>
            <a:r>
              <a:rPr lang="en-US" altLang="zh-CN" sz="1400" b="1" dirty="0" err="1"/>
              <a:t>config</a:t>
            </a:r>
            <a:r>
              <a:rPr lang="en-US" altLang="zh-CN" sz="1400" b="1" dirty="0"/>
              <a:t> true;</a:t>
            </a:r>
          </a:p>
          <a:p>
            <a:endParaRPr lang="en-US" altLang="zh-CN" sz="1400" dirty="0"/>
          </a:p>
          <a:p>
            <a:r>
              <a:rPr lang="en-US" altLang="zh-CN" sz="1400" b="1" dirty="0"/>
              <a:t>  leaf </a:t>
            </a:r>
            <a:r>
              <a:rPr lang="en-US" altLang="zh-CN" sz="1400" dirty="0"/>
              <a:t>name {</a:t>
            </a:r>
          </a:p>
          <a:p>
            <a:r>
              <a:rPr lang="en-US" altLang="zh-CN" sz="1400" dirty="0"/>
              <a:t>    type string;</a:t>
            </a:r>
          </a:p>
          <a:p>
            <a:r>
              <a:rPr lang="en-US" altLang="zh-CN" sz="1400" dirty="0"/>
              <a:t>  }</a:t>
            </a:r>
          </a:p>
          <a:p>
            <a:r>
              <a:rPr lang="en-US" altLang="zh-CN" sz="1400" b="1" dirty="0"/>
              <a:t>  leaf </a:t>
            </a:r>
            <a:r>
              <a:rPr lang="en-US" altLang="zh-CN" sz="1400" dirty="0"/>
              <a:t>speed {</a:t>
            </a:r>
          </a:p>
          <a:p>
            <a:r>
              <a:rPr lang="en-US" altLang="zh-CN" sz="1400" dirty="0"/>
              <a:t>    type enumeration {</a:t>
            </a:r>
          </a:p>
          <a:p>
            <a:r>
              <a:rPr lang="en-US" altLang="zh-CN" sz="1400" dirty="0"/>
              <a:t>      </a:t>
            </a:r>
            <a:r>
              <a:rPr lang="en-US" altLang="zh-CN" sz="1400" dirty="0" err="1"/>
              <a:t>enum</a:t>
            </a:r>
            <a:r>
              <a:rPr lang="en-US" altLang="zh-CN" sz="1400" dirty="0"/>
              <a:t> 10m;</a:t>
            </a:r>
          </a:p>
          <a:p>
            <a:r>
              <a:rPr lang="en-US" altLang="zh-CN" sz="1400" dirty="0"/>
              <a:t>      </a:t>
            </a:r>
            <a:r>
              <a:rPr lang="en-US" altLang="zh-CN" sz="1400" dirty="0" err="1"/>
              <a:t>enum</a:t>
            </a:r>
            <a:r>
              <a:rPr lang="en-US" altLang="zh-CN" sz="1400" dirty="0"/>
              <a:t> 100m;</a:t>
            </a:r>
          </a:p>
          <a:p>
            <a:r>
              <a:rPr lang="en-US" altLang="zh-CN" sz="1400" dirty="0"/>
              <a:t>      </a:t>
            </a:r>
            <a:r>
              <a:rPr lang="en-US" altLang="zh-CN" sz="1400" dirty="0" err="1"/>
              <a:t>enum</a:t>
            </a:r>
            <a:r>
              <a:rPr lang="en-US" altLang="zh-CN" sz="1400" dirty="0"/>
              <a:t> auto;</a:t>
            </a:r>
          </a:p>
          <a:p>
            <a:r>
              <a:rPr lang="en-US" altLang="zh-CN" sz="1400" dirty="0"/>
              <a:t>    }</a:t>
            </a:r>
          </a:p>
          <a:p>
            <a:r>
              <a:rPr lang="en-US" altLang="zh-CN" sz="1400" dirty="0"/>
              <a:t>  }</a:t>
            </a:r>
          </a:p>
          <a:p>
            <a:r>
              <a:rPr lang="en-US" altLang="zh-CN" sz="1400" b="1" dirty="0"/>
              <a:t>  leaf </a:t>
            </a:r>
            <a:r>
              <a:rPr lang="en-US" altLang="zh-CN" sz="1400" dirty="0"/>
              <a:t>observed-speed {</a:t>
            </a:r>
          </a:p>
          <a:p>
            <a:r>
              <a:rPr lang="en-US" altLang="zh-CN" sz="1400" dirty="0"/>
              <a:t>    type uint32;</a:t>
            </a:r>
          </a:p>
          <a:p>
            <a:r>
              <a:rPr lang="en-US" altLang="zh-CN" sz="1400" b="1" dirty="0"/>
              <a:t>    </a:t>
            </a:r>
            <a:r>
              <a:rPr lang="en-US" altLang="zh-CN" sz="1400" b="1" dirty="0" err="1"/>
              <a:t>config</a:t>
            </a:r>
            <a:r>
              <a:rPr lang="en-US" altLang="zh-CN" sz="1400" b="1" dirty="0"/>
              <a:t> false;</a:t>
            </a:r>
          </a:p>
          <a:p>
            <a:r>
              <a:rPr lang="en-US" altLang="zh-CN" sz="1400" dirty="0"/>
              <a:t>  }</a:t>
            </a:r>
          </a:p>
          <a:p>
            <a:r>
              <a:rPr lang="en-US" altLang="zh-CN" sz="1400" dirty="0"/>
              <a:t>}</a:t>
            </a:r>
            <a:endParaRPr lang="zh-CN" altLang="en-US" sz="1400" dirty="0"/>
          </a:p>
        </p:txBody>
      </p:sp>
      <p:sp>
        <p:nvSpPr>
          <p:cNvPr id="16" name="矩形 15">
            <a:extLst>
              <a:ext uri="{FF2B5EF4-FFF2-40B4-BE49-F238E27FC236}">
                <a16:creationId xmlns:a16="http://schemas.microsoft.com/office/drawing/2014/main" id="{537BC6D7-E938-445A-B799-C020592B6070}"/>
              </a:ext>
            </a:extLst>
          </p:cNvPr>
          <p:cNvSpPr/>
          <p:nvPr/>
        </p:nvSpPr>
        <p:spPr bwMode="gray">
          <a:xfrm>
            <a:off x="7841857" y="4575007"/>
            <a:ext cx="3346380" cy="1384995"/>
          </a:xfrm>
          <a:prstGeom prst="rect">
            <a:avLst/>
          </a:prstGeom>
        </p:spPr>
        <p:txBody>
          <a:bodyPr wrap="square">
            <a:spAutoFit/>
          </a:bodyPr>
          <a:lstStyle/>
          <a:p>
            <a:endParaRPr lang="en-US" altLang="zh-CN" sz="1400" dirty="0"/>
          </a:p>
          <a:p>
            <a:r>
              <a:rPr lang="en-US" altLang="zh-CN" sz="1400" dirty="0"/>
              <a:t> </a:t>
            </a:r>
            <a:r>
              <a:rPr lang="en-US" altLang="zh-CN" sz="1400" b="1" dirty="0"/>
              <a:t> </a:t>
            </a:r>
            <a:r>
              <a:rPr lang="en-US" altLang="zh-CN" sz="1400" b="1" dirty="0" err="1"/>
              <a:t>typedef</a:t>
            </a:r>
            <a:r>
              <a:rPr lang="en-US" altLang="zh-CN" sz="1400" b="1" dirty="0"/>
              <a:t> </a:t>
            </a:r>
            <a:r>
              <a:rPr lang="en-US" altLang="zh-CN" sz="1400" dirty="0"/>
              <a:t>percent {</a:t>
            </a:r>
          </a:p>
          <a:p>
            <a:r>
              <a:rPr lang="en-US" altLang="zh-CN" sz="1400" dirty="0"/>
              <a:t>    type: uint8 {</a:t>
            </a:r>
          </a:p>
          <a:p>
            <a:r>
              <a:rPr lang="en-US" altLang="zh-CN" sz="1400" dirty="0"/>
              <a:t>      range: “0 .. 100”;</a:t>
            </a:r>
          </a:p>
          <a:p>
            <a:r>
              <a:rPr lang="en-US" altLang="zh-CN" sz="1400" dirty="0"/>
              <a:t>    }</a:t>
            </a:r>
          </a:p>
          <a:p>
            <a:r>
              <a:rPr lang="en-US" altLang="zh-CN" sz="1400" dirty="0"/>
              <a:t>  }</a:t>
            </a:r>
          </a:p>
        </p:txBody>
      </p:sp>
    </p:spTree>
    <p:extLst>
      <p:ext uri="{BB962C8B-B14F-4D97-AF65-F5344CB8AC3E}">
        <p14:creationId xmlns:p14="http://schemas.microsoft.com/office/powerpoint/2010/main" val="377030825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89C546D-8688-4829-9926-FB2926469C98}"/>
              </a:ext>
            </a:extLst>
          </p:cNvPr>
          <p:cNvSpPr>
            <a:spLocks noGrp="1"/>
          </p:cNvSpPr>
          <p:nvPr>
            <p:ph type="title"/>
          </p:nvPr>
        </p:nvSpPr>
        <p:spPr bwMode="gray"/>
        <p:txBody>
          <a:bodyPr/>
          <a:lstStyle/>
          <a:p>
            <a:r>
              <a:rPr lang="en-US" dirty="0">
                <a:sym typeface="Huawei Sans" panose="020C0503030203020204" pitchFamily="34" charset="0"/>
              </a:rPr>
              <a:t>YANG: Reuse &amp; Selection</a:t>
            </a:r>
          </a:p>
        </p:txBody>
      </p:sp>
      <p:grpSp>
        <p:nvGrpSpPr>
          <p:cNvPr id="3" name="组合 2">
            <a:extLst>
              <a:ext uri="{FF2B5EF4-FFF2-40B4-BE49-F238E27FC236}">
                <a16:creationId xmlns:a16="http://schemas.microsoft.com/office/drawing/2014/main" id="{CA14CC24-032A-4B61-A298-EFF27C2EA3B7}"/>
              </a:ext>
            </a:extLst>
          </p:cNvPr>
          <p:cNvGrpSpPr/>
          <p:nvPr/>
        </p:nvGrpSpPr>
        <p:grpSpPr bwMode="gray">
          <a:xfrm>
            <a:off x="755347" y="1382843"/>
            <a:ext cx="3581400" cy="2174876"/>
            <a:chOff x="368563" y="2712998"/>
            <a:chExt cx="3581400" cy="2174876"/>
          </a:xfrm>
        </p:grpSpPr>
        <p:sp>
          <p:nvSpPr>
            <p:cNvPr id="4" name="圆角矩形 14">
              <a:extLst>
                <a:ext uri="{FF2B5EF4-FFF2-40B4-BE49-F238E27FC236}">
                  <a16:creationId xmlns:a16="http://schemas.microsoft.com/office/drawing/2014/main" id="{AC8EC61A-976C-49A1-BBD0-A15D2B782ED8}"/>
                </a:ext>
              </a:extLst>
            </p:cNvPr>
            <p:cNvSpPr/>
            <p:nvPr/>
          </p:nvSpPr>
          <p:spPr bwMode="gray">
            <a:xfrm>
              <a:off x="368563" y="2850197"/>
              <a:ext cx="3581400" cy="2037677"/>
            </a:xfrm>
            <a:prstGeom prst="roundRect">
              <a:avLst>
                <a:gd name="adj" fmla="val 5992"/>
              </a:avLst>
            </a:prstGeom>
            <a:noFill/>
            <a:ln w="2857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solidFill>
                  <a:prstClr val="white"/>
                </a:solidFill>
                <a:sym typeface="Huawei Sans" panose="020C0503030203020204" pitchFamily="34" charset="0"/>
              </a:endParaRPr>
            </a:p>
          </p:txBody>
        </p:sp>
        <p:sp>
          <p:nvSpPr>
            <p:cNvPr id="5" name="文本框 4">
              <a:extLst>
                <a:ext uri="{FF2B5EF4-FFF2-40B4-BE49-F238E27FC236}">
                  <a16:creationId xmlns:a16="http://schemas.microsoft.com/office/drawing/2014/main" id="{4EC673C2-0AE1-41AF-9176-00259E0CAD15}"/>
                </a:ext>
              </a:extLst>
            </p:cNvPr>
            <p:cNvSpPr txBox="1"/>
            <p:nvPr/>
          </p:nvSpPr>
          <p:spPr bwMode="gray">
            <a:xfrm>
              <a:off x="524207" y="2712998"/>
              <a:ext cx="3270112" cy="369332"/>
            </a:xfrm>
            <a:prstGeom prst="rect">
              <a:avLst/>
            </a:prstGeom>
            <a:solidFill>
              <a:schemeClr val="bg1"/>
            </a:solidFill>
          </p:spPr>
          <p:txBody>
            <a:bodyPr wrap="none" rtlCol="0">
              <a:noAutofit/>
            </a:bodyPr>
            <a:lstStyle/>
            <a:p>
              <a:pPr algn="ctr" fontAlgn="ctr"/>
              <a:r>
                <a:rPr lang="en-US" sz="1600" b="1" dirty="0">
                  <a:latin typeface="Huawei Sans" panose="020C0503030203020204" pitchFamily="34" charset="0"/>
                  <a:ea typeface="方正兰亭黑简体" panose="02000000000000000000" pitchFamily="2" charset="-122"/>
                  <a:sym typeface="Huawei Sans" panose="020C0503030203020204" pitchFamily="34" charset="0"/>
                </a:rPr>
                <a:t>Reusable node group (grouping)</a:t>
              </a:r>
              <a:endParaRPr lang="en-US" altLang="zh-CN" sz="1050" b="1"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6" name="矩形 5">
            <a:extLst>
              <a:ext uri="{FF2B5EF4-FFF2-40B4-BE49-F238E27FC236}">
                <a16:creationId xmlns:a16="http://schemas.microsoft.com/office/drawing/2014/main" id="{F484349B-F535-430D-A3AD-2A78DDFF6F09}"/>
              </a:ext>
            </a:extLst>
          </p:cNvPr>
          <p:cNvSpPr/>
          <p:nvPr/>
        </p:nvSpPr>
        <p:spPr bwMode="gray">
          <a:xfrm>
            <a:off x="957663" y="1755248"/>
            <a:ext cx="3270112" cy="1384995"/>
          </a:xfrm>
          <a:prstGeom prst="rect">
            <a:avLst/>
          </a:prstGeom>
        </p:spPr>
        <p:txBody>
          <a:bodyPr wrap="square">
            <a:noAutofit/>
          </a:bodyPr>
          <a:lstStyle/>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If a group of nodes can be reused in different modules or nodes, you can define this group of nodes as a reusable node group and use the </a:t>
            </a:r>
            <a:r>
              <a:rPr lang="en-US" sz="1600" b="1" dirty="0">
                <a:latin typeface="Huawei Sans" panose="020C0503030203020204" pitchFamily="34" charset="0"/>
                <a:ea typeface="方正兰亭黑简体" panose="02000000000000000000" pitchFamily="2" charset="-122"/>
                <a:sym typeface="Huawei Sans" panose="020C0503030203020204" pitchFamily="34" charset="0"/>
              </a:rPr>
              <a:t>uses</a:t>
            </a:r>
            <a:r>
              <a:rPr lang="en-US" sz="1600" dirty="0">
                <a:latin typeface="Huawei Sans" panose="020C0503030203020204" pitchFamily="34" charset="0"/>
                <a:ea typeface="方正兰亭黑简体" panose="02000000000000000000" pitchFamily="2" charset="-122"/>
                <a:sym typeface="Huawei Sans" panose="020C0503030203020204" pitchFamily="34" charset="0"/>
              </a:rPr>
              <a:t> keyword to reference modules or nodes.</a:t>
            </a:r>
          </a:p>
        </p:txBody>
      </p:sp>
      <p:grpSp>
        <p:nvGrpSpPr>
          <p:cNvPr id="8" name="组合 7">
            <a:extLst>
              <a:ext uri="{FF2B5EF4-FFF2-40B4-BE49-F238E27FC236}">
                <a16:creationId xmlns:a16="http://schemas.microsoft.com/office/drawing/2014/main" id="{E7551609-E707-4AB4-9F31-C50DB54A6830}"/>
              </a:ext>
            </a:extLst>
          </p:cNvPr>
          <p:cNvGrpSpPr/>
          <p:nvPr/>
        </p:nvGrpSpPr>
        <p:grpSpPr bwMode="gray">
          <a:xfrm>
            <a:off x="755347" y="3995999"/>
            <a:ext cx="3581400" cy="1884102"/>
            <a:chOff x="368563" y="2659684"/>
            <a:chExt cx="3581400" cy="1884102"/>
          </a:xfrm>
        </p:grpSpPr>
        <p:sp>
          <p:nvSpPr>
            <p:cNvPr id="9" name="圆角矩形 19">
              <a:extLst>
                <a:ext uri="{FF2B5EF4-FFF2-40B4-BE49-F238E27FC236}">
                  <a16:creationId xmlns:a16="http://schemas.microsoft.com/office/drawing/2014/main" id="{5A717FE2-8264-40D4-991C-BF336AD871D4}"/>
                </a:ext>
              </a:extLst>
            </p:cNvPr>
            <p:cNvSpPr/>
            <p:nvPr/>
          </p:nvSpPr>
          <p:spPr bwMode="gray">
            <a:xfrm>
              <a:off x="368563" y="2850198"/>
              <a:ext cx="3581400" cy="1693588"/>
            </a:xfrm>
            <a:prstGeom prst="roundRect">
              <a:avLst>
                <a:gd name="adj" fmla="val 5992"/>
              </a:avLst>
            </a:prstGeom>
            <a:noFill/>
            <a:ln w="2857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solidFill>
                  <a:prstClr val="white"/>
                </a:solidFill>
                <a:sym typeface="Huawei Sans" panose="020C0503030203020204" pitchFamily="34" charset="0"/>
              </a:endParaRPr>
            </a:p>
          </p:txBody>
        </p:sp>
        <p:sp>
          <p:nvSpPr>
            <p:cNvPr id="10" name="文本框 9">
              <a:extLst>
                <a:ext uri="{FF2B5EF4-FFF2-40B4-BE49-F238E27FC236}">
                  <a16:creationId xmlns:a16="http://schemas.microsoft.com/office/drawing/2014/main" id="{84EDCEC2-585F-41F9-A40C-83E81B9556F1}"/>
                </a:ext>
              </a:extLst>
            </p:cNvPr>
            <p:cNvSpPr txBox="1"/>
            <p:nvPr/>
          </p:nvSpPr>
          <p:spPr bwMode="gray">
            <a:xfrm>
              <a:off x="542303" y="2659684"/>
              <a:ext cx="959727" cy="369332"/>
            </a:xfrm>
            <a:prstGeom prst="rect">
              <a:avLst/>
            </a:prstGeom>
            <a:solidFill>
              <a:schemeClr val="bg1"/>
            </a:solidFill>
          </p:spPr>
          <p:txBody>
            <a:bodyPr wrap="none" rtlCol="0">
              <a:noAutofit/>
            </a:bodyPr>
            <a:lstStyle/>
            <a:p>
              <a:pPr algn="ctr" fontAlgn="ctr"/>
              <a:r>
                <a:rPr lang="en-US" b="1" dirty="0">
                  <a:latin typeface="Huawei Sans" panose="020C0503030203020204" pitchFamily="34" charset="0"/>
                  <a:ea typeface="方正兰亭黑简体" panose="02000000000000000000" pitchFamily="2" charset="-122"/>
                  <a:sym typeface="Huawei Sans" panose="020C0503030203020204" pitchFamily="34" charset="0"/>
                </a:rPr>
                <a:t>Choices</a:t>
              </a:r>
              <a:endParaRPr lang="en-US" altLang="zh-CN" sz="1100" b="1"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11" name="矩形 10">
            <a:extLst>
              <a:ext uri="{FF2B5EF4-FFF2-40B4-BE49-F238E27FC236}">
                <a16:creationId xmlns:a16="http://schemas.microsoft.com/office/drawing/2014/main" id="{D0DFDBB0-471F-4DA8-A7F4-428A293E059A}"/>
              </a:ext>
            </a:extLst>
          </p:cNvPr>
          <p:cNvSpPr/>
          <p:nvPr/>
        </p:nvSpPr>
        <p:spPr bwMode="gray">
          <a:xfrm>
            <a:off x="929087" y="4515989"/>
            <a:ext cx="3425756" cy="1061829"/>
          </a:xfrm>
          <a:prstGeom prst="rect">
            <a:avLst/>
          </a:prstGeom>
        </p:spPr>
        <p:txBody>
          <a:bodyPr wrap="square">
            <a:noAutofit/>
          </a:bodyPr>
          <a:lstStyle/>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YANG allows data models to use the choice and case statements to define a set of pattern nodes that cannot appear together.</a:t>
            </a:r>
          </a:p>
        </p:txBody>
      </p:sp>
      <p:sp>
        <p:nvSpPr>
          <p:cNvPr id="17" name="矩形 16">
            <a:extLst>
              <a:ext uri="{FF2B5EF4-FFF2-40B4-BE49-F238E27FC236}">
                <a16:creationId xmlns:a16="http://schemas.microsoft.com/office/drawing/2014/main" id="{B014FDC2-B0C1-42F0-BD2B-022C4DAC6618}"/>
              </a:ext>
            </a:extLst>
          </p:cNvPr>
          <p:cNvSpPr/>
          <p:nvPr/>
        </p:nvSpPr>
        <p:spPr bwMode="gray">
          <a:xfrm>
            <a:off x="4791162" y="1382843"/>
            <a:ext cx="3136636" cy="4616648"/>
          </a:xfrm>
          <a:prstGeom prst="rect">
            <a:avLst/>
          </a:prstGeom>
        </p:spPr>
        <p:txBody>
          <a:bodyPr wrap="square">
            <a:spAutoFit/>
          </a:bodyPr>
          <a:lstStyle/>
          <a:p>
            <a:r>
              <a:rPr lang="en-US" altLang="zh-CN" sz="1400" b="1" dirty="0"/>
              <a:t>grouping</a:t>
            </a:r>
            <a:r>
              <a:rPr lang="en-US" altLang="zh-CN" sz="1400" dirty="0"/>
              <a:t> </a:t>
            </a:r>
            <a:r>
              <a:rPr lang="en-US" altLang="zh-CN" sz="1400" dirty="0" err="1"/>
              <a:t>ip</a:t>
            </a:r>
            <a:r>
              <a:rPr lang="en-US" altLang="zh-CN" sz="1400" dirty="0"/>
              <a:t>-port {</a:t>
            </a:r>
          </a:p>
          <a:p>
            <a:r>
              <a:rPr lang="en-US" altLang="zh-CN" sz="1400" dirty="0"/>
              <a:t>  leaf </a:t>
            </a:r>
            <a:r>
              <a:rPr lang="en-US" altLang="zh-CN" sz="1400" dirty="0" err="1"/>
              <a:t>ip</a:t>
            </a:r>
            <a:r>
              <a:rPr lang="en-US" altLang="zh-CN" sz="1400" dirty="0"/>
              <a:t> {</a:t>
            </a:r>
          </a:p>
          <a:p>
            <a:r>
              <a:rPr lang="en-US" altLang="zh-CN" sz="1400" dirty="0"/>
              <a:t>    type </a:t>
            </a:r>
            <a:r>
              <a:rPr lang="en-US" altLang="zh-CN" sz="1400" dirty="0" err="1"/>
              <a:t>inet:ip-address</a:t>
            </a:r>
            <a:r>
              <a:rPr lang="en-US" altLang="zh-CN" sz="1400" dirty="0"/>
              <a:t>;</a:t>
            </a:r>
          </a:p>
          <a:p>
            <a:r>
              <a:rPr lang="en-US" altLang="zh-CN" sz="1400" dirty="0"/>
              <a:t>    description “</a:t>
            </a:r>
            <a:r>
              <a:rPr lang="en-US" altLang="zh-CN" sz="1400" dirty="0" err="1"/>
              <a:t>ip</a:t>
            </a:r>
            <a:r>
              <a:rPr lang="en-US" altLang="zh-CN" sz="1400" dirty="0"/>
              <a:t> address”;</a:t>
            </a:r>
          </a:p>
          <a:p>
            <a:r>
              <a:rPr lang="en-US" altLang="zh-CN" sz="1400" dirty="0"/>
              <a:t>  }</a:t>
            </a:r>
          </a:p>
          <a:p>
            <a:endParaRPr lang="en-US" altLang="zh-CN" sz="1400" dirty="0"/>
          </a:p>
          <a:p>
            <a:r>
              <a:rPr lang="en-US" altLang="zh-CN" sz="1400" dirty="0"/>
              <a:t>  leaf port {</a:t>
            </a:r>
          </a:p>
          <a:p>
            <a:r>
              <a:rPr lang="en-US" altLang="zh-CN" sz="1400" dirty="0"/>
              <a:t>    type </a:t>
            </a:r>
            <a:r>
              <a:rPr lang="en-US" altLang="zh-CN" sz="1400" dirty="0" err="1"/>
              <a:t>inet:port-number</a:t>
            </a:r>
            <a:r>
              <a:rPr lang="en-US" altLang="zh-CN" sz="1400" dirty="0"/>
              <a:t>;</a:t>
            </a:r>
          </a:p>
          <a:p>
            <a:r>
              <a:rPr lang="en-US" altLang="zh-CN" sz="1400" dirty="0"/>
              <a:t>    description “port number”;</a:t>
            </a:r>
          </a:p>
          <a:p>
            <a:r>
              <a:rPr lang="en-US" altLang="zh-CN" sz="1400" dirty="0"/>
              <a:t>  }</a:t>
            </a:r>
          </a:p>
          <a:p>
            <a:r>
              <a:rPr lang="en-US" altLang="zh-CN" sz="1400" dirty="0"/>
              <a:t>}</a:t>
            </a:r>
          </a:p>
          <a:p>
            <a:endParaRPr lang="en-US" altLang="zh-CN" sz="1400" dirty="0"/>
          </a:p>
          <a:p>
            <a:r>
              <a:rPr lang="en-US" altLang="zh-CN" sz="1400" b="1" dirty="0"/>
              <a:t>container </a:t>
            </a:r>
            <a:r>
              <a:rPr lang="en-US" altLang="zh-CN" sz="1400" dirty="0"/>
              <a:t>quadruple {</a:t>
            </a:r>
          </a:p>
          <a:p>
            <a:r>
              <a:rPr lang="en-US" altLang="zh-CN" sz="1400" dirty="0"/>
              <a:t>  container source {</a:t>
            </a:r>
          </a:p>
          <a:p>
            <a:r>
              <a:rPr lang="en-US" altLang="zh-CN" sz="1400" dirty="0"/>
              <a:t>    </a:t>
            </a:r>
            <a:r>
              <a:rPr lang="en-US" altLang="zh-CN" sz="1400" b="1" dirty="0"/>
              <a:t>uses </a:t>
            </a:r>
            <a:r>
              <a:rPr lang="en-US" altLang="zh-CN" sz="1400" dirty="0" err="1"/>
              <a:t>ip</a:t>
            </a:r>
            <a:r>
              <a:rPr lang="en-US" altLang="zh-CN" sz="1400" dirty="0"/>
              <a:t>-port;</a:t>
            </a:r>
          </a:p>
          <a:p>
            <a:r>
              <a:rPr lang="en-US" altLang="zh-CN" sz="1400" dirty="0"/>
              <a:t>  }</a:t>
            </a:r>
          </a:p>
          <a:p>
            <a:endParaRPr lang="en-US" altLang="zh-CN" sz="1400" dirty="0"/>
          </a:p>
          <a:p>
            <a:r>
              <a:rPr lang="en-US" altLang="zh-CN" sz="1400" dirty="0"/>
              <a:t>  container destination {</a:t>
            </a:r>
          </a:p>
          <a:p>
            <a:r>
              <a:rPr lang="en-US" altLang="zh-CN" sz="1400" dirty="0"/>
              <a:t>   </a:t>
            </a:r>
            <a:r>
              <a:rPr lang="en-US" altLang="zh-CN" sz="1400" b="1" dirty="0"/>
              <a:t> uses </a:t>
            </a:r>
            <a:r>
              <a:rPr lang="en-US" altLang="zh-CN" sz="1400" dirty="0" err="1"/>
              <a:t>ip</a:t>
            </a:r>
            <a:r>
              <a:rPr lang="en-US" altLang="zh-CN" sz="1400" dirty="0"/>
              <a:t>-port;</a:t>
            </a:r>
          </a:p>
          <a:p>
            <a:r>
              <a:rPr lang="en-US" altLang="zh-CN" sz="1400" dirty="0"/>
              <a:t>  }</a:t>
            </a:r>
          </a:p>
          <a:p>
            <a:r>
              <a:rPr lang="en-US" altLang="zh-CN" sz="1400" dirty="0"/>
              <a:t>}</a:t>
            </a:r>
            <a:endParaRPr lang="zh-CN" altLang="en-US" sz="1400" dirty="0"/>
          </a:p>
        </p:txBody>
      </p:sp>
      <p:sp>
        <p:nvSpPr>
          <p:cNvPr id="18" name="矩形 17">
            <a:extLst>
              <a:ext uri="{FF2B5EF4-FFF2-40B4-BE49-F238E27FC236}">
                <a16:creationId xmlns:a16="http://schemas.microsoft.com/office/drawing/2014/main" id="{70C4BB27-3193-4F23-8C96-4C50593155E7}"/>
              </a:ext>
            </a:extLst>
          </p:cNvPr>
          <p:cNvSpPr/>
          <p:nvPr/>
        </p:nvSpPr>
        <p:spPr bwMode="gray">
          <a:xfrm>
            <a:off x="7969837" y="1382843"/>
            <a:ext cx="3136636" cy="3754874"/>
          </a:xfrm>
          <a:prstGeom prst="rect">
            <a:avLst/>
          </a:prstGeom>
        </p:spPr>
        <p:txBody>
          <a:bodyPr wrap="square">
            <a:spAutoFit/>
          </a:bodyPr>
          <a:lstStyle/>
          <a:p>
            <a:r>
              <a:rPr lang="en-US" altLang="zh-CN" sz="1400" b="1" dirty="0"/>
              <a:t>container </a:t>
            </a:r>
            <a:r>
              <a:rPr lang="en-US" altLang="zh-CN" sz="1400" dirty="0"/>
              <a:t>transfer-protocol {</a:t>
            </a:r>
          </a:p>
          <a:p>
            <a:r>
              <a:rPr lang="en-US" altLang="zh-CN" sz="1400" dirty="0"/>
              <a:t>  </a:t>
            </a:r>
            <a:r>
              <a:rPr lang="en-US" altLang="zh-CN" sz="1400" b="1" dirty="0"/>
              <a:t>choice</a:t>
            </a:r>
            <a:r>
              <a:rPr lang="en-US" altLang="zh-CN" sz="1400" dirty="0"/>
              <a:t> name {</a:t>
            </a:r>
          </a:p>
          <a:p>
            <a:r>
              <a:rPr lang="en-US" altLang="zh-CN" sz="1400" b="1" dirty="0"/>
              <a:t>    case </a:t>
            </a:r>
            <a:r>
              <a:rPr lang="en-US" altLang="zh-CN" sz="1400" dirty="0"/>
              <a:t>a {</a:t>
            </a:r>
          </a:p>
          <a:p>
            <a:r>
              <a:rPr lang="en-US" altLang="zh-CN" sz="1400" dirty="0"/>
              <a:t>      leaf </a:t>
            </a:r>
            <a:r>
              <a:rPr lang="en-US" altLang="zh-CN" sz="1400" dirty="0" err="1"/>
              <a:t>udp</a:t>
            </a:r>
            <a:r>
              <a:rPr lang="en-US" altLang="zh-CN" sz="1400" dirty="0"/>
              <a:t> {</a:t>
            </a:r>
          </a:p>
          <a:p>
            <a:r>
              <a:rPr lang="en-US" altLang="zh-CN" sz="1400" dirty="0"/>
              <a:t>        type empty;</a:t>
            </a:r>
          </a:p>
          <a:p>
            <a:r>
              <a:rPr lang="en-US" altLang="zh-CN" sz="1400" dirty="0"/>
              <a:t>      }</a:t>
            </a:r>
          </a:p>
          <a:p>
            <a:r>
              <a:rPr lang="en-US" altLang="zh-CN" sz="1400" dirty="0"/>
              <a:t>    }</a:t>
            </a:r>
          </a:p>
          <a:p>
            <a:r>
              <a:rPr lang="en-US" altLang="zh-CN" sz="1400" dirty="0"/>
              <a:t>  </a:t>
            </a:r>
          </a:p>
          <a:p>
            <a:r>
              <a:rPr lang="en-US" altLang="zh-CN" sz="1400" dirty="0"/>
              <a:t>   </a:t>
            </a:r>
            <a:r>
              <a:rPr lang="en-US" altLang="zh-CN" sz="1400" b="1" dirty="0"/>
              <a:t> case </a:t>
            </a:r>
            <a:r>
              <a:rPr lang="en-US" altLang="zh-CN" sz="1400" dirty="0"/>
              <a:t>b {</a:t>
            </a:r>
          </a:p>
          <a:p>
            <a:r>
              <a:rPr lang="en-US" altLang="zh-CN" sz="1400" dirty="0"/>
              <a:t>      leaf </a:t>
            </a:r>
            <a:r>
              <a:rPr lang="en-US" altLang="zh-CN" sz="1400" dirty="0" err="1"/>
              <a:t>tcp</a:t>
            </a:r>
            <a:r>
              <a:rPr lang="en-US" altLang="zh-CN" sz="1400" dirty="0"/>
              <a:t> {</a:t>
            </a:r>
          </a:p>
          <a:p>
            <a:r>
              <a:rPr lang="en-US" altLang="zh-CN" sz="1400" dirty="0"/>
              <a:t>        type empty;</a:t>
            </a:r>
          </a:p>
          <a:p>
            <a:r>
              <a:rPr lang="en-US" altLang="zh-CN" sz="1400" dirty="0"/>
              <a:t>      }</a:t>
            </a:r>
          </a:p>
          <a:p>
            <a:r>
              <a:rPr lang="en-US" altLang="zh-CN" sz="1400" dirty="0"/>
              <a:t>    }</a:t>
            </a:r>
          </a:p>
          <a:p>
            <a:r>
              <a:rPr lang="en-US" altLang="zh-CN" sz="1400" dirty="0"/>
              <a:t>  }</a:t>
            </a:r>
          </a:p>
          <a:p>
            <a:r>
              <a:rPr lang="en-US" altLang="zh-CN" sz="1400" dirty="0"/>
              <a:t>}</a:t>
            </a:r>
          </a:p>
          <a:p>
            <a:r>
              <a:rPr lang="en-US" altLang="zh-CN" sz="1400" dirty="0"/>
              <a:t>   </a:t>
            </a:r>
          </a:p>
          <a:p>
            <a:r>
              <a:rPr lang="en-US" altLang="zh-CN" sz="1400" dirty="0"/>
              <a:t>      </a:t>
            </a:r>
            <a:endParaRPr lang="zh-CN" altLang="en-US" sz="1400" dirty="0"/>
          </a:p>
        </p:txBody>
      </p:sp>
    </p:spTree>
    <p:extLst>
      <p:ext uri="{BB962C8B-B14F-4D97-AF65-F5344CB8AC3E}">
        <p14:creationId xmlns:p14="http://schemas.microsoft.com/office/powerpoint/2010/main" val="3025357419"/>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87A0DF9-6770-4A7D-A2F0-69C036B4351B}"/>
              </a:ext>
            </a:extLst>
          </p:cNvPr>
          <p:cNvSpPr>
            <a:spLocks noGrp="1"/>
          </p:cNvSpPr>
          <p:nvPr>
            <p:ph type="title"/>
          </p:nvPr>
        </p:nvSpPr>
        <p:spPr bwMode="gray"/>
        <p:txBody>
          <a:bodyPr/>
          <a:lstStyle/>
          <a:p>
            <a:r>
              <a:rPr lang="en-US" dirty="0">
                <a:sym typeface="Huawei Sans" panose="020C0503030203020204" pitchFamily="34" charset="0"/>
              </a:rPr>
              <a:t>YANG: Operations</a:t>
            </a:r>
          </a:p>
        </p:txBody>
      </p:sp>
      <p:grpSp>
        <p:nvGrpSpPr>
          <p:cNvPr id="3" name="组合 2">
            <a:extLst>
              <a:ext uri="{FF2B5EF4-FFF2-40B4-BE49-F238E27FC236}">
                <a16:creationId xmlns:a16="http://schemas.microsoft.com/office/drawing/2014/main" id="{4886ADCC-CE65-4F92-B22D-F1DE1B04BD9D}"/>
              </a:ext>
            </a:extLst>
          </p:cNvPr>
          <p:cNvGrpSpPr/>
          <p:nvPr/>
        </p:nvGrpSpPr>
        <p:grpSpPr bwMode="gray">
          <a:xfrm>
            <a:off x="575007" y="944563"/>
            <a:ext cx="3581400" cy="4976429"/>
            <a:chOff x="368563" y="2665531"/>
            <a:chExt cx="3581400" cy="4976429"/>
          </a:xfrm>
        </p:grpSpPr>
        <p:sp>
          <p:nvSpPr>
            <p:cNvPr id="4" name="圆角矩形 23">
              <a:extLst>
                <a:ext uri="{FF2B5EF4-FFF2-40B4-BE49-F238E27FC236}">
                  <a16:creationId xmlns:a16="http://schemas.microsoft.com/office/drawing/2014/main" id="{2D65B0FE-A5F1-47D8-96E5-774C6D0C4998}"/>
                </a:ext>
              </a:extLst>
            </p:cNvPr>
            <p:cNvSpPr/>
            <p:nvPr/>
          </p:nvSpPr>
          <p:spPr bwMode="gray">
            <a:xfrm>
              <a:off x="368563" y="2850197"/>
              <a:ext cx="3581400" cy="4791763"/>
            </a:xfrm>
            <a:prstGeom prst="roundRect">
              <a:avLst>
                <a:gd name="adj" fmla="val 5992"/>
              </a:avLst>
            </a:prstGeom>
            <a:noFill/>
            <a:ln w="2857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solidFill>
                  <a:prstClr val="white"/>
                </a:solidFill>
                <a:sym typeface="Huawei Sans" panose="020C0503030203020204" pitchFamily="34" charset="0"/>
              </a:endParaRPr>
            </a:p>
          </p:txBody>
        </p:sp>
        <p:sp>
          <p:nvSpPr>
            <p:cNvPr id="5" name="文本框 4">
              <a:extLst>
                <a:ext uri="{FF2B5EF4-FFF2-40B4-BE49-F238E27FC236}">
                  <a16:creationId xmlns:a16="http://schemas.microsoft.com/office/drawing/2014/main" id="{41E1E400-F4FD-4918-B9D4-2D74D3647001}"/>
                </a:ext>
              </a:extLst>
            </p:cNvPr>
            <p:cNvSpPr txBox="1"/>
            <p:nvPr/>
          </p:nvSpPr>
          <p:spPr bwMode="gray">
            <a:xfrm>
              <a:off x="536112" y="2665531"/>
              <a:ext cx="1838238" cy="369332"/>
            </a:xfrm>
            <a:prstGeom prst="rect">
              <a:avLst/>
            </a:prstGeom>
            <a:solidFill>
              <a:schemeClr val="bg1"/>
            </a:solidFill>
          </p:spPr>
          <p:txBody>
            <a:bodyPr wrap="none" rtlCol="0">
              <a:noAutofit/>
            </a:bodyPr>
            <a:lstStyle/>
            <a:p>
              <a:pPr algn="ctr" fontAlgn="ctr"/>
              <a:r>
                <a:rPr lang="en-US" b="1" dirty="0">
                  <a:latin typeface="Huawei Sans" panose="020C0503030203020204" pitchFamily="34" charset="0"/>
                  <a:ea typeface="方正兰亭黑简体" panose="02000000000000000000" pitchFamily="2" charset="-122"/>
                  <a:sym typeface="Huawei Sans" panose="020C0503030203020204" pitchFamily="34" charset="0"/>
                </a:rPr>
                <a:t>RPCs &amp; Actions</a:t>
              </a:r>
              <a:endParaRPr lang="en-US" altLang="zh-CN" sz="1100" b="1"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6" name="矩形 5">
            <a:extLst>
              <a:ext uri="{FF2B5EF4-FFF2-40B4-BE49-F238E27FC236}">
                <a16:creationId xmlns:a16="http://schemas.microsoft.com/office/drawing/2014/main" id="{3B2CAB99-BF22-4773-8142-951D5828B1EB}"/>
              </a:ext>
            </a:extLst>
          </p:cNvPr>
          <p:cNvSpPr/>
          <p:nvPr/>
        </p:nvSpPr>
        <p:spPr bwMode="gray">
          <a:xfrm>
            <a:off x="692551" y="1422974"/>
            <a:ext cx="3270112" cy="4558171"/>
          </a:xfrm>
          <a:prstGeom prst="rect">
            <a:avLst/>
          </a:prstGeom>
        </p:spPr>
        <p:txBody>
          <a:bodyPr wrap="square">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YANG allows the following operation definitions:</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a:p>
            <a:pPr marL="285750" indent="-285750" fontAlgn="ctr">
              <a:buFont typeface="Arial" panose="020B0604020202020204" pitchFamily="34" charset="0"/>
              <a:buChar char="•"/>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Operations at the top layer of the module are defined using RPC statements. An RPC node usually consists of an input node and an output node. The input and output nodes can contain container, list, leaf, and leaf-list nodes.</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a:p>
            <a:pPr marL="285750" indent="-285750" fontAlgn="ctr">
              <a:buFont typeface="Arial" panose="020B0604020202020204" pitchFamily="34" charset="0"/>
              <a:buChar char="•"/>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Operations in a container or list node are defined by action statements. Generally, an action node contains an input node and an output node.</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a:p>
            <a:pPr marL="285750" indent="-285750" fontAlgn="ctr">
              <a:buFont typeface="Arial" panose="020B0604020202020204" pitchFamily="34" charset="0"/>
              <a:buChar char="•"/>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The difference between RPC and action is that RPC does not directly operate data, but action is directly bound to the node in the data storage.</a:t>
            </a:r>
          </a:p>
        </p:txBody>
      </p:sp>
      <p:sp>
        <p:nvSpPr>
          <p:cNvPr id="10" name="矩形 9">
            <a:extLst>
              <a:ext uri="{FF2B5EF4-FFF2-40B4-BE49-F238E27FC236}">
                <a16:creationId xmlns:a16="http://schemas.microsoft.com/office/drawing/2014/main" id="{F495E0DB-9DE3-47BA-A5C8-CB7135EC991C}"/>
              </a:ext>
            </a:extLst>
          </p:cNvPr>
          <p:cNvSpPr/>
          <p:nvPr/>
        </p:nvSpPr>
        <p:spPr bwMode="gray">
          <a:xfrm>
            <a:off x="4598205" y="944563"/>
            <a:ext cx="3999052" cy="4832092"/>
          </a:xfrm>
          <a:prstGeom prst="rect">
            <a:avLst/>
          </a:prstGeom>
        </p:spPr>
        <p:txBody>
          <a:bodyPr wrap="square">
            <a:spAutoFit/>
          </a:bodyPr>
          <a:lstStyle/>
          <a:p>
            <a:r>
              <a:rPr lang="en-US" altLang="zh-CN" sz="1400" dirty="0"/>
              <a:t>module server-farm {</a:t>
            </a:r>
          </a:p>
          <a:p>
            <a:r>
              <a:rPr lang="en-US" altLang="zh-CN" sz="1400" dirty="0"/>
              <a:t>  yang-version: 1.1;</a:t>
            </a:r>
          </a:p>
          <a:p>
            <a:r>
              <a:rPr lang="en-US" altLang="zh-CN" sz="1400" dirty="0"/>
              <a:t>  namespace: “</a:t>
            </a:r>
            <a:r>
              <a:rPr lang="en-US" altLang="zh-CN" sz="1400" dirty="0" err="1"/>
              <a:t>urn:example:server-farm</a:t>
            </a:r>
            <a:r>
              <a:rPr lang="en-US" altLang="zh-CN" sz="1400" dirty="0"/>
              <a:t>”;</a:t>
            </a:r>
          </a:p>
          <a:p>
            <a:r>
              <a:rPr lang="en-US" altLang="zh-CN" sz="1400" dirty="0"/>
              <a:t>  prefix: “</a:t>
            </a:r>
            <a:r>
              <a:rPr lang="en-US" altLang="zh-CN" sz="1400" dirty="0" err="1"/>
              <a:t>sfarm</a:t>
            </a:r>
            <a:r>
              <a:rPr lang="en-US" altLang="zh-CN" sz="1400" dirty="0"/>
              <a:t>”;</a:t>
            </a:r>
          </a:p>
          <a:p>
            <a:endParaRPr lang="en-US" altLang="zh-CN" sz="1400" dirty="0"/>
          </a:p>
          <a:p>
            <a:r>
              <a:rPr lang="en-US" altLang="zh-CN" sz="1400" dirty="0"/>
              <a:t>  import </a:t>
            </a:r>
            <a:r>
              <a:rPr lang="en-US" altLang="zh-CN" sz="1400" dirty="0" err="1"/>
              <a:t>ietf</a:t>
            </a:r>
            <a:r>
              <a:rPr lang="en-US" altLang="zh-CN" sz="1400" dirty="0"/>
              <a:t>-yang-types {</a:t>
            </a:r>
          </a:p>
          <a:p>
            <a:r>
              <a:rPr lang="en-US" altLang="zh-CN" sz="1400" dirty="0"/>
              <a:t>    prefix: yang;</a:t>
            </a:r>
          </a:p>
          <a:p>
            <a:r>
              <a:rPr lang="en-US" altLang="zh-CN" sz="1400" dirty="0"/>
              <a:t>  }</a:t>
            </a:r>
          </a:p>
          <a:p>
            <a:r>
              <a:rPr lang="en-US" altLang="zh-CN" sz="1400" dirty="0"/>
              <a:t>  </a:t>
            </a:r>
          </a:p>
          <a:p>
            <a:r>
              <a:rPr lang="en-US" altLang="zh-CN" sz="1400" b="1" dirty="0"/>
              <a:t>  </a:t>
            </a:r>
            <a:r>
              <a:rPr lang="en-US" altLang="zh-CN" sz="1400" b="1" dirty="0" err="1"/>
              <a:t>rpc</a:t>
            </a:r>
            <a:r>
              <a:rPr lang="en-US" altLang="zh-CN" sz="1400" b="1" dirty="0"/>
              <a:t> reset-specified-servers {</a:t>
            </a:r>
          </a:p>
          <a:p>
            <a:r>
              <a:rPr lang="en-US" altLang="zh-CN" sz="1400" b="1" dirty="0"/>
              <a:t>    input </a:t>
            </a:r>
            <a:r>
              <a:rPr lang="en-US" altLang="zh-CN" sz="1400" dirty="0"/>
              <a:t>{</a:t>
            </a:r>
          </a:p>
          <a:p>
            <a:r>
              <a:rPr lang="en-US" altLang="zh-CN" sz="1400" dirty="0"/>
              <a:t>      leaf-list servers {</a:t>
            </a:r>
          </a:p>
          <a:p>
            <a:r>
              <a:rPr lang="en-US" altLang="zh-CN" sz="1400" dirty="0"/>
              <a:t>        type: “</a:t>
            </a:r>
            <a:r>
              <a:rPr lang="en-US" altLang="zh-CN" sz="1400" dirty="0" err="1"/>
              <a:t>inet:ip-address</a:t>
            </a:r>
            <a:r>
              <a:rPr lang="en-US" altLang="zh-CN" sz="1400" dirty="0"/>
              <a:t>”;</a:t>
            </a:r>
          </a:p>
          <a:p>
            <a:r>
              <a:rPr lang="en-US" altLang="zh-CN" sz="1400" dirty="0"/>
              <a:t>      }</a:t>
            </a:r>
          </a:p>
          <a:p>
            <a:r>
              <a:rPr lang="en-US" altLang="zh-CN" sz="1400" dirty="0"/>
              <a:t>    }</a:t>
            </a:r>
          </a:p>
          <a:p>
            <a:r>
              <a:rPr lang="en-US" altLang="zh-CN" sz="1400" dirty="0"/>
              <a:t>  }</a:t>
            </a:r>
          </a:p>
          <a:p>
            <a:endParaRPr lang="en-US" altLang="zh-CN" sz="1400" dirty="0"/>
          </a:p>
          <a:p>
            <a:r>
              <a:rPr lang="en-US" altLang="zh-CN" sz="1400" dirty="0"/>
              <a:t>  list servers {</a:t>
            </a:r>
          </a:p>
          <a:p>
            <a:r>
              <a:rPr lang="en-US" altLang="zh-CN" sz="1400" dirty="0"/>
              <a:t>    key: “name”;</a:t>
            </a:r>
          </a:p>
          <a:p>
            <a:r>
              <a:rPr lang="en-US" altLang="zh-CN" sz="1400" dirty="0"/>
              <a:t>    leaf name {</a:t>
            </a:r>
          </a:p>
          <a:p>
            <a:r>
              <a:rPr lang="en-US" altLang="zh-CN" sz="1400" dirty="0"/>
              <a:t>      type: string;</a:t>
            </a:r>
          </a:p>
          <a:p>
            <a:r>
              <a:rPr lang="en-US" altLang="zh-CN" sz="1400" dirty="0"/>
              <a:t>    }</a:t>
            </a:r>
          </a:p>
        </p:txBody>
      </p:sp>
      <p:sp>
        <p:nvSpPr>
          <p:cNvPr id="11" name="矩形 10">
            <a:extLst>
              <a:ext uri="{FF2B5EF4-FFF2-40B4-BE49-F238E27FC236}">
                <a16:creationId xmlns:a16="http://schemas.microsoft.com/office/drawing/2014/main" id="{AB6706B1-65CA-4366-BD25-03C79DEE6F43}"/>
              </a:ext>
            </a:extLst>
          </p:cNvPr>
          <p:cNvSpPr/>
          <p:nvPr/>
        </p:nvSpPr>
        <p:spPr bwMode="gray">
          <a:xfrm>
            <a:off x="8441229" y="974467"/>
            <a:ext cx="3295158" cy="4616648"/>
          </a:xfrm>
          <a:prstGeom prst="rect">
            <a:avLst/>
          </a:prstGeom>
        </p:spPr>
        <p:txBody>
          <a:bodyPr wrap="square">
            <a:spAutoFit/>
          </a:bodyPr>
          <a:lstStyle/>
          <a:p>
            <a:r>
              <a:rPr lang="en-US" altLang="zh-CN" sz="1400" dirty="0"/>
              <a:t>    leaf address {</a:t>
            </a:r>
          </a:p>
          <a:p>
            <a:r>
              <a:rPr lang="en-US" altLang="zh-CN" sz="1400" dirty="0"/>
              <a:t>      type: </a:t>
            </a:r>
            <a:r>
              <a:rPr lang="en-US" altLang="zh-CN" sz="1400" dirty="0" err="1"/>
              <a:t>inet</a:t>
            </a:r>
            <a:r>
              <a:rPr lang="en-US" altLang="zh-CN" sz="1400" dirty="0"/>
              <a:t>;</a:t>
            </a:r>
          </a:p>
          <a:p>
            <a:r>
              <a:rPr lang="en-US" altLang="zh-CN" sz="1400" dirty="0"/>
              <a:t>    }</a:t>
            </a:r>
          </a:p>
          <a:p>
            <a:r>
              <a:rPr lang="en-US" altLang="zh-CN" sz="1400" dirty="0"/>
              <a:t>    </a:t>
            </a:r>
          </a:p>
          <a:p>
            <a:r>
              <a:rPr lang="en-US" altLang="zh-CN" sz="1400" dirty="0"/>
              <a:t>    leaf location {</a:t>
            </a:r>
          </a:p>
          <a:p>
            <a:r>
              <a:rPr lang="en-US" altLang="zh-CN" sz="1400" dirty="0"/>
              <a:t>      type: string;</a:t>
            </a:r>
          </a:p>
          <a:p>
            <a:r>
              <a:rPr lang="en-US" altLang="zh-CN" sz="1400" dirty="0"/>
              <a:t>    }</a:t>
            </a:r>
          </a:p>
          <a:p>
            <a:endParaRPr lang="en-US" altLang="zh-CN" sz="1400" dirty="0"/>
          </a:p>
          <a:p>
            <a:r>
              <a:rPr lang="en-US" altLang="zh-CN" sz="1400" b="1" dirty="0"/>
              <a:t>    action reset </a:t>
            </a:r>
            <a:r>
              <a:rPr lang="en-US" altLang="zh-CN" sz="1400" dirty="0"/>
              <a:t>{</a:t>
            </a:r>
          </a:p>
          <a:p>
            <a:r>
              <a:rPr lang="en-US" altLang="zh-CN" sz="1400" dirty="0"/>
              <a:t>     </a:t>
            </a:r>
            <a:r>
              <a:rPr lang="en-US" altLang="zh-CN" sz="1400" b="1" dirty="0"/>
              <a:t> input </a:t>
            </a:r>
            <a:r>
              <a:rPr lang="en-US" altLang="zh-CN" sz="1400" dirty="0"/>
              <a:t>{</a:t>
            </a:r>
          </a:p>
          <a:p>
            <a:r>
              <a:rPr lang="en-US" altLang="zh-CN" sz="1400" dirty="0"/>
              <a:t>        leaf reset-at {</a:t>
            </a:r>
          </a:p>
          <a:p>
            <a:r>
              <a:rPr lang="en-US" altLang="zh-CN" sz="1400" dirty="0"/>
              <a:t>          type: </a:t>
            </a:r>
            <a:r>
              <a:rPr lang="en-US" altLang="zh-CN" sz="1400" dirty="0" err="1"/>
              <a:t>yang:date-and-time</a:t>
            </a:r>
            <a:r>
              <a:rPr lang="en-US" altLang="zh-CN" sz="1400" dirty="0"/>
              <a:t>;</a:t>
            </a:r>
          </a:p>
          <a:p>
            <a:r>
              <a:rPr lang="en-US" altLang="zh-CN" sz="1400" dirty="0"/>
              <a:t>        }</a:t>
            </a:r>
          </a:p>
          <a:p>
            <a:r>
              <a:rPr lang="en-US" altLang="zh-CN" sz="1400" dirty="0"/>
              <a:t>      }</a:t>
            </a:r>
          </a:p>
          <a:p>
            <a:endParaRPr lang="en-US" altLang="zh-CN" sz="1400" dirty="0"/>
          </a:p>
          <a:p>
            <a:r>
              <a:rPr lang="en-US" altLang="zh-CN" sz="1400" dirty="0"/>
              <a:t>      </a:t>
            </a:r>
            <a:r>
              <a:rPr lang="en-US" altLang="zh-CN" sz="1400" b="1" dirty="0"/>
              <a:t>output</a:t>
            </a:r>
            <a:r>
              <a:rPr lang="en-US" altLang="zh-CN" sz="1400" dirty="0"/>
              <a:t> {</a:t>
            </a:r>
          </a:p>
          <a:p>
            <a:r>
              <a:rPr lang="en-US" altLang="zh-CN" sz="1400" dirty="0"/>
              <a:t>        leaf complete-at {</a:t>
            </a:r>
          </a:p>
          <a:p>
            <a:r>
              <a:rPr lang="en-US" altLang="zh-CN" sz="1400" dirty="0"/>
              <a:t>          type: </a:t>
            </a:r>
            <a:r>
              <a:rPr lang="en-US" altLang="zh-CN" sz="1400" dirty="0" err="1"/>
              <a:t>yang:date-and-time</a:t>
            </a:r>
            <a:r>
              <a:rPr lang="en-US" altLang="zh-CN" sz="1400" dirty="0"/>
              <a:t>;</a:t>
            </a:r>
          </a:p>
          <a:p>
            <a:r>
              <a:rPr lang="en-US" altLang="zh-CN" sz="1400" dirty="0"/>
              <a:t>        }</a:t>
            </a:r>
          </a:p>
          <a:p>
            <a:r>
              <a:rPr lang="en-US" altLang="zh-CN" sz="1400" dirty="0"/>
              <a:t>      }</a:t>
            </a:r>
          </a:p>
          <a:p>
            <a:r>
              <a:rPr lang="en-US" altLang="zh-CN" sz="1400" dirty="0"/>
              <a:t>    }</a:t>
            </a:r>
          </a:p>
        </p:txBody>
      </p:sp>
    </p:spTree>
    <p:extLst>
      <p:ext uri="{BB962C8B-B14F-4D97-AF65-F5344CB8AC3E}">
        <p14:creationId xmlns:p14="http://schemas.microsoft.com/office/powerpoint/2010/main" val="224621040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2E272752-601C-49CA-ADB4-69D4D9077DBC}"/>
              </a:ext>
            </a:extLst>
          </p:cNvPr>
          <p:cNvSpPr>
            <a:spLocks noGrp="1"/>
          </p:cNvSpPr>
          <p:nvPr>
            <p:ph type="title"/>
          </p:nvPr>
        </p:nvSpPr>
        <p:spPr bwMode="gray"/>
        <p:txBody>
          <a:bodyPr/>
          <a:lstStyle/>
          <a:p>
            <a:r>
              <a:rPr lang="en-US">
                <a:sym typeface="Huawei Sans" panose="020C0503030203020204" pitchFamily="34" charset="0"/>
              </a:rPr>
              <a:t>Template Language Jinja2</a:t>
            </a:r>
            <a:endParaRPr lang="en-US" altLang="zh-CN" dirty="0">
              <a:sym typeface="Huawei Sans" panose="020C0503030203020204" pitchFamily="34" charset="0"/>
            </a:endParaRPr>
          </a:p>
        </p:txBody>
      </p:sp>
      <p:grpSp>
        <p:nvGrpSpPr>
          <p:cNvPr id="3" name="组合 2">
            <a:extLst>
              <a:ext uri="{FF2B5EF4-FFF2-40B4-BE49-F238E27FC236}">
                <a16:creationId xmlns:a16="http://schemas.microsoft.com/office/drawing/2014/main" id="{3FEFCB00-EC49-446E-8B90-0003352C0397}"/>
              </a:ext>
            </a:extLst>
          </p:cNvPr>
          <p:cNvGrpSpPr/>
          <p:nvPr/>
        </p:nvGrpSpPr>
        <p:grpSpPr bwMode="gray">
          <a:xfrm>
            <a:off x="844496" y="1060294"/>
            <a:ext cx="3439405" cy="4982276"/>
            <a:chOff x="368563" y="2659684"/>
            <a:chExt cx="3466837" cy="4982276"/>
          </a:xfrm>
        </p:grpSpPr>
        <p:sp>
          <p:nvSpPr>
            <p:cNvPr id="4" name="圆角矩形 3">
              <a:extLst>
                <a:ext uri="{FF2B5EF4-FFF2-40B4-BE49-F238E27FC236}">
                  <a16:creationId xmlns:a16="http://schemas.microsoft.com/office/drawing/2014/main" id="{55AFD905-E635-499F-903E-4477C13A4E68}"/>
                </a:ext>
              </a:extLst>
            </p:cNvPr>
            <p:cNvSpPr/>
            <p:nvPr/>
          </p:nvSpPr>
          <p:spPr bwMode="gray">
            <a:xfrm>
              <a:off x="368563" y="2850197"/>
              <a:ext cx="3466837" cy="4791763"/>
            </a:xfrm>
            <a:prstGeom prst="roundRect">
              <a:avLst>
                <a:gd name="adj" fmla="val 5992"/>
              </a:avLst>
            </a:prstGeom>
            <a:noFill/>
            <a:ln w="2857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solidFill>
                  <a:prstClr val="white"/>
                </a:solidFill>
                <a:sym typeface="Huawei Sans" panose="020C0503030203020204" pitchFamily="34" charset="0"/>
              </a:endParaRPr>
            </a:p>
          </p:txBody>
        </p:sp>
        <p:sp>
          <p:nvSpPr>
            <p:cNvPr id="5" name="文本框 4">
              <a:extLst>
                <a:ext uri="{FF2B5EF4-FFF2-40B4-BE49-F238E27FC236}">
                  <a16:creationId xmlns:a16="http://schemas.microsoft.com/office/drawing/2014/main" id="{802BC6ED-9EEC-4475-867F-65731727527B}"/>
                </a:ext>
              </a:extLst>
            </p:cNvPr>
            <p:cNvSpPr txBox="1"/>
            <p:nvPr/>
          </p:nvSpPr>
          <p:spPr bwMode="gray">
            <a:xfrm>
              <a:off x="562536" y="2659684"/>
              <a:ext cx="3035705" cy="369332"/>
            </a:xfrm>
            <a:prstGeom prst="rect">
              <a:avLst/>
            </a:prstGeom>
            <a:solidFill>
              <a:schemeClr val="bg1"/>
            </a:solidFill>
          </p:spPr>
          <p:txBody>
            <a:bodyPr wrap="none" rtlCol="0">
              <a:noAutofit/>
            </a:bodyPr>
            <a:lstStyle/>
            <a:p>
              <a:pPr algn="ctr" fontAlgn="ctr"/>
              <a:r>
                <a:rPr lang="en-US" b="1" dirty="0">
                  <a:latin typeface="Huawei Sans" panose="020C0503030203020204" pitchFamily="34" charset="0"/>
                  <a:ea typeface="方正兰亭黑简体" panose="02000000000000000000" pitchFamily="2" charset="-122"/>
                  <a:sym typeface="Huawei Sans" panose="020C0503030203020204" pitchFamily="34" charset="0"/>
                </a:rPr>
                <a:t>Template language Jinja2</a:t>
              </a:r>
              <a:endParaRPr lang="en-US" altLang="zh-CN" sz="1100" b="1"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6" name="矩形 5">
            <a:extLst>
              <a:ext uri="{FF2B5EF4-FFF2-40B4-BE49-F238E27FC236}">
                <a16:creationId xmlns:a16="http://schemas.microsoft.com/office/drawing/2014/main" id="{94E75A2E-34D1-4B3F-A7E5-BB67A32EAC33}"/>
              </a:ext>
            </a:extLst>
          </p:cNvPr>
          <p:cNvSpPr/>
          <p:nvPr/>
        </p:nvSpPr>
        <p:spPr bwMode="gray">
          <a:xfrm>
            <a:off x="981624" y="1429626"/>
            <a:ext cx="3217718" cy="4247317"/>
          </a:xfrm>
          <a:prstGeom prst="rect">
            <a:avLst/>
          </a:prstGeom>
        </p:spPr>
        <p:txBody>
          <a:bodyPr wrap="square">
            <a:noAutofit/>
          </a:bodyPr>
          <a:lstStyle/>
          <a:p>
            <a:pPr fontAlgn="ctr">
              <a:lnSpc>
                <a:spcPct val="140000"/>
              </a:lnSpc>
            </a:pPr>
            <a:r>
              <a:rPr lang="en-US" sz="1500" dirty="0">
                <a:latin typeface="Huawei Sans" panose="020C0503030203020204" pitchFamily="34" charset="0"/>
                <a:ea typeface="方正兰亭黑简体" panose="02000000000000000000" pitchFamily="2" charset="-122"/>
                <a:sym typeface="Huawei Sans" panose="020C0503030203020204" pitchFamily="34" charset="0"/>
              </a:rPr>
              <a:t>Jinja2 is a modern, design-friendly Python template engine. NCE service openness and programmability use Jinja2 to quickly process service packets using templates.</a:t>
            </a:r>
            <a:endParaRPr lang="en-US" altLang="zh-CN" sz="15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lnSpc>
                <a:spcPct val="140000"/>
              </a:lnSpc>
            </a:pPr>
            <a:r>
              <a:rPr lang="en-US" sz="1500" dirty="0">
                <a:latin typeface="Huawei Sans" panose="020C0503030203020204" pitchFamily="34" charset="0"/>
                <a:ea typeface="方正兰亭黑简体" panose="02000000000000000000" pitchFamily="2" charset="-122"/>
                <a:sym typeface="Huawei Sans" panose="020C0503030203020204" pitchFamily="34" charset="0"/>
              </a:rPr>
              <a:t>Specifically, Jinja2 is a text file that contains tags, variables, and expressions. Tags in the file are used to control the internal logic of the template. Variables and expressions are replaced with corresponding values when the template is rendered.</a:t>
            </a:r>
          </a:p>
        </p:txBody>
      </p:sp>
      <p:sp>
        <p:nvSpPr>
          <p:cNvPr id="10" name="矩形 9">
            <a:extLst>
              <a:ext uri="{FF2B5EF4-FFF2-40B4-BE49-F238E27FC236}">
                <a16:creationId xmlns:a16="http://schemas.microsoft.com/office/drawing/2014/main" id="{C0118389-161A-4209-9253-4256C2474336}"/>
              </a:ext>
            </a:extLst>
          </p:cNvPr>
          <p:cNvSpPr/>
          <p:nvPr/>
        </p:nvSpPr>
        <p:spPr bwMode="gray">
          <a:xfrm>
            <a:off x="4935524" y="1060294"/>
            <a:ext cx="6534988" cy="5004447"/>
          </a:xfrm>
          <a:prstGeom prst="rect">
            <a:avLst/>
          </a:prstGeom>
          <a:solidFill>
            <a:schemeClr val="bg1">
              <a:alpha val="55000"/>
            </a:schemeClr>
          </a:solidFill>
        </p:spPr>
        <p:txBody>
          <a:bodyPr wrap="square">
            <a:spAutoFit/>
          </a:bodyPr>
          <a:lstStyle/>
          <a:p>
            <a:pPr>
              <a:lnSpc>
                <a:spcPct val="120000"/>
              </a:lnSpc>
            </a:pPr>
            <a:r>
              <a:rPr lang="zh-CN" altLang="en-US" sz="1400" dirty="0"/>
              <a:t>&lt;inventory-cfg xmlns="urn:huawei:yang:huawei-ac-nes"&gt;</a:t>
            </a:r>
          </a:p>
          <a:p>
            <a:pPr>
              <a:lnSpc>
                <a:spcPct val="120000"/>
              </a:lnSpc>
            </a:pPr>
            <a:r>
              <a:rPr lang="zh-CN" altLang="en-US" sz="1400" dirty="0"/>
              <a:t>  &lt;nes&gt;</a:t>
            </a:r>
          </a:p>
          <a:p>
            <a:pPr>
              <a:lnSpc>
                <a:spcPct val="120000"/>
              </a:lnSpc>
            </a:pPr>
            <a:r>
              <a:rPr lang="zh-CN" altLang="en-US" sz="1400" dirty="0"/>
              <a:t>   </a:t>
            </a:r>
            <a:r>
              <a:rPr lang="zh-CN" altLang="en-US" sz="1400" b="1" dirty="0"/>
              <a:t> {% </a:t>
            </a:r>
            <a:r>
              <a:rPr lang="zh-CN" altLang="en-US" sz="1400" dirty="0"/>
              <a:t>for dev in nesInterfacesCfg.nes </a:t>
            </a:r>
            <a:r>
              <a:rPr lang="zh-CN" altLang="en-US" sz="1400" b="1" dirty="0"/>
              <a:t>%}</a:t>
            </a:r>
          </a:p>
          <a:p>
            <a:pPr>
              <a:lnSpc>
                <a:spcPct val="120000"/>
              </a:lnSpc>
            </a:pPr>
            <a:r>
              <a:rPr lang="zh-CN" altLang="en-US" sz="1400" dirty="0"/>
              <a:t>    &lt;ne&gt;</a:t>
            </a:r>
          </a:p>
          <a:p>
            <a:pPr>
              <a:lnSpc>
                <a:spcPct val="120000"/>
              </a:lnSpc>
            </a:pPr>
            <a:r>
              <a:rPr lang="zh-CN" altLang="en-US" sz="1400" dirty="0"/>
              <a:t>      &lt;neid&gt;</a:t>
            </a:r>
            <a:r>
              <a:rPr lang="zh-CN" altLang="en-US" sz="1400" b="1" dirty="0"/>
              <a:t>{{</a:t>
            </a:r>
            <a:r>
              <a:rPr lang="zh-CN" altLang="en-US" sz="1400" dirty="0"/>
              <a:t>dev.neName | to_ne_id</a:t>
            </a:r>
            <a:r>
              <a:rPr lang="zh-CN" altLang="en-US" sz="1400" b="1" dirty="0"/>
              <a:t>}}</a:t>
            </a:r>
            <a:r>
              <a:rPr lang="zh-CN" altLang="en-US" sz="1400" dirty="0"/>
              <a:t>&lt;/neid&gt;</a:t>
            </a:r>
          </a:p>
          <a:p>
            <a:pPr>
              <a:lnSpc>
                <a:spcPct val="120000"/>
              </a:lnSpc>
            </a:pPr>
            <a:r>
              <a:rPr lang="zh-CN" altLang="en-US" sz="1400" dirty="0"/>
              <a:t>      &lt;ifm xmlns="urn:huawei:yang:huawei-ifm"&gt;</a:t>
            </a:r>
          </a:p>
          <a:p>
            <a:pPr>
              <a:lnSpc>
                <a:spcPct val="120000"/>
              </a:lnSpc>
            </a:pPr>
            <a:r>
              <a:rPr lang="zh-CN" altLang="en-US" sz="1400" dirty="0"/>
              <a:t>        &lt;interfaces&gt;</a:t>
            </a:r>
          </a:p>
          <a:p>
            <a:pPr>
              <a:lnSpc>
                <a:spcPct val="120000"/>
              </a:lnSpc>
            </a:pPr>
            <a:r>
              <a:rPr lang="zh-CN" altLang="en-US" sz="1400" dirty="0"/>
              <a:t>            </a:t>
            </a:r>
            <a:r>
              <a:rPr lang="zh-CN" altLang="en-US" sz="1400" b="1" dirty="0"/>
              <a:t>{%</a:t>
            </a:r>
            <a:r>
              <a:rPr lang="zh-CN" altLang="en-US" sz="1400" dirty="0"/>
              <a:t> for ifName in dev.ifNames </a:t>
            </a:r>
            <a:r>
              <a:rPr lang="zh-CN" altLang="en-US" sz="1400" b="1" dirty="0"/>
              <a:t>%}</a:t>
            </a:r>
          </a:p>
          <a:p>
            <a:pPr>
              <a:lnSpc>
                <a:spcPct val="120000"/>
              </a:lnSpc>
            </a:pPr>
            <a:r>
              <a:rPr lang="zh-CN" altLang="en-US" sz="1400" dirty="0"/>
              <a:t>            &lt;interface xmlns:ns0="urn:ietf:params:xml:ns:netconf:base:1.0"ns0:operation="merge"&gt;</a:t>
            </a:r>
          </a:p>
          <a:p>
            <a:pPr>
              <a:lnSpc>
                <a:spcPct val="120000"/>
              </a:lnSpc>
            </a:pPr>
            <a:r>
              <a:rPr lang="zh-CN" altLang="en-US" sz="1400" dirty="0"/>
              <a:t>            </a:t>
            </a:r>
            <a:r>
              <a:rPr lang="en-US" altLang="zh-CN" sz="1400" dirty="0"/>
              <a:t>…</a:t>
            </a:r>
            <a:endParaRPr lang="zh-CN" altLang="en-US" sz="1400" dirty="0"/>
          </a:p>
          <a:p>
            <a:pPr>
              <a:lnSpc>
                <a:spcPct val="120000"/>
              </a:lnSpc>
            </a:pPr>
            <a:r>
              <a:rPr lang="zh-CN" altLang="en-US" sz="1400" dirty="0"/>
              <a:t>          &lt;/interface&gt;</a:t>
            </a:r>
          </a:p>
          <a:p>
            <a:pPr>
              <a:lnSpc>
                <a:spcPct val="120000"/>
              </a:lnSpc>
            </a:pPr>
            <a:r>
              <a:rPr lang="zh-CN" altLang="en-US" sz="1400" dirty="0"/>
              <a:t>         </a:t>
            </a:r>
            <a:r>
              <a:rPr lang="zh-CN" altLang="en-US" sz="1400" b="1" dirty="0"/>
              <a:t> {% </a:t>
            </a:r>
            <a:r>
              <a:rPr lang="zh-CN" altLang="en-US" sz="1400" dirty="0"/>
              <a:t>endfor </a:t>
            </a:r>
            <a:r>
              <a:rPr lang="zh-CN" altLang="en-US" sz="1400" b="1" dirty="0"/>
              <a:t>%}</a:t>
            </a:r>
          </a:p>
          <a:p>
            <a:pPr>
              <a:lnSpc>
                <a:spcPct val="120000"/>
              </a:lnSpc>
            </a:pPr>
            <a:r>
              <a:rPr lang="zh-CN" altLang="en-US" sz="1400" dirty="0"/>
              <a:t>        &lt;/interfaces&gt;</a:t>
            </a:r>
          </a:p>
          <a:p>
            <a:pPr>
              <a:lnSpc>
                <a:spcPct val="120000"/>
              </a:lnSpc>
            </a:pPr>
            <a:r>
              <a:rPr lang="zh-CN" altLang="en-US" sz="1400" dirty="0"/>
              <a:t>      &lt;/ifm&gt;</a:t>
            </a:r>
          </a:p>
          <a:p>
            <a:pPr>
              <a:lnSpc>
                <a:spcPct val="120000"/>
              </a:lnSpc>
            </a:pPr>
            <a:r>
              <a:rPr lang="zh-CN" altLang="en-US" sz="1400" dirty="0"/>
              <a:t>     </a:t>
            </a:r>
            <a:r>
              <a:rPr lang="zh-CN" altLang="en-US" sz="1400" b="1" dirty="0"/>
              <a:t> {% </a:t>
            </a:r>
            <a:r>
              <a:rPr lang="zh-CN" altLang="en-US" sz="1400" dirty="0"/>
              <a:t>endfor </a:t>
            </a:r>
            <a:r>
              <a:rPr lang="zh-CN" altLang="en-US" sz="1400" b="1" dirty="0"/>
              <a:t>%}</a:t>
            </a:r>
          </a:p>
          <a:p>
            <a:pPr>
              <a:lnSpc>
                <a:spcPct val="120000"/>
              </a:lnSpc>
            </a:pPr>
            <a:r>
              <a:rPr lang="zh-CN" altLang="en-US" sz="1400" dirty="0"/>
              <a:t>    &lt;/ne&gt;</a:t>
            </a:r>
          </a:p>
          <a:p>
            <a:pPr>
              <a:lnSpc>
                <a:spcPct val="120000"/>
              </a:lnSpc>
            </a:pPr>
            <a:r>
              <a:rPr lang="zh-CN" altLang="en-US" sz="1400" dirty="0"/>
              <a:t>  &lt;/nes&gt;</a:t>
            </a:r>
          </a:p>
          <a:p>
            <a:pPr>
              <a:lnSpc>
                <a:spcPct val="120000"/>
              </a:lnSpc>
            </a:pPr>
            <a:r>
              <a:rPr lang="zh-CN" altLang="en-US" sz="1400" dirty="0"/>
              <a:t>&lt;/inventory-cfg&gt;</a:t>
            </a:r>
          </a:p>
        </p:txBody>
      </p:sp>
    </p:spTree>
    <p:extLst>
      <p:ext uri="{BB962C8B-B14F-4D97-AF65-F5344CB8AC3E}">
        <p14:creationId xmlns:p14="http://schemas.microsoft.com/office/powerpoint/2010/main" val="3708590856"/>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gray"/>
        <p:txBody>
          <a:bodyPr/>
          <a:lstStyle/>
          <a:p>
            <a:r>
              <a:rPr lang="en-US" dirty="0">
                <a:solidFill>
                  <a:schemeClr val="bg1">
                    <a:lumMod val="50000"/>
                  </a:schemeClr>
                </a:solidFill>
                <a:sym typeface="Huawei Sans" panose="020C0503030203020204" pitchFamily="34" charset="0"/>
              </a:rPr>
              <a:t>Background</a:t>
            </a:r>
            <a:endParaRPr lang="en-US" altLang="zh-CN" dirty="0">
              <a:solidFill>
                <a:schemeClr val="bg1">
                  <a:lumMod val="50000"/>
                </a:schemeClr>
              </a:solidFill>
              <a:sym typeface="Huawei Sans" panose="020C0503030203020204" pitchFamily="34" charset="0"/>
            </a:endParaRPr>
          </a:p>
          <a:p>
            <a:r>
              <a:rPr lang="en-US" dirty="0">
                <a:solidFill>
                  <a:schemeClr val="bg1">
                    <a:lumMod val="50000"/>
                  </a:schemeClr>
                </a:solidFill>
                <a:sym typeface="Huawei Sans" panose="020C0503030203020204" pitchFamily="34" charset="0"/>
              </a:rPr>
              <a:t>Introduction to NCE Service Openness and Programmability</a:t>
            </a:r>
            <a:endParaRPr lang="en-US" altLang="zh-CN" dirty="0">
              <a:solidFill>
                <a:schemeClr val="bg1">
                  <a:lumMod val="50000"/>
                </a:schemeClr>
              </a:solidFill>
              <a:sym typeface="Huawei Sans" panose="020C0503030203020204" pitchFamily="34" charset="0"/>
            </a:endParaRPr>
          </a:p>
          <a:p>
            <a:r>
              <a:rPr lang="en-US" dirty="0">
                <a:solidFill>
                  <a:schemeClr val="bg1">
                    <a:lumMod val="50000"/>
                  </a:schemeClr>
                </a:solidFill>
                <a:sym typeface="Huawei Sans" panose="020C0503030203020204" pitchFamily="34" charset="0"/>
              </a:rPr>
              <a:t>Key Capabilities</a:t>
            </a:r>
            <a:endParaRPr lang="en-US" altLang="zh-CN" dirty="0">
              <a:solidFill>
                <a:schemeClr val="bg1">
                  <a:lumMod val="50000"/>
                </a:schemeClr>
              </a:solidFill>
              <a:sym typeface="Huawei Sans" panose="020C0503030203020204" pitchFamily="34" charset="0"/>
            </a:endParaRPr>
          </a:p>
          <a:p>
            <a:r>
              <a:rPr lang="en-US" dirty="0">
                <a:solidFill>
                  <a:schemeClr val="bg1">
                    <a:lumMod val="50000"/>
                  </a:schemeClr>
                </a:solidFill>
                <a:sym typeface="Huawei Sans" panose="020C0503030203020204" pitchFamily="34" charset="0"/>
              </a:rPr>
              <a:t>Related Concepts</a:t>
            </a:r>
            <a:endParaRPr lang="en-US" altLang="zh-CN" dirty="0">
              <a:solidFill>
                <a:schemeClr val="bg1">
                  <a:lumMod val="50000"/>
                </a:schemeClr>
              </a:solidFill>
              <a:sym typeface="Huawei Sans" panose="020C0503030203020204" pitchFamily="34" charset="0"/>
            </a:endParaRPr>
          </a:p>
          <a:p>
            <a:r>
              <a:rPr lang="en-US" b="1" dirty="0">
                <a:sym typeface="Huawei Sans" panose="020C0503030203020204" pitchFamily="34" charset="0"/>
              </a:rPr>
              <a:t>Practice Cases</a:t>
            </a:r>
            <a:endParaRPr lang="en-US" altLang="zh-CN" b="1" dirty="0">
              <a:sym typeface="Huawei Sans" panose="020C0503030203020204" pitchFamily="34" charset="0"/>
            </a:endParaRPr>
          </a:p>
        </p:txBody>
      </p:sp>
    </p:spTree>
    <p:extLst>
      <p:ext uri="{BB962C8B-B14F-4D97-AF65-F5344CB8AC3E}">
        <p14:creationId xmlns:p14="http://schemas.microsoft.com/office/powerpoint/2010/main" val="78400087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7" name="组合 106">
            <a:extLst>
              <a:ext uri="{FF2B5EF4-FFF2-40B4-BE49-F238E27FC236}">
                <a16:creationId xmlns:a16="http://schemas.microsoft.com/office/drawing/2014/main" id="{05D37106-1198-42B8-B4D8-1E0DBB109A04}"/>
              </a:ext>
            </a:extLst>
          </p:cNvPr>
          <p:cNvGrpSpPr/>
          <p:nvPr/>
        </p:nvGrpSpPr>
        <p:grpSpPr>
          <a:xfrm>
            <a:off x="516292" y="1396662"/>
            <a:ext cx="5615942" cy="4583771"/>
            <a:chOff x="510272" y="205194"/>
            <a:chExt cx="5615942" cy="4583771"/>
          </a:xfrm>
        </p:grpSpPr>
        <p:grpSp>
          <p:nvGrpSpPr>
            <p:cNvPr id="135" name="组合 134">
              <a:extLst>
                <a:ext uri="{FF2B5EF4-FFF2-40B4-BE49-F238E27FC236}">
                  <a16:creationId xmlns:a16="http://schemas.microsoft.com/office/drawing/2014/main" id="{1259A3FB-8381-4A8F-A6E6-0E8F46EEA278}"/>
                </a:ext>
              </a:extLst>
            </p:cNvPr>
            <p:cNvGrpSpPr/>
            <p:nvPr/>
          </p:nvGrpSpPr>
          <p:grpSpPr>
            <a:xfrm>
              <a:off x="1807712" y="4134050"/>
              <a:ext cx="3021062" cy="654915"/>
              <a:chOff x="7687824" y="1747132"/>
              <a:chExt cx="3021062" cy="654915"/>
            </a:xfrm>
          </p:grpSpPr>
          <p:cxnSp>
            <p:nvCxnSpPr>
              <p:cNvPr id="172" name="直接连接符 171">
                <a:extLst>
                  <a:ext uri="{FF2B5EF4-FFF2-40B4-BE49-F238E27FC236}">
                    <a16:creationId xmlns:a16="http://schemas.microsoft.com/office/drawing/2014/main" id="{1394520F-A6D2-4DE1-8F9B-76599C8A2988}"/>
                  </a:ext>
                </a:extLst>
              </p:cNvPr>
              <p:cNvCxnSpPr>
                <a:cxnSpLocks/>
                <a:stCxn id="176" idx="0"/>
              </p:cNvCxnSpPr>
              <p:nvPr/>
            </p:nvCxnSpPr>
            <p:spPr bwMode="gray">
              <a:xfrm flipV="1">
                <a:off x="8762502" y="1747132"/>
                <a:ext cx="433345" cy="160514"/>
              </a:xfrm>
              <a:prstGeom prst="line">
                <a:avLst/>
              </a:prstGeom>
              <a:noFill/>
              <a:ln w="9525" cap="flat" cmpd="sng" algn="ctr">
                <a:solidFill>
                  <a:schemeClr val="tx1"/>
                </a:solidFill>
                <a:prstDash val="dash"/>
              </a:ln>
              <a:effectLst/>
            </p:spPr>
          </p:cxnSp>
          <p:cxnSp>
            <p:nvCxnSpPr>
              <p:cNvPr id="173" name="直接连接符 172">
                <a:extLst>
                  <a:ext uri="{FF2B5EF4-FFF2-40B4-BE49-F238E27FC236}">
                    <a16:creationId xmlns:a16="http://schemas.microsoft.com/office/drawing/2014/main" id="{4C92040D-C415-4B74-A384-A720652D963A}"/>
                  </a:ext>
                </a:extLst>
              </p:cNvPr>
              <p:cNvCxnSpPr>
                <a:cxnSpLocks/>
              </p:cNvCxnSpPr>
              <p:nvPr/>
            </p:nvCxnSpPr>
            <p:spPr bwMode="gray">
              <a:xfrm>
                <a:off x="9798772" y="2056701"/>
                <a:ext cx="51260" cy="27593"/>
              </a:xfrm>
              <a:prstGeom prst="line">
                <a:avLst/>
              </a:prstGeom>
              <a:noFill/>
              <a:ln w="9525" cap="flat" cmpd="sng" algn="ctr">
                <a:solidFill>
                  <a:srgbClr val="0070C0"/>
                </a:solidFill>
                <a:prstDash val="dash"/>
              </a:ln>
              <a:effectLst/>
            </p:spPr>
          </p:cxnSp>
          <p:cxnSp>
            <p:nvCxnSpPr>
              <p:cNvPr id="174" name="直接连接符 173">
                <a:extLst>
                  <a:ext uri="{FF2B5EF4-FFF2-40B4-BE49-F238E27FC236}">
                    <a16:creationId xmlns:a16="http://schemas.microsoft.com/office/drawing/2014/main" id="{0B073B15-B414-4A83-9870-7C88FAD4D9BA}"/>
                  </a:ext>
                </a:extLst>
              </p:cNvPr>
              <p:cNvCxnSpPr>
                <a:cxnSpLocks/>
                <a:stCxn id="175" idx="0"/>
              </p:cNvCxnSpPr>
              <p:nvPr/>
            </p:nvCxnSpPr>
            <p:spPr bwMode="gray">
              <a:xfrm flipV="1">
                <a:off x="7939284" y="1747132"/>
                <a:ext cx="1256563" cy="242421"/>
              </a:xfrm>
              <a:prstGeom prst="line">
                <a:avLst/>
              </a:prstGeom>
              <a:noFill/>
              <a:ln w="9525" cap="flat" cmpd="sng" algn="ctr">
                <a:solidFill>
                  <a:schemeClr val="tx1"/>
                </a:solidFill>
                <a:prstDash val="dash"/>
              </a:ln>
              <a:effectLst/>
            </p:spPr>
          </p:cxnSp>
          <p:pic>
            <p:nvPicPr>
              <p:cNvPr id="175" name="图片 174">
                <a:extLst>
                  <a:ext uri="{FF2B5EF4-FFF2-40B4-BE49-F238E27FC236}">
                    <a16:creationId xmlns:a16="http://schemas.microsoft.com/office/drawing/2014/main" id="{55DC085E-BF9B-4761-817B-2AFE07813611}"/>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7687824" y="1989553"/>
                <a:ext cx="502920" cy="412494"/>
              </a:xfrm>
              <a:prstGeom prst="rect">
                <a:avLst/>
              </a:prstGeom>
            </p:spPr>
          </p:pic>
          <p:pic>
            <p:nvPicPr>
              <p:cNvPr id="176" name="图片 175">
                <a:extLst>
                  <a:ext uri="{FF2B5EF4-FFF2-40B4-BE49-F238E27FC236}">
                    <a16:creationId xmlns:a16="http://schemas.microsoft.com/office/drawing/2014/main" id="{BEBFCEC1-50CD-4496-BEDC-834FE63F1D47}"/>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8511042" y="1907646"/>
                <a:ext cx="502920" cy="412494"/>
              </a:xfrm>
              <a:prstGeom prst="rect">
                <a:avLst/>
              </a:prstGeom>
            </p:spPr>
          </p:pic>
          <p:pic>
            <p:nvPicPr>
              <p:cNvPr id="177" name="图片 176">
                <a:extLst>
                  <a:ext uri="{FF2B5EF4-FFF2-40B4-BE49-F238E27FC236}">
                    <a16:creationId xmlns:a16="http://schemas.microsoft.com/office/drawing/2014/main" id="{01ADC87B-E5F0-4805-98B4-3B635272FD47}"/>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9358504" y="1910070"/>
                <a:ext cx="502920" cy="412494"/>
              </a:xfrm>
              <a:prstGeom prst="rect">
                <a:avLst/>
              </a:prstGeom>
            </p:spPr>
          </p:pic>
          <p:pic>
            <p:nvPicPr>
              <p:cNvPr id="178" name="图片 177">
                <a:extLst>
                  <a:ext uri="{FF2B5EF4-FFF2-40B4-BE49-F238E27FC236}">
                    <a16:creationId xmlns:a16="http://schemas.microsoft.com/office/drawing/2014/main" id="{A21CBBE5-1CDE-431A-A01E-C2767511B1ED}"/>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10205966" y="1989553"/>
                <a:ext cx="502920" cy="412494"/>
              </a:xfrm>
              <a:prstGeom prst="rect">
                <a:avLst/>
              </a:prstGeom>
            </p:spPr>
          </p:pic>
          <p:cxnSp>
            <p:nvCxnSpPr>
              <p:cNvPr id="179" name="直接连接符 178">
                <a:extLst>
                  <a:ext uri="{FF2B5EF4-FFF2-40B4-BE49-F238E27FC236}">
                    <a16:creationId xmlns:a16="http://schemas.microsoft.com/office/drawing/2014/main" id="{16904D3E-3523-4BA5-9A57-754614A066FC}"/>
                  </a:ext>
                </a:extLst>
              </p:cNvPr>
              <p:cNvCxnSpPr>
                <a:cxnSpLocks/>
                <a:stCxn id="175" idx="3"/>
                <a:endCxn id="176" idx="1"/>
              </p:cNvCxnSpPr>
              <p:nvPr/>
            </p:nvCxnSpPr>
            <p:spPr bwMode="gray">
              <a:xfrm flipV="1">
                <a:off x="8190744" y="2113893"/>
                <a:ext cx="320298" cy="81907"/>
              </a:xfrm>
              <a:prstGeom prst="line">
                <a:avLst/>
              </a:prstGeom>
              <a:noFill/>
              <a:ln w="19050" cap="flat" cmpd="sng" algn="ctr">
                <a:solidFill>
                  <a:sysClr val="window" lastClr="FFFFFF">
                    <a:lumMod val="65000"/>
                  </a:sysClr>
                </a:solidFill>
                <a:prstDash val="solid"/>
                <a:miter lim="800000"/>
              </a:ln>
              <a:effectLst/>
            </p:spPr>
          </p:cxnSp>
          <p:cxnSp>
            <p:nvCxnSpPr>
              <p:cNvPr id="180" name="直接连接符 179">
                <a:extLst>
                  <a:ext uri="{FF2B5EF4-FFF2-40B4-BE49-F238E27FC236}">
                    <a16:creationId xmlns:a16="http://schemas.microsoft.com/office/drawing/2014/main" id="{C562AB9A-7E92-440A-B55B-0CAE4D11AE38}"/>
                  </a:ext>
                </a:extLst>
              </p:cNvPr>
              <p:cNvCxnSpPr>
                <a:cxnSpLocks/>
                <a:stCxn id="176" idx="3"/>
                <a:endCxn id="177" idx="1"/>
              </p:cNvCxnSpPr>
              <p:nvPr/>
            </p:nvCxnSpPr>
            <p:spPr bwMode="gray">
              <a:xfrm>
                <a:off x="9013962" y="2113893"/>
                <a:ext cx="344542" cy="2424"/>
              </a:xfrm>
              <a:prstGeom prst="line">
                <a:avLst/>
              </a:prstGeom>
              <a:noFill/>
              <a:ln w="19050" cap="flat" cmpd="sng" algn="ctr">
                <a:solidFill>
                  <a:sysClr val="window" lastClr="FFFFFF">
                    <a:lumMod val="65000"/>
                  </a:sysClr>
                </a:solidFill>
                <a:prstDash val="solid"/>
                <a:miter lim="800000"/>
              </a:ln>
              <a:effectLst/>
            </p:spPr>
          </p:cxnSp>
          <p:cxnSp>
            <p:nvCxnSpPr>
              <p:cNvPr id="181" name="直接连接符 180">
                <a:extLst>
                  <a:ext uri="{FF2B5EF4-FFF2-40B4-BE49-F238E27FC236}">
                    <a16:creationId xmlns:a16="http://schemas.microsoft.com/office/drawing/2014/main" id="{8545B0DE-1B26-4A02-A354-DE1A9A17A004}"/>
                  </a:ext>
                </a:extLst>
              </p:cNvPr>
              <p:cNvCxnSpPr>
                <a:cxnSpLocks/>
                <a:stCxn id="177" idx="3"/>
                <a:endCxn id="178" idx="1"/>
              </p:cNvCxnSpPr>
              <p:nvPr/>
            </p:nvCxnSpPr>
            <p:spPr bwMode="gray">
              <a:xfrm>
                <a:off x="9861424" y="2116317"/>
                <a:ext cx="344542" cy="79483"/>
              </a:xfrm>
              <a:prstGeom prst="line">
                <a:avLst/>
              </a:prstGeom>
              <a:noFill/>
              <a:ln w="19050" cap="flat" cmpd="sng" algn="ctr">
                <a:solidFill>
                  <a:sysClr val="window" lastClr="FFFFFF">
                    <a:lumMod val="65000"/>
                  </a:sysClr>
                </a:solidFill>
                <a:prstDash val="solid"/>
                <a:miter lim="800000"/>
              </a:ln>
              <a:effectLst/>
            </p:spPr>
          </p:cxnSp>
          <p:cxnSp>
            <p:nvCxnSpPr>
              <p:cNvPr id="182" name="直接连接符 181">
                <a:extLst>
                  <a:ext uri="{FF2B5EF4-FFF2-40B4-BE49-F238E27FC236}">
                    <a16:creationId xmlns:a16="http://schemas.microsoft.com/office/drawing/2014/main" id="{3FC46DC0-B822-41B9-BD11-DD38DCC60A81}"/>
                  </a:ext>
                </a:extLst>
              </p:cNvPr>
              <p:cNvCxnSpPr>
                <a:cxnSpLocks/>
                <a:stCxn id="177" idx="0"/>
              </p:cNvCxnSpPr>
              <p:nvPr/>
            </p:nvCxnSpPr>
            <p:spPr bwMode="gray">
              <a:xfrm flipH="1" flipV="1">
                <a:off x="9195847" y="1747132"/>
                <a:ext cx="414117" cy="162938"/>
              </a:xfrm>
              <a:prstGeom prst="line">
                <a:avLst/>
              </a:prstGeom>
              <a:noFill/>
              <a:ln w="9525" cap="flat" cmpd="sng" algn="ctr">
                <a:solidFill>
                  <a:schemeClr val="tx1"/>
                </a:solidFill>
                <a:prstDash val="dash"/>
              </a:ln>
              <a:effectLst/>
            </p:spPr>
          </p:cxnSp>
          <p:cxnSp>
            <p:nvCxnSpPr>
              <p:cNvPr id="183" name="直接连接符 182">
                <a:extLst>
                  <a:ext uri="{FF2B5EF4-FFF2-40B4-BE49-F238E27FC236}">
                    <a16:creationId xmlns:a16="http://schemas.microsoft.com/office/drawing/2014/main" id="{64473643-26D7-4E56-819F-78896B49FDEF}"/>
                  </a:ext>
                </a:extLst>
              </p:cNvPr>
              <p:cNvCxnSpPr>
                <a:cxnSpLocks/>
                <a:stCxn id="178" idx="0"/>
              </p:cNvCxnSpPr>
              <p:nvPr/>
            </p:nvCxnSpPr>
            <p:spPr bwMode="gray">
              <a:xfrm flipH="1" flipV="1">
                <a:off x="9195847" y="1747132"/>
                <a:ext cx="1261579" cy="242421"/>
              </a:xfrm>
              <a:prstGeom prst="line">
                <a:avLst/>
              </a:prstGeom>
              <a:noFill/>
              <a:ln w="9525" cap="flat" cmpd="sng" algn="ctr">
                <a:solidFill>
                  <a:schemeClr val="tx1"/>
                </a:solidFill>
                <a:prstDash val="dash"/>
              </a:ln>
              <a:effectLst/>
            </p:spPr>
          </p:cxnSp>
        </p:grpSp>
        <p:grpSp>
          <p:nvGrpSpPr>
            <p:cNvPr id="136" name="组合 135">
              <a:extLst>
                <a:ext uri="{FF2B5EF4-FFF2-40B4-BE49-F238E27FC236}">
                  <a16:creationId xmlns:a16="http://schemas.microsoft.com/office/drawing/2014/main" id="{F48B4E5D-BE45-4312-B609-1D00A42A8DEB}"/>
                </a:ext>
              </a:extLst>
            </p:cNvPr>
            <p:cNvGrpSpPr/>
            <p:nvPr/>
          </p:nvGrpSpPr>
          <p:grpSpPr>
            <a:xfrm>
              <a:off x="510272" y="205194"/>
              <a:ext cx="5615942" cy="3908019"/>
              <a:chOff x="480058" y="1420613"/>
              <a:chExt cx="5615942" cy="3908019"/>
            </a:xfrm>
          </p:grpSpPr>
          <p:sp>
            <p:nvSpPr>
              <p:cNvPr id="137" name="矩形 136">
                <a:extLst>
                  <a:ext uri="{FF2B5EF4-FFF2-40B4-BE49-F238E27FC236}">
                    <a16:creationId xmlns:a16="http://schemas.microsoft.com/office/drawing/2014/main" id="{3B1D552A-EE38-47D8-B419-4F7932815539}"/>
                  </a:ext>
                </a:extLst>
              </p:cNvPr>
              <p:cNvSpPr/>
              <p:nvPr/>
            </p:nvSpPr>
            <p:spPr bwMode="gray">
              <a:xfrm>
                <a:off x="480058" y="1717269"/>
                <a:ext cx="5615942" cy="3611363"/>
              </a:xfrm>
              <a:prstGeom prst="rect">
                <a:avLst/>
              </a:prstGeom>
              <a:solidFill>
                <a:srgbClr val="F3FBFE">
                  <a:lumMod val="95000"/>
                </a:srgbClr>
              </a:solidFill>
              <a:ln w="25400" cap="flat" cmpd="sng" algn="ctr">
                <a:noFill/>
                <a:prstDash val="solid"/>
              </a:ln>
            </p:spPr>
            <p:txBody>
              <a:bodyPr lIns="91365" tIns="45681" rIns="91365" bIns="45681" rtlCol="0" anchor="ctr">
                <a:noAutofit/>
              </a:bodyPr>
              <a:lstStyle/>
              <a:p>
                <a:pPr marL="0" marR="0" lvl="0" indent="0" algn="ctr" defTabSz="1218175" eaLnBrk="1" fontAlgn="ctr" latinLnBrk="0" hangingPunct="1">
                  <a:lnSpc>
                    <a:spcPct val="100000"/>
                  </a:lnSpc>
                  <a:spcBef>
                    <a:spcPct val="0"/>
                  </a:spcBef>
                  <a:spcAft>
                    <a:spcPct val="0"/>
                  </a:spcAft>
                  <a:buClrTx/>
                  <a:buSzTx/>
                  <a:buFontTx/>
                  <a:buNone/>
                  <a:tabLst/>
                  <a:defRPr/>
                </a:pPr>
                <a:endParaRPr kumimoji="0" lang="en-US" altLang="zh-CN" sz="1200" b="1" i="0" u="none" strike="noStrike" kern="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grpSp>
            <p:nvGrpSpPr>
              <p:cNvPr id="138" name="组合 137">
                <a:extLst>
                  <a:ext uri="{FF2B5EF4-FFF2-40B4-BE49-F238E27FC236}">
                    <a16:creationId xmlns:a16="http://schemas.microsoft.com/office/drawing/2014/main" id="{E5D42AE7-1F45-441A-A84C-E388698B5C53}"/>
                  </a:ext>
                </a:extLst>
              </p:cNvPr>
              <p:cNvGrpSpPr/>
              <p:nvPr/>
            </p:nvGrpSpPr>
            <p:grpSpPr>
              <a:xfrm>
                <a:off x="548640" y="1814964"/>
                <a:ext cx="5476240" cy="587083"/>
                <a:chOff x="548640" y="1814964"/>
                <a:chExt cx="5476240" cy="587083"/>
              </a:xfrm>
            </p:grpSpPr>
            <p:sp>
              <p:nvSpPr>
                <p:cNvPr id="168" name="矩形 167">
                  <a:extLst>
                    <a:ext uri="{FF2B5EF4-FFF2-40B4-BE49-F238E27FC236}">
                      <a16:creationId xmlns:a16="http://schemas.microsoft.com/office/drawing/2014/main" id="{3CA6D9F4-010D-4BA8-9A6F-86A12B55D315}"/>
                    </a:ext>
                  </a:extLst>
                </p:cNvPr>
                <p:cNvSpPr/>
                <p:nvPr/>
              </p:nvSpPr>
              <p:spPr bwMode="gray">
                <a:xfrm>
                  <a:off x="548640" y="1814964"/>
                  <a:ext cx="5476240" cy="587083"/>
                </a:xfrm>
                <a:prstGeom prst="rect">
                  <a:avLst/>
                </a:prstGeom>
                <a:noFill/>
                <a:ln w="22225" cap="flat" cmpd="sng" algn="ctr">
                  <a:solidFill>
                    <a:srgbClr val="F3FBFE">
                      <a:lumMod val="85000"/>
                    </a:srgbClr>
                  </a:solidFill>
                  <a:prstDash val="sysDot"/>
                </a:ln>
              </p:spPr>
              <p:txBody>
                <a:bodyPr lIns="91365" tIns="45681" rIns="91365" bIns="45681" rtlCol="0" anchor="ctr">
                  <a:noAutofit/>
                </a:bodyPr>
                <a:lstStyle/>
                <a:p>
                  <a:pPr marL="0" marR="0" lvl="0" indent="0" algn="ctr" defTabSz="1218175" eaLnBrk="1" fontAlgn="ctr" latinLnBrk="0" hangingPunct="1">
                    <a:lnSpc>
                      <a:spcPct val="100000"/>
                    </a:lnSpc>
                    <a:spcBef>
                      <a:spcPct val="0"/>
                    </a:spcBef>
                    <a:spcAft>
                      <a:spcPct val="0"/>
                    </a:spcAft>
                    <a:buClrTx/>
                    <a:buSzTx/>
                    <a:buFontTx/>
                    <a:buNone/>
                    <a:tabLst/>
                    <a:defRPr/>
                  </a:pPr>
                  <a:endParaRPr kumimoji="0" lang="en-US" altLang="zh-CN" sz="1200" b="1" i="0" u="none" strike="noStrike" kern="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grpSp>
              <p:nvGrpSpPr>
                <p:cNvPr id="169" name="组合 168">
                  <a:extLst>
                    <a:ext uri="{FF2B5EF4-FFF2-40B4-BE49-F238E27FC236}">
                      <a16:creationId xmlns:a16="http://schemas.microsoft.com/office/drawing/2014/main" id="{5D6FFAE1-8C23-4BFD-A0B9-C2962039264A}"/>
                    </a:ext>
                  </a:extLst>
                </p:cNvPr>
                <p:cNvGrpSpPr/>
                <p:nvPr/>
              </p:nvGrpSpPr>
              <p:grpSpPr>
                <a:xfrm>
                  <a:off x="731449" y="1930037"/>
                  <a:ext cx="5110623" cy="356936"/>
                  <a:chOff x="757516" y="1933551"/>
                  <a:chExt cx="5110623" cy="356936"/>
                </a:xfrm>
              </p:grpSpPr>
              <p:sp>
                <p:nvSpPr>
                  <p:cNvPr id="170" name="矩形 169">
                    <a:extLst>
                      <a:ext uri="{FF2B5EF4-FFF2-40B4-BE49-F238E27FC236}">
                        <a16:creationId xmlns:a16="http://schemas.microsoft.com/office/drawing/2014/main" id="{46A2F22E-383B-4353-B0E0-8245B9E118AA}"/>
                      </a:ext>
                    </a:extLst>
                  </p:cNvPr>
                  <p:cNvSpPr/>
                  <p:nvPr/>
                </p:nvSpPr>
                <p:spPr bwMode="gray">
                  <a:xfrm>
                    <a:off x="757516" y="1933551"/>
                    <a:ext cx="2336976" cy="356936"/>
                  </a:xfrm>
                  <a:prstGeom prst="rect">
                    <a:avLst/>
                  </a:prstGeom>
                  <a:solidFill>
                    <a:srgbClr val="56C4D2"/>
                  </a:solidFill>
                  <a:ln w="6350" cap="flat" cmpd="sng" algn="ctr">
                    <a:noFill/>
                    <a:prstDash val="solid"/>
                  </a:ln>
                </p:spPr>
                <p:txBody>
                  <a:bodyPr lIns="35973" tIns="45694" rIns="0" bIns="45694" rtlCol="0" anchor="ctr"/>
                  <a:lstStyle/>
                  <a:p>
                    <a:pPr algn="ctr" defTabSz="913830" eaLnBrk="0" hangingPunct="0">
                      <a:spcBef>
                        <a:spcPct val="0"/>
                      </a:spcBef>
                      <a:spcAft>
                        <a:spcPct val="0"/>
                      </a:spcAft>
                    </a:pPr>
                    <a:r>
                      <a:rPr lang="en-US" sz="1200" kern="0" dirty="0">
                        <a:solidFill>
                          <a:srgbClr val="F3FBFE"/>
                        </a:solidFill>
                        <a:latin typeface="Huawei Sans" panose="020C0503030203020204" pitchFamily="34" charset="0"/>
                        <a:cs typeface="Huawei Sans" panose="020C0503030203020204" pitchFamily="34" charset="0"/>
                        <a:sym typeface="Huawei Sans" panose="020C0503030203020204" pitchFamily="34" charset="0"/>
                      </a:rPr>
                      <a:t>GUI</a:t>
                    </a:r>
                  </a:p>
                </p:txBody>
              </p:sp>
              <p:sp>
                <p:nvSpPr>
                  <p:cNvPr id="171" name="矩形 170">
                    <a:extLst>
                      <a:ext uri="{FF2B5EF4-FFF2-40B4-BE49-F238E27FC236}">
                        <a16:creationId xmlns:a16="http://schemas.microsoft.com/office/drawing/2014/main" id="{77DFF8BD-178A-46F0-B113-D3C60584AF25}"/>
                      </a:ext>
                    </a:extLst>
                  </p:cNvPr>
                  <p:cNvSpPr/>
                  <p:nvPr/>
                </p:nvSpPr>
                <p:spPr bwMode="gray">
                  <a:xfrm>
                    <a:off x="3531163" y="1933551"/>
                    <a:ext cx="2336976" cy="356936"/>
                  </a:xfrm>
                  <a:prstGeom prst="rect">
                    <a:avLst/>
                  </a:prstGeom>
                  <a:solidFill>
                    <a:srgbClr val="56C4D2"/>
                  </a:solidFill>
                  <a:ln w="6350" cap="flat" cmpd="sng" algn="ctr">
                    <a:noFill/>
                    <a:prstDash val="solid"/>
                  </a:ln>
                </p:spPr>
                <p:txBody>
                  <a:bodyPr lIns="35973" tIns="45694" rIns="0" bIns="45694" rtlCol="0" anchor="ctr"/>
                  <a:lstStyle/>
                  <a:p>
                    <a:pPr algn="ctr" defTabSz="913830" eaLnBrk="0" hangingPunct="0">
                      <a:spcBef>
                        <a:spcPct val="0"/>
                      </a:spcBef>
                      <a:spcAft>
                        <a:spcPct val="0"/>
                      </a:spcAft>
                    </a:pPr>
                    <a:r>
                      <a:rPr lang="en-US" sz="1200" kern="0">
                        <a:solidFill>
                          <a:srgbClr val="F3FBFE"/>
                        </a:solidFill>
                        <a:latin typeface="Huawei Sans" panose="020C0503030203020204" pitchFamily="34" charset="0"/>
                        <a:cs typeface="Huawei Sans" panose="020C0503030203020204" pitchFamily="34" charset="0"/>
                        <a:sym typeface="Huawei Sans" panose="020C0503030203020204" pitchFamily="34" charset="0"/>
                      </a:rPr>
                      <a:t>NBI</a:t>
                    </a:r>
                    <a:endParaRPr lang="en-US" sz="1200" kern="0" dirty="0">
                      <a:solidFill>
                        <a:srgbClr val="F3FBFE"/>
                      </a:solidFill>
                      <a:latin typeface="Huawei Sans" panose="020C0503030203020204" pitchFamily="34" charset="0"/>
                      <a:cs typeface="Huawei Sans" panose="020C0503030203020204" pitchFamily="34" charset="0"/>
                      <a:sym typeface="Huawei Sans" panose="020C0503030203020204" pitchFamily="34" charset="0"/>
                    </a:endParaRPr>
                  </a:p>
                </p:txBody>
              </p:sp>
            </p:grpSp>
          </p:grpSp>
          <p:sp>
            <p:nvSpPr>
              <p:cNvPr id="139" name="矩形 138">
                <a:extLst>
                  <a:ext uri="{FF2B5EF4-FFF2-40B4-BE49-F238E27FC236}">
                    <a16:creationId xmlns:a16="http://schemas.microsoft.com/office/drawing/2014/main" id="{0DFFB620-D21E-491C-AC53-CBEF579C5ED5}"/>
                  </a:ext>
                </a:extLst>
              </p:cNvPr>
              <p:cNvSpPr/>
              <p:nvPr/>
            </p:nvSpPr>
            <p:spPr bwMode="gray">
              <a:xfrm>
                <a:off x="480058" y="1420613"/>
                <a:ext cx="5615942" cy="259657"/>
              </a:xfrm>
              <a:prstGeom prst="rect">
                <a:avLst/>
              </a:prstGeom>
              <a:solidFill>
                <a:srgbClr val="8BC9A0">
                  <a:lumMod val="75000"/>
                </a:srgbClr>
              </a:solidFill>
              <a:ln w="6350" cap="flat" cmpd="sng" algn="ctr">
                <a:noFill/>
                <a:prstDash val="solid"/>
              </a:ln>
            </p:spPr>
            <p:txBody>
              <a:bodyPr lIns="35973" tIns="45694" rIns="0" bIns="45694" rtlCol="0" anchor="ctr">
                <a:noAutofit/>
              </a:bodyPr>
              <a:lstStyle/>
              <a:p>
                <a:pPr marL="0" marR="0" lvl="0" indent="0" algn="ctr" defTabSz="913830" eaLnBrk="0" fontAlgn="ctr" latinLnBrk="0" hangingPunct="0">
                  <a:lnSpc>
                    <a:spcPct val="100000"/>
                  </a:lnSpc>
                  <a:spcBef>
                    <a:spcPct val="0"/>
                  </a:spcBef>
                  <a:spcAft>
                    <a:spcPct val="0"/>
                  </a:spcAft>
                  <a:buClrTx/>
                  <a:buSzTx/>
                  <a:buFontTx/>
                  <a:buNone/>
                  <a:tabLst/>
                  <a:defRPr/>
                </a:pPr>
                <a:r>
                  <a:rPr kumimoji="0" lang="en-US" sz="1200" b="1" i="0" u="none" strike="noStrike" kern="0" cap="none" spc="0" normalizeH="0" baseline="0" noProof="0" dirty="0">
                    <a:ln>
                      <a:noFill/>
                    </a:ln>
                    <a:solidFill>
                      <a:srgbClr val="F3FBFE"/>
                    </a:solidFill>
                    <a:effectLst/>
                    <a:uLnTx/>
                    <a:uFillTx/>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OSS/Orchestrator</a:t>
                </a:r>
              </a:p>
            </p:txBody>
          </p:sp>
          <p:sp>
            <p:nvSpPr>
              <p:cNvPr id="140" name="矩形 139">
                <a:extLst>
                  <a:ext uri="{FF2B5EF4-FFF2-40B4-BE49-F238E27FC236}">
                    <a16:creationId xmlns:a16="http://schemas.microsoft.com/office/drawing/2014/main" id="{A957031B-9B58-48AA-B702-E0536E010375}"/>
                  </a:ext>
                </a:extLst>
              </p:cNvPr>
              <p:cNvSpPr/>
              <p:nvPr/>
            </p:nvSpPr>
            <p:spPr bwMode="gray">
              <a:xfrm>
                <a:off x="636898" y="2509565"/>
                <a:ext cx="4116020" cy="463938"/>
              </a:xfrm>
              <a:prstGeom prst="rect">
                <a:avLst/>
              </a:prstGeom>
              <a:solidFill>
                <a:srgbClr val="FFFFFF"/>
              </a:solidFill>
              <a:ln w="12700" cap="flat" cmpd="sng" algn="ctr">
                <a:noFill/>
                <a:prstDash val="solid"/>
              </a:ln>
            </p:spPr>
            <p:txBody>
              <a:bodyPr lIns="91365" tIns="45681" rIns="91365" bIns="45681" rtlCol="0" anchor="ctr">
                <a:noAutofit/>
              </a:bodyPr>
              <a:lstStyle/>
              <a:p>
                <a:pPr algn="ctr" defTabSz="1218175" fontAlgn="ctr">
                  <a:spcBef>
                    <a:spcPct val="0"/>
                  </a:spcBef>
                  <a:spcAft>
                    <a:spcPct val="0"/>
                  </a:spcAft>
                  <a:defRPr/>
                </a:pPr>
                <a:endParaRPr lang="en-US" altLang="zh-CN" sz="1200" b="1" kern="0" dirty="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41" name="TextBox 197">
                <a:extLst>
                  <a:ext uri="{FF2B5EF4-FFF2-40B4-BE49-F238E27FC236}">
                    <a16:creationId xmlns:a16="http://schemas.microsoft.com/office/drawing/2014/main" id="{4E311ABF-83A7-4047-8169-345A0C15F1CD}"/>
                  </a:ext>
                </a:extLst>
              </p:cNvPr>
              <p:cNvSpPr txBox="1"/>
              <p:nvPr/>
            </p:nvSpPr>
            <p:spPr bwMode="gray">
              <a:xfrm>
                <a:off x="601112" y="1656026"/>
                <a:ext cx="2241919" cy="280510"/>
              </a:xfrm>
              <a:prstGeom prst="rect">
                <a:avLst/>
              </a:prstGeom>
              <a:noFill/>
            </p:spPr>
            <p:txBody>
              <a:bodyPr wrap="square" lIns="91365" tIns="45681" rIns="91365" bIns="45681" rtlCol="0">
                <a:noAutofit/>
              </a:bodyPr>
              <a:lstStyle>
                <a:defPPr>
                  <a:defRPr lang="en-US"/>
                </a:defPPr>
                <a:lvl1pPr defTabSz="1624029" fontAlgn="base">
                  <a:spcBef>
                    <a:spcPct val="0"/>
                  </a:spcBef>
                  <a:spcAft>
                    <a:spcPct val="0"/>
                  </a:spcAft>
                  <a:defRPr sz="1200" b="1">
                    <a:solidFill>
                      <a:schemeClr val="tx1">
                        <a:lumMod val="50000"/>
                        <a:lumOff val="50000"/>
                      </a:schemeClr>
                    </a:solidFill>
                    <a:cs typeface="Calibri" pitchFamily="34" charset="0"/>
                  </a:defRPr>
                </a:lvl1pPr>
                <a:lvl2pPr marL="609636" defTabSz="1219272">
                  <a:defRPr sz="2400"/>
                </a:lvl2pPr>
                <a:lvl3pPr marL="1219272" defTabSz="1219272">
                  <a:defRPr sz="2400"/>
                </a:lvl3pPr>
                <a:lvl4pPr marL="1828908" defTabSz="1219272">
                  <a:defRPr sz="2400"/>
                </a:lvl4pPr>
                <a:lvl5pPr marL="2438545" defTabSz="1219272">
                  <a:defRPr sz="2400"/>
                </a:lvl5pPr>
                <a:lvl6pPr marL="3048180" defTabSz="1219272">
                  <a:defRPr sz="2400"/>
                </a:lvl6pPr>
                <a:lvl7pPr marL="3657816" defTabSz="1219272">
                  <a:defRPr sz="2400"/>
                </a:lvl7pPr>
                <a:lvl8pPr marL="4267452" defTabSz="1219272">
                  <a:defRPr sz="2400"/>
                </a:lvl8pPr>
                <a:lvl9pPr marL="4877087" defTabSz="1219272">
                  <a:defRPr sz="2400"/>
                </a:lvl9pPr>
              </a:lstStyle>
              <a:p>
                <a:pPr marL="0" marR="0" lvl="0" indent="0" defTabSz="1624029" eaLnBrk="1" fontAlgn="ctr" latinLnBrk="0" hangingPunct="1">
                  <a:lnSpc>
                    <a:spcPct val="100000"/>
                  </a:lnSpc>
                  <a:spcBef>
                    <a:spcPct val="0"/>
                  </a:spcBef>
                  <a:spcAft>
                    <a:spcPct val="0"/>
                  </a:spcAft>
                  <a:buClrTx/>
                  <a:buSzTx/>
                  <a:buFontTx/>
                  <a:buNone/>
                  <a:tabLst/>
                  <a:defRPr/>
                </a:pPr>
                <a:r>
                  <a:rPr kumimoji="0" lang="en-US" b="1" i="0" u="none" strike="noStrike" kern="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iMaster NCE</a:t>
                </a:r>
                <a:endParaRPr kumimoji="0" lang="en-US" altLang="zh-CN" b="1" i="0" u="none" strike="noStrike" kern="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42" name="矩形 141">
                <a:extLst>
                  <a:ext uri="{FF2B5EF4-FFF2-40B4-BE49-F238E27FC236}">
                    <a16:creationId xmlns:a16="http://schemas.microsoft.com/office/drawing/2014/main" id="{8632135E-EADC-41DA-B596-46D237FD77A5}"/>
                  </a:ext>
                </a:extLst>
              </p:cNvPr>
              <p:cNvSpPr/>
              <p:nvPr/>
            </p:nvSpPr>
            <p:spPr bwMode="gray">
              <a:xfrm>
                <a:off x="636898" y="3084571"/>
                <a:ext cx="4116020" cy="463938"/>
              </a:xfrm>
              <a:prstGeom prst="rect">
                <a:avLst/>
              </a:prstGeom>
              <a:solidFill>
                <a:srgbClr val="FFFFFF"/>
              </a:solidFill>
              <a:ln w="12700" cap="flat" cmpd="sng" algn="ctr">
                <a:noFill/>
                <a:prstDash val="solid"/>
              </a:ln>
            </p:spPr>
            <p:txBody>
              <a:bodyPr lIns="91365" tIns="45681" rIns="91365" bIns="45681" rtlCol="0" anchor="ctr">
                <a:noAutofit/>
              </a:bodyPr>
              <a:lstStyle/>
              <a:p>
                <a:pPr algn="ctr" defTabSz="1218175" fontAlgn="ctr">
                  <a:spcBef>
                    <a:spcPct val="0"/>
                  </a:spcBef>
                  <a:spcAft>
                    <a:spcPct val="0"/>
                  </a:spcAft>
                  <a:defRPr/>
                </a:pPr>
                <a:endParaRPr lang="en-US" altLang="zh-CN" sz="1200" b="1" kern="0" dirty="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43" name="矩形 142">
                <a:extLst>
                  <a:ext uri="{FF2B5EF4-FFF2-40B4-BE49-F238E27FC236}">
                    <a16:creationId xmlns:a16="http://schemas.microsoft.com/office/drawing/2014/main" id="{A4791D98-15EC-4A10-9EA9-49108BBD3790}"/>
                  </a:ext>
                </a:extLst>
              </p:cNvPr>
              <p:cNvSpPr/>
              <p:nvPr/>
            </p:nvSpPr>
            <p:spPr bwMode="gray">
              <a:xfrm>
                <a:off x="636898" y="3659577"/>
                <a:ext cx="4116020" cy="463938"/>
              </a:xfrm>
              <a:prstGeom prst="rect">
                <a:avLst/>
              </a:prstGeom>
              <a:solidFill>
                <a:srgbClr val="FFFFFF"/>
              </a:solidFill>
              <a:ln w="12700" cap="flat" cmpd="sng" algn="ctr">
                <a:noFill/>
                <a:prstDash val="solid"/>
              </a:ln>
            </p:spPr>
            <p:txBody>
              <a:bodyPr lIns="91365" tIns="45681" rIns="91365" bIns="45681" rtlCol="0" anchor="ctr">
                <a:noAutofit/>
              </a:bodyPr>
              <a:lstStyle/>
              <a:p>
                <a:pPr algn="ctr" defTabSz="1218175" fontAlgn="ctr">
                  <a:spcBef>
                    <a:spcPct val="0"/>
                  </a:spcBef>
                  <a:spcAft>
                    <a:spcPct val="0"/>
                  </a:spcAft>
                  <a:defRPr/>
                </a:pPr>
                <a:endParaRPr lang="en-US" altLang="zh-CN" sz="1200" b="1" kern="0" dirty="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44" name="矩形 143">
                <a:extLst>
                  <a:ext uri="{FF2B5EF4-FFF2-40B4-BE49-F238E27FC236}">
                    <a16:creationId xmlns:a16="http://schemas.microsoft.com/office/drawing/2014/main" id="{5B605FEC-7920-4D32-B32F-D564CE6B0AEE}"/>
                  </a:ext>
                </a:extLst>
              </p:cNvPr>
              <p:cNvSpPr/>
              <p:nvPr/>
            </p:nvSpPr>
            <p:spPr bwMode="gray">
              <a:xfrm>
                <a:off x="636898" y="4234583"/>
                <a:ext cx="4116020" cy="463938"/>
              </a:xfrm>
              <a:prstGeom prst="rect">
                <a:avLst/>
              </a:prstGeom>
              <a:solidFill>
                <a:srgbClr val="FFFFFF"/>
              </a:solidFill>
              <a:ln w="12700" cap="flat" cmpd="sng" algn="ctr">
                <a:noFill/>
                <a:prstDash val="solid"/>
              </a:ln>
            </p:spPr>
            <p:txBody>
              <a:bodyPr lIns="91365" tIns="45681" rIns="91365" bIns="45681" rtlCol="0" anchor="ctr">
                <a:noAutofit/>
              </a:bodyPr>
              <a:lstStyle/>
              <a:p>
                <a:pPr algn="ctr" defTabSz="1218175" fontAlgn="ctr">
                  <a:spcBef>
                    <a:spcPct val="0"/>
                  </a:spcBef>
                  <a:spcAft>
                    <a:spcPct val="0"/>
                  </a:spcAft>
                  <a:defRPr/>
                </a:pPr>
                <a:endParaRPr lang="en-US" altLang="zh-CN" sz="1200" b="1" kern="0" dirty="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45" name="矩形 144">
                <a:extLst>
                  <a:ext uri="{FF2B5EF4-FFF2-40B4-BE49-F238E27FC236}">
                    <a16:creationId xmlns:a16="http://schemas.microsoft.com/office/drawing/2014/main" id="{259817A7-1B1C-4726-A08B-C2BB78FA69BA}"/>
                  </a:ext>
                </a:extLst>
              </p:cNvPr>
              <p:cNvSpPr/>
              <p:nvPr/>
            </p:nvSpPr>
            <p:spPr bwMode="gray">
              <a:xfrm>
                <a:off x="636898" y="4809587"/>
                <a:ext cx="4116020" cy="463938"/>
              </a:xfrm>
              <a:prstGeom prst="rect">
                <a:avLst/>
              </a:prstGeom>
              <a:solidFill>
                <a:srgbClr val="FFFFFF"/>
              </a:solidFill>
              <a:ln w="12700" cap="flat" cmpd="sng" algn="ctr">
                <a:noFill/>
                <a:prstDash val="solid"/>
              </a:ln>
            </p:spPr>
            <p:txBody>
              <a:bodyPr lIns="91365" tIns="45681" rIns="91365" bIns="45681" rtlCol="0" anchor="ctr">
                <a:noAutofit/>
              </a:bodyPr>
              <a:lstStyle/>
              <a:p>
                <a:pPr algn="ctr" defTabSz="1218175" fontAlgn="ctr">
                  <a:spcBef>
                    <a:spcPct val="0"/>
                  </a:spcBef>
                  <a:spcAft>
                    <a:spcPct val="0"/>
                  </a:spcAft>
                  <a:defRPr/>
                </a:pPr>
                <a:endParaRPr lang="en-US" altLang="zh-CN" sz="1200" b="1" kern="0" dirty="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46" name="矩形 145">
                <a:extLst>
                  <a:ext uri="{FF2B5EF4-FFF2-40B4-BE49-F238E27FC236}">
                    <a16:creationId xmlns:a16="http://schemas.microsoft.com/office/drawing/2014/main" id="{3926CF9E-FBC3-476E-905F-8BAB32284F2A}"/>
                  </a:ext>
                </a:extLst>
              </p:cNvPr>
              <p:cNvSpPr/>
              <p:nvPr/>
            </p:nvSpPr>
            <p:spPr bwMode="gray">
              <a:xfrm>
                <a:off x="614488" y="2544160"/>
                <a:ext cx="1173550" cy="396065"/>
              </a:xfrm>
              <a:prstGeom prst="rect">
                <a:avLst/>
              </a:prstGeom>
            </p:spPr>
            <p:txBody>
              <a:bodyPr wrap="square" lIns="36000" tIns="36000" rIns="36000" bIns="36000">
                <a:noAutofit/>
              </a:bodyPr>
              <a:lstStyle>
                <a:defPPr>
                  <a:defRPr lang="zh-CN"/>
                </a:defPPr>
                <a:lvl1pPr marL="0" algn="l" defTabSz="1219272" rtl="0" eaLnBrk="1" latinLnBrk="0" hangingPunct="1">
                  <a:defRPr sz="2400" kern="1200">
                    <a:solidFill>
                      <a:schemeClr val="tx1"/>
                    </a:solidFill>
                    <a:latin typeface="Arial"/>
                    <a:ea typeface="+mn-ea"/>
                    <a:cs typeface="+mn-cs"/>
                  </a:defRPr>
                </a:lvl1pPr>
                <a:lvl2pPr marL="609636" algn="l" defTabSz="1219272" rtl="0" eaLnBrk="1" latinLnBrk="0" hangingPunct="1">
                  <a:defRPr sz="2400" kern="1200">
                    <a:solidFill>
                      <a:schemeClr val="tx1"/>
                    </a:solidFill>
                    <a:latin typeface="Arial"/>
                    <a:ea typeface="+mn-ea"/>
                    <a:cs typeface="+mn-cs"/>
                  </a:defRPr>
                </a:lvl2pPr>
                <a:lvl3pPr marL="1219272" algn="l" defTabSz="1219272" rtl="0" eaLnBrk="1" latinLnBrk="0" hangingPunct="1">
                  <a:defRPr sz="2400" kern="1200">
                    <a:solidFill>
                      <a:schemeClr val="tx1"/>
                    </a:solidFill>
                    <a:latin typeface="Arial"/>
                    <a:ea typeface="+mn-ea"/>
                    <a:cs typeface="+mn-cs"/>
                  </a:defRPr>
                </a:lvl3pPr>
                <a:lvl4pPr marL="1828908" algn="l" defTabSz="1219272" rtl="0" eaLnBrk="1" latinLnBrk="0" hangingPunct="1">
                  <a:defRPr sz="2400" kern="1200">
                    <a:solidFill>
                      <a:schemeClr val="tx1"/>
                    </a:solidFill>
                    <a:latin typeface="Arial"/>
                    <a:ea typeface="+mn-ea"/>
                    <a:cs typeface="+mn-cs"/>
                  </a:defRPr>
                </a:lvl4pPr>
                <a:lvl5pPr marL="2438545" algn="l" defTabSz="1219272" rtl="0" eaLnBrk="1" latinLnBrk="0" hangingPunct="1">
                  <a:defRPr sz="2400" kern="1200">
                    <a:solidFill>
                      <a:schemeClr val="tx1"/>
                    </a:solidFill>
                    <a:latin typeface="Arial"/>
                    <a:ea typeface="+mn-ea"/>
                    <a:cs typeface="+mn-cs"/>
                  </a:defRPr>
                </a:lvl5pPr>
                <a:lvl6pPr marL="3048180" algn="l" defTabSz="1219272" rtl="0" eaLnBrk="1" latinLnBrk="0" hangingPunct="1">
                  <a:defRPr sz="2400" kern="1200">
                    <a:solidFill>
                      <a:schemeClr val="tx1"/>
                    </a:solidFill>
                    <a:latin typeface="Arial"/>
                    <a:ea typeface="+mn-ea"/>
                    <a:cs typeface="+mn-cs"/>
                  </a:defRPr>
                </a:lvl6pPr>
                <a:lvl7pPr marL="3657816" algn="l" defTabSz="1219272" rtl="0" eaLnBrk="1" latinLnBrk="0" hangingPunct="1">
                  <a:defRPr sz="2400" kern="1200">
                    <a:solidFill>
                      <a:schemeClr val="tx1"/>
                    </a:solidFill>
                    <a:latin typeface="Arial"/>
                    <a:ea typeface="+mn-ea"/>
                    <a:cs typeface="+mn-cs"/>
                  </a:defRPr>
                </a:lvl7pPr>
                <a:lvl8pPr marL="4267452" algn="l" defTabSz="1219272" rtl="0" eaLnBrk="1" latinLnBrk="0" hangingPunct="1">
                  <a:defRPr sz="2400" kern="1200">
                    <a:solidFill>
                      <a:schemeClr val="tx1"/>
                    </a:solidFill>
                    <a:latin typeface="Arial"/>
                    <a:ea typeface="+mn-ea"/>
                    <a:cs typeface="+mn-cs"/>
                  </a:defRPr>
                </a:lvl8pPr>
                <a:lvl9pPr marL="4877087" algn="l" defTabSz="1219272" rtl="0" eaLnBrk="1" latinLnBrk="0" hangingPunct="1">
                  <a:defRPr sz="2400" kern="1200">
                    <a:solidFill>
                      <a:schemeClr val="tx1"/>
                    </a:solidFill>
                    <a:latin typeface="Arial"/>
                    <a:ea typeface="+mn-ea"/>
                    <a:cs typeface="+mn-cs"/>
                  </a:defRPr>
                </a:lvl9pPr>
              </a:lstStyle>
              <a:p>
                <a:pPr marL="0" marR="0" lvl="0" indent="0" algn="ctr" defTabSz="1219272" rtl="0" eaLnBrk="1" fontAlgn="ctr" latinLnBrk="0" hangingPunct="1">
                  <a:lnSpc>
                    <a:spcPct val="100000"/>
                  </a:lnSpc>
                  <a:spcBef>
                    <a:spcPct val="0"/>
                  </a:spcBef>
                  <a:spcAft>
                    <a:spcPct val="0"/>
                  </a:spcAft>
                  <a:buClrTx/>
                  <a:buSzTx/>
                  <a:buFontTx/>
                  <a:buNone/>
                  <a:tabLst/>
                  <a:defRPr/>
                </a:pPr>
                <a:r>
                  <a:rPr kumimoji="0" lang="en-US" sz="1200" b="1" i="0" u="none" strike="noStrike" kern="1200" cap="none" spc="0" normalizeH="0" baseline="0" noProof="0" dirty="0">
                    <a:ln>
                      <a:noFill/>
                    </a:ln>
                    <a:solidFill>
                      <a:srgbClr val="000000"/>
                    </a:solidFill>
                    <a:effectLst/>
                    <a:uLnTx/>
                    <a:uFillTx/>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Project management</a:t>
                </a:r>
                <a:endParaRPr kumimoji="0" lang="en-US" altLang="zh-CN" sz="1200" b="1" i="0" u="none" strike="noStrike" kern="0" cap="none" spc="0" normalizeH="0" baseline="0" noProof="0" dirty="0">
                  <a:ln>
                    <a:noFill/>
                  </a:ln>
                  <a:solidFill>
                    <a:srgbClr val="000000"/>
                  </a:solidFill>
                  <a:effectLst/>
                  <a:uLnTx/>
                  <a:uFillTx/>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47" name="矩形 146">
                <a:extLst>
                  <a:ext uri="{FF2B5EF4-FFF2-40B4-BE49-F238E27FC236}">
                    <a16:creationId xmlns:a16="http://schemas.microsoft.com/office/drawing/2014/main" id="{041AD1B5-4F97-4ED2-BFC9-F3073217B28D}"/>
                  </a:ext>
                </a:extLst>
              </p:cNvPr>
              <p:cNvSpPr/>
              <p:nvPr/>
            </p:nvSpPr>
            <p:spPr bwMode="gray">
              <a:xfrm>
                <a:off x="614488" y="3122161"/>
                <a:ext cx="1173550" cy="396065"/>
              </a:xfrm>
              <a:prstGeom prst="rect">
                <a:avLst/>
              </a:prstGeom>
            </p:spPr>
            <p:txBody>
              <a:bodyPr wrap="square" lIns="36000" tIns="36000" rIns="36000" bIns="36000">
                <a:noAutofit/>
              </a:bodyPr>
              <a:lstStyle>
                <a:defPPr>
                  <a:defRPr lang="zh-CN"/>
                </a:defPPr>
                <a:lvl1pPr marL="0" algn="l" defTabSz="1219272" rtl="0" eaLnBrk="1" latinLnBrk="0" hangingPunct="1">
                  <a:defRPr sz="2400" kern="1200">
                    <a:solidFill>
                      <a:schemeClr val="tx1"/>
                    </a:solidFill>
                    <a:latin typeface="Arial"/>
                    <a:ea typeface="+mn-ea"/>
                    <a:cs typeface="+mn-cs"/>
                  </a:defRPr>
                </a:lvl1pPr>
                <a:lvl2pPr marL="609636" algn="l" defTabSz="1219272" rtl="0" eaLnBrk="1" latinLnBrk="0" hangingPunct="1">
                  <a:defRPr sz="2400" kern="1200">
                    <a:solidFill>
                      <a:schemeClr val="tx1"/>
                    </a:solidFill>
                    <a:latin typeface="Arial"/>
                    <a:ea typeface="+mn-ea"/>
                    <a:cs typeface="+mn-cs"/>
                  </a:defRPr>
                </a:lvl2pPr>
                <a:lvl3pPr marL="1219272" algn="l" defTabSz="1219272" rtl="0" eaLnBrk="1" latinLnBrk="0" hangingPunct="1">
                  <a:defRPr sz="2400" kern="1200">
                    <a:solidFill>
                      <a:schemeClr val="tx1"/>
                    </a:solidFill>
                    <a:latin typeface="Arial"/>
                    <a:ea typeface="+mn-ea"/>
                    <a:cs typeface="+mn-cs"/>
                  </a:defRPr>
                </a:lvl3pPr>
                <a:lvl4pPr marL="1828908" algn="l" defTabSz="1219272" rtl="0" eaLnBrk="1" latinLnBrk="0" hangingPunct="1">
                  <a:defRPr sz="2400" kern="1200">
                    <a:solidFill>
                      <a:schemeClr val="tx1"/>
                    </a:solidFill>
                    <a:latin typeface="Arial"/>
                    <a:ea typeface="+mn-ea"/>
                    <a:cs typeface="+mn-cs"/>
                  </a:defRPr>
                </a:lvl4pPr>
                <a:lvl5pPr marL="2438545" algn="l" defTabSz="1219272" rtl="0" eaLnBrk="1" latinLnBrk="0" hangingPunct="1">
                  <a:defRPr sz="2400" kern="1200">
                    <a:solidFill>
                      <a:schemeClr val="tx1"/>
                    </a:solidFill>
                    <a:latin typeface="Arial"/>
                    <a:ea typeface="+mn-ea"/>
                    <a:cs typeface="+mn-cs"/>
                  </a:defRPr>
                </a:lvl5pPr>
                <a:lvl6pPr marL="3048180" algn="l" defTabSz="1219272" rtl="0" eaLnBrk="1" latinLnBrk="0" hangingPunct="1">
                  <a:defRPr sz="2400" kern="1200">
                    <a:solidFill>
                      <a:schemeClr val="tx1"/>
                    </a:solidFill>
                    <a:latin typeface="Arial"/>
                    <a:ea typeface="+mn-ea"/>
                    <a:cs typeface="+mn-cs"/>
                  </a:defRPr>
                </a:lvl6pPr>
                <a:lvl7pPr marL="3657816" algn="l" defTabSz="1219272" rtl="0" eaLnBrk="1" latinLnBrk="0" hangingPunct="1">
                  <a:defRPr sz="2400" kern="1200">
                    <a:solidFill>
                      <a:schemeClr val="tx1"/>
                    </a:solidFill>
                    <a:latin typeface="Arial"/>
                    <a:ea typeface="+mn-ea"/>
                    <a:cs typeface="+mn-cs"/>
                  </a:defRPr>
                </a:lvl7pPr>
                <a:lvl8pPr marL="4267452" algn="l" defTabSz="1219272" rtl="0" eaLnBrk="1" latinLnBrk="0" hangingPunct="1">
                  <a:defRPr sz="2400" kern="1200">
                    <a:solidFill>
                      <a:schemeClr val="tx1"/>
                    </a:solidFill>
                    <a:latin typeface="Arial"/>
                    <a:ea typeface="+mn-ea"/>
                    <a:cs typeface="+mn-cs"/>
                  </a:defRPr>
                </a:lvl8pPr>
                <a:lvl9pPr marL="4877087" algn="l" defTabSz="1219272" rtl="0" eaLnBrk="1" latinLnBrk="0" hangingPunct="1">
                  <a:defRPr sz="2400" kern="1200">
                    <a:solidFill>
                      <a:schemeClr val="tx1"/>
                    </a:solidFill>
                    <a:latin typeface="Arial"/>
                    <a:ea typeface="+mn-ea"/>
                    <a:cs typeface="+mn-cs"/>
                  </a:defRPr>
                </a:lvl9pPr>
              </a:lstStyle>
              <a:p>
                <a:pPr lvl="0" algn="ctr" fontAlgn="ctr">
                  <a:spcBef>
                    <a:spcPct val="0"/>
                  </a:spcBef>
                  <a:spcAft>
                    <a:spcPct val="0"/>
                  </a:spcAft>
                  <a:defRPr/>
                </a:pPr>
                <a:r>
                  <a:rPr lang="en-US" altLang="zh-CN" sz="1200" b="1" dirty="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Service management</a:t>
                </a:r>
                <a:endParaRPr lang="en-US" altLang="zh-CN" sz="1200" b="1" kern="0" dirty="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48" name="矩形 147">
                <a:extLst>
                  <a:ext uri="{FF2B5EF4-FFF2-40B4-BE49-F238E27FC236}">
                    <a16:creationId xmlns:a16="http://schemas.microsoft.com/office/drawing/2014/main" id="{079E3AAC-0203-4E44-9C81-415AE8917EBD}"/>
                  </a:ext>
                </a:extLst>
              </p:cNvPr>
              <p:cNvSpPr/>
              <p:nvPr/>
            </p:nvSpPr>
            <p:spPr bwMode="gray">
              <a:xfrm>
                <a:off x="614488" y="3700162"/>
                <a:ext cx="1173550" cy="396065"/>
              </a:xfrm>
              <a:prstGeom prst="rect">
                <a:avLst/>
              </a:prstGeom>
            </p:spPr>
            <p:txBody>
              <a:bodyPr wrap="square" lIns="36000" tIns="36000" rIns="36000" bIns="36000">
                <a:noAutofit/>
              </a:bodyPr>
              <a:lstStyle>
                <a:defPPr>
                  <a:defRPr lang="zh-CN"/>
                </a:defPPr>
                <a:lvl1pPr marL="0" algn="l" defTabSz="1219272" rtl="0" eaLnBrk="1" latinLnBrk="0" hangingPunct="1">
                  <a:defRPr sz="2400" kern="1200">
                    <a:solidFill>
                      <a:schemeClr val="tx1"/>
                    </a:solidFill>
                    <a:latin typeface="Arial"/>
                    <a:ea typeface="+mn-ea"/>
                    <a:cs typeface="+mn-cs"/>
                  </a:defRPr>
                </a:lvl1pPr>
                <a:lvl2pPr marL="609636" algn="l" defTabSz="1219272" rtl="0" eaLnBrk="1" latinLnBrk="0" hangingPunct="1">
                  <a:defRPr sz="2400" kern="1200">
                    <a:solidFill>
                      <a:schemeClr val="tx1"/>
                    </a:solidFill>
                    <a:latin typeface="Arial"/>
                    <a:ea typeface="+mn-ea"/>
                    <a:cs typeface="+mn-cs"/>
                  </a:defRPr>
                </a:lvl2pPr>
                <a:lvl3pPr marL="1219272" algn="l" defTabSz="1219272" rtl="0" eaLnBrk="1" latinLnBrk="0" hangingPunct="1">
                  <a:defRPr sz="2400" kern="1200">
                    <a:solidFill>
                      <a:schemeClr val="tx1"/>
                    </a:solidFill>
                    <a:latin typeface="Arial"/>
                    <a:ea typeface="+mn-ea"/>
                    <a:cs typeface="+mn-cs"/>
                  </a:defRPr>
                </a:lvl3pPr>
                <a:lvl4pPr marL="1828908" algn="l" defTabSz="1219272" rtl="0" eaLnBrk="1" latinLnBrk="0" hangingPunct="1">
                  <a:defRPr sz="2400" kern="1200">
                    <a:solidFill>
                      <a:schemeClr val="tx1"/>
                    </a:solidFill>
                    <a:latin typeface="Arial"/>
                    <a:ea typeface="+mn-ea"/>
                    <a:cs typeface="+mn-cs"/>
                  </a:defRPr>
                </a:lvl4pPr>
                <a:lvl5pPr marL="2438545" algn="l" defTabSz="1219272" rtl="0" eaLnBrk="1" latinLnBrk="0" hangingPunct="1">
                  <a:defRPr sz="2400" kern="1200">
                    <a:solidFill>
                      <a:schemeClr val="tx1"/>
                    </a:solidFill>
                    <a:latin typeface="Arial"/>
                    <a:ea typeface="+mn-ea"/>
                    <a:cs typeface="+mn-cs"/>
                  </a:defRPr>
                </a:lvl5pPr>
                <a:lvl6pPr marL="3048180" algn="l" defTabSz="1219272" rtl="0" eaLnBrk="1" latinLnBrk="0" hangingPunct="1">
                  <a:defRPr sz="2400" kern="1200">
                    <a:solidFill>
                      <a:schemeClr val="tx1"/>
                    </a:solidFill>
                    <a:latin typeface="Arial"/>
                    <a:ea typeface="+mn-ea"/>
                    <a:cs typeface="+mn-cs"/>
                  </a:defRPr>
                </a:lvl6pPr>
                <a:lvl7pPr marL="3657816" algn="l" defTabSz="1219272" rtl="0" eaLnBrk="1" latinLnBrk="0" hangingPunct="1">
                  <a:defRPr sz="2400" kern="1200">
                    <a:solidFill>
                      <a:schemeClr val="tx1"/>
                    </a:solidFill>
                    <a:latin typeface="Arial"/>
                    <a:ea typeface="+mn-ea"/>
                    <a:cs typeface="+mn-cs"/>
                  </a:defRPr>
                </a:lvl7pPr>
                <a:lvl8pPr marL="4267452" algn="l" defTabSz="1219272" rtl="0" eaLnBrk="1" latinLnBrk="0" hangingPunct="1">
                  <a:defRPr sz="2400" kern="1200">
                    <a:solidFill>
                      <a:schemeClr val="tx1"/>
                    </a:solidFill>
                    <a:latin typeface="Arial"/>
                    <a:ea typeface="+mn-ea"/>
                    <a:cs typeface="+mn-cs"/>
                  </a:defRPr>
                </a:lvl8pPr>
                <a:lvl9pPr marL="4877087" algn="l" defTabSz="1219272" rtl="0" eaLnBrk="1" latinLnBrk="0" hangingPunct="1">
                  <a:defRPr sz="2400" kern="1200">
                    <a:solidFill>
                      <a:schemeClr val="tx1"/>
                    </a:solidFill>
                    <a:latin typeface="Arial"/>
                    <a:ea typeface="+mn-ea"/>
                    <a:cs typeface="+mn-cs"/>
                  </a:defRPr>
                </a:lvl9pPr>
              </a:lstStyle>
              <a:p>
                <a:pPr lvl="0" algn="ctr" fontAlgn="ctr">
                  <a:spcBef>
                    <a:spcPct val="0"/>
                  </a:spcBef>
                  <a:spcAft>
                    <a:spcPct val="0"/>
                  </a:spcAft>
                  <a:defRPr/>
                </a:pPr>
                <a:r>
                  <a:rPr lang="en-US" altLang="zh-CN" sz="1200" b="1" dirty="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NE management</a:t>
                </a:r>
              </a:p>
            </p:txBody>
          </p:sp>
          <p:sp>
            <p:nvSpPr>
              <p:cNvPr id="149" name="矩形 148">
                <a:extLst>
                  <a:ext uri="{FF2B5EF4-FFF2-40B4-BE49-F238E27FC236}">
                    <a16:creationId xmlns:a16="http://schemas.microsoft.com/office/drawing/2014/main" id="{BB646129-C5C3-4061-B63D-F6C751F4D76A}"/>
                  </a:ext>
                </a:extLst>
              </p:cNvPr>
              <p:cNvSpPr/>
              <p:nvPr/>
            </p:nvSpPr>
            <p:spPr bwMode="gray">
              <a:xfrm>
                <a:off x="614488" y="4278163"/>
                <a:ext cx="1173550" cy="396065"/>
              </a:xfrm>
              <a:prstGeom prst="rect">
                <a:avLst/>
              </a:prstGeom>
            </p:spPr>
            <p:txBody>
              <a:bodyPr wrap="square" lIns="36000" tIns="36000" rIns="36000" bIns="36000" anchor="ctr">
                <a:noAutofit/>
              </a:bodyPr>
              <a:lstStyle>
                <a:defPPr>
                  <a:defRPr lang="zh-CN"/>
                </a:defPPr>
                <a:lvl1pPr marL="0" algn="l" defTabSz="1219272" rtl="0" eaLnBrk="1" latinLnBrk="0" hangingPunct="1">
                  <a:defRPr sz="2400" kern="1200">
                    <a:solidFill>
                      <a:schemeClr val="tx1"/>
                    </a:solidFill>
                    <a:latin typeface="Arial"/>
                    <a:ea typeface="+mn-ea"/>
                    <a:cs typeface="+mn-cs"/>
                  </a:defRPr>
                </a:lvl1pPr>
                <a:lvl2pPr marL="609636" algn="l" defTabSz="1219272" rtl="0" eaLnBrk="1" latinLnBrk="0" hangingPunct="1">
                  <a:defRPr sz="2400" kern="1200">
                    <a:solidFill>
                      <a:schemeClr val="tx1"/>
                    </a:solidFill>
                    <a:latin typeface="Arial"/>
                    <a:ea typeface="+mn-ea"/>
                    <a:cs typeface="+mn-cs"/>
                  </a:defRPr>
                </a:lvl2pPr>
                <a:lvl3pPr marL="1219272" algn="l" defTabSz="1219272" rtl="0" eaLnBrk="1" latinLnBrk="0" hangingPunct="1">
                  <a:defRPr sz="2400" kern="1200">
                    <a:solidFill>
                      <a:schemeClr val="tx1"/>
                    </a:solidFill>
                    <a:latin typeface="Arial"/>
                    <a:ea typeface="+mn-ea"/>
                    <a:cs typeface="+mn-cs"/>
                  </a:defRPr>
                </a:lvl3pPr>
                <a:lvl4pPr marL="1828908" algn="l" defTabSz="1219272" rtl="0" eaLnBrk="1" latinLnBrk="0" hangingPunct="1">
                  <a:defRPr sz="2400" kern="1200">
                    <a:solidFill>
                      <a:schemeClr val="tx1"/>
                    </a:solidFill>
                    <a:latin typeface="Arial"/>
                    <a:ea typeface="+mn-ea"/>
                    <a:cs typeface="+mn-cs"/>
                  </a:defRPr>
                </a:lvl4pPr>
                <a:lvl5pPr marL="2438545" algn="l" defTabSz="1219272" rtl="0" eaLnBrk="1" latinLnBrk="0" hangingPunct="1">
                  <a:defRPr sz="2400" kern="1200">
                    <a:solidFill>
                      <a:schemeClr val="tx1"/>
                    </a:solidFill>
                    <a:latin typeface="Arial"/>
                    <a:ea typeface="+mn-ea"/>
                    <a:cs typeface="+mn-cs"/>
                  </a:defRPr>
                </a:lvl5pPr>
                <a:lvl6pPr marL="3048180" algn="l" defTabSz="1219272" rtl="0" eaLnBrk="1" latinLnBrk="0" hangingPunct="1">
                  <a:defRPr sz="2400" kern="1200">
                    <a:solidFill>
                      <a:schemeClr val="tx1"/>
                    </a:solidFill>
                    <a:latin typeface="Arial"/>
                    <a:ea typeface="+mn-ea"/>
                    <a:cs typeface="+mn-cs"/>
                  </a:defRPr>
                </a:lvl6pPr>
                <a:lvl7pPr marL="3657816" algn="l" defTabSz="1219272" rtl="0" eaLnBrk="1" latinLnBrk="0" hangingPunct="1">
                  <a:defRPr sz="2400" kern="1200">
                    <a:solidFill>
                      <a:schemeClr val="tx1"/>
                    </a:solidFill>
                    <a:latin typeface="Arial"/>
                    <a:ea typeface="+mn-ea"/>
                    <a:cs typeface="+mn-cs"/>
                  </a:defRPr>
                </a:lvl7pPr>
                <a:lvl8pPr marL="4267452" algn="l" defTabSz="1219272" rtl="0" eaLnBrk="1" latinLnBrk="0" hangingPunct="1">
                  <a:defRPr sz="2400" kern="1200">
                    <a:solidFill>
                      <a:schemeClr val="tx1"/>
                    </a:solidFill>
                    <a:latin typeface="Arial"/>
                    <a:ea typeface="+mn-ea"/>
                    <a:cs typeface="+mn-cs"/>
                  </a:defRPr>
                </a:lvl8pPr>
                <a:lvl9pPr marL="4877087" algn="l" defTabSz="1219272" rtl="0" eaLnBrk="1" latinLnBrk="0" hangingPunct="1">
                  <a:defRPr sz="2400" kern="1200">
                    <a:solidFill>
                      <a:schemeClr val="tx1"/>
                    </a:solidFill>
                    <a:latin typeface="Arial"/>
                    <a:ea typeface="+mn-ea"/>
                    <a:cs typeface="+mn-cs"/>
                  </a:defRPr>
                </a:lvl9pPr>
              </a:lstStyle>
              <a:p>
                <a:pPr lvl="0" algn="ctr" defTabSz="977412" fontAlgn="ctr">
                  <a:lnSpc>
                    <a:spcPct val="90000"/>
                  </a:lnSpc>
                  <a:spcBef>
                    <a:spcPct val="0"/>
                  </a:spcBef>
                  <a:spcAft>
                    <a:spcPct val="35000"/>
                  </a:spcAft>
                  <a:defRPr/>
                </a:pPr>
                <a:r>
                  <a:rPr lang="en-US" altLang="zh-CN" sz="1200" b="1" dirty="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SND</a:t>
                </a:r>
                <a:endParaRPr lang="en-US" altLang="zh-CN" sz="1200" b="1" kern="0" dirty="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50" name="矩形 149">
                <a:extLst>
                  <a:ext uri="{FF2B5EF4-FFF2-40B4-BE49-F238E27FC236}">
                    <a16:creationId xmlns:a16="http://schemas.microsoft.com/office/drawing/2014/main" id="{9205DB68-F18F-460E-9FD5-153893DD9AC4}"/>
                  </a:ext>
                </a:extLst>
              </p:cNvPr>
              <p:cNvSpPr/>
              <p:nvPr/>
            </p:nvSpPr>
            <p:spPr bwMode="gray">
              <a:xfrm>
                <a:off x="614488" y="4856164"/>
                <a:ext cx="1173550" cy="396065"/>
              </a:xfrm>
              <a:prstGeom prst="rect">
                <a:avLst/>
              </a:prstGeom>
            </p:spPr>
            <p:txBody>
              <a:bodyPr wrap="square" lIns="36000" tIns="36000" rIns="36000" bIns="36000" anchor="ctr">
                <a:noAutofit/>
              </a:bodyPr>
              <a:lstStyle>
                <a:defPPr>
                  <a:defRPr lang="zh-CN"/>
                </a:defPPr>
                <a:lvl1pPr marL="0" algn="l" defTabSz="1219272" rtl="0" eaLnBrk="1" latinLnBrk="0" hangingPunct="1">
                  <a:defRPr sz="2400" kern="1200">
                    <a:solidFill>
                      <a:schemeClr val="tx1"/>
                    </a:solidFill>
                    <a:latin typeface="Arial"/>
                    <a:ea typeface="+mn-ea"/>
                    <a:cs typeface="+mn-cs"/>
                  </a:defRPr>
                </a:lvl1pPr>
                <a:lvl2pPr marL="609636" algn="l" defTabSz="1219272" rtl="0" eaLnBrk="1" latinLnBrk="0" hangingPunct="1">
                  <a:defRPr sz="2400" kern="1200">
                    <a:solidFill>
                      <a:schemeClr val="tx1"/>
                    </a:solidFill>
                    <a:latin typeface="Arial"/>
                    <a:ea typeface="+mn-ea"/>
                    <a:cs typeface="+mn-cs"/>
                  </a:defRPr>
                </a:lvl2pPr>
                <a:lvl3pPr marL="1219272" algn="l" defTabSz="1219272" rtl="0" eaLnBrk="1" latinLnBrk="0" hangingPunct="1">
                  <a:defRPr sz="2400" kern="1200">
                    <a:solidFill>
                      <a:schemeClr val="tx1"/>
                    </a:solidFill>
                    <a:latin typeface="Arial"/>
                    <a:ea typeface="+mn-ea"/>
                    <a:cs typeface="+mn-cs"/>
                  </a:defRPr>
                </a:lvl3pPr>
                <a:lvl4pPr marL="1828908" algn="l" defTabSz="1219272" rtl="0" eaLnBrk="1" latinLnBrk="0" hangingPunct="1">
                  <a:defRPr sz="2400" kern="1200">
                    <a:solidFill>
                      <a:schemeClr val="tx1"/>
                    </a:solidFill>
                    <a:latin typeface="Arial"/>
                    <a:ea typeface="+mn-ea"/>
                    <a:cs typeface="+mn-cs"/>
                  </a:defRPr>
                </a:lvl4pPr>
                <a:lvl5pPr marL="2438545" algn="l" defTabSz="1219272" rtl="0" eaLnBrk="1" latinLnBrk="0" hangingPunct="1">
                  <a:defRPr sz="2400" kern="1200">
                    <a:solidFill>
                      <a:schemeClr val="tx1"/>
                    </a:solidFill>
                    <a:latin typeface="Arial"/>
                    <a:ea typeface="+mn-ea"/>
                    <a:cs typeface="+mn-cs"/>
                  </a:defRPr>
                </a:lvl5pPr>
                <a:lvl6pPr marL="3048180" algn="l" defTabSz="1219272" rtl="0" eaLnBrk="1" latinLnBrk="0" hangingPunct="1">
                  <a:defRPr sz="2400" kern="1200">
                    <a:solidFill>
                      <a:schemeClr val="tx1"/>
                    </a:solidFill>
                    <a:latin typeface="Arial"/>
                    <a:ea typeface="+mn-ea"/>
                    <a:cs typeface="+mn-cs"/>
                  </a:defRPr>
                </a:lvl6pPr>
                <a:lvl7pPr marL="3657816" algn="l" defTabSz="1219272" rtl="0" eaLnBrk="1" latinLnBrk="0" hangingPunct="1">
                  <a:defRPr sz="2400" kern="1200">
                    <a:solidFill>
                      <a:schemeClr val="tx1"/>
                    </a:solidFill>
                    <a:latin typeface="Arial"/>
                    <a:ea typeface="+mn-ea"/>
                    <a:cs typeface="+mn-cs"/>
                  </a:defRPr>
                </a:lvl7pPr>
                <a:lvl8pPr marL="4267452" algn="l" defTabSz="1219272" rtl="0" eaLnBrk="1" latinLnBrk="0" hangingPunct="1">
                  <a:defRPr sz="2400" kern="1200">
                    <a:solidFill>
                      <a:schemeClr val="tx1"/>
                    </a:solidFill>
                    <a:latin typeface="Arial"/>
                    <a:ea typeface="+mn-ea"/>
                    <a:cs typeface="+mn-cs"/>
                  </a:defRPr>
                </a:lvl8pPr>
                <a:lvl9pPr marL="4877087" algn="l" defTabSz="1219272" rtl="0" eaLnBrk="1" latinLnBrk="0" hangingPunct="1">
                  <a:defRPr sz="2400" kern="1200">
                    <a:solidFill>
                      <a:schemeClr val="tx1"/>
                    </a:solidFill>
                    <a:latin typeface="Arial"/>
                    <a:ea typeface="+mn-ea"/>
                    <a:cs typeface="+mn-cs"/>
                  </a:defRPr>
                </a:lvl9pPr>
              </a:lstStyle>
              <a:p>
                <a:pPr lvl="0" algn="ctr" defTabSz="977412" fontAlgn="ctr">
                  <a:lnSpc>
                    <a:spcPct val="90000"/>
                  </a:lnSpc>
                  <a:spcBef>
                    <a:spcPct val="0"/>
                  </a:spcBef>
                  <a:spcAft>
                    <a:spcPct val="35000"/>
                  </a:spcAft>
                  <a:defRPr/>
                </a:pPr>
                <a:r>
                  <a:rPr lang="en-US" altLang="zh-CN" sz="1200" b="1" dirty="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Protocol</a:t>
                </a:r>
              </a:p>
            </p:txBody>
          </p:sp>
          <p:sp>
            <p:nvSpPr>
              <p:cNvPr id="151" name="文本框 150">
                <a:extLst>
                  <a:ext uri="{FF2B5EF4-FFF2-40B4-BE49-F238E27FC236}">
                    <a16:creationId xmlns:a16="http://schemas.microsoft.com/office/drawing/2014/main" id="{2A61F232-89D3-4C2F-A870-796DD3DBDFC9}"/>
                  </a:ext>
                </a:extLst>
              </p:cNvPr>
              <p:cNvSpPr txBox="1"/>
              <p:nvPr/>
            </p:nvSpPr>
            <p:spPr bwMode="gray">
              <a:xfrm>
                <a:off x="1858873" y="2548332"/>
                <a:ext cx="1393200" cy="396000"/>
              </a:xfrm>
              <a:prstGeom prst="rect">
                <a:avLst/>
              </a:prstGeom>
              <a:solidFill>
                <a:srgbClr val="AEE4F8"/>
              </a:solidFill>
            </p:spPr>
            <p:txBody>
              <a:bodyPr wrap="square" lIns="36000" tIns="36000" rIns="36000" bIns="36000" rtlCol="0" anchor="ctr">
                <a:noAutofit/>
              </a:bodyPr>
              <a:lstStyle/>
              <a:p>
                <a:pPr algn="ctr"/>
                <a:r>
                  <a:rPr lang="en-US" altLang="zh-CN" sz="1200" dirty="0">
                    <a:latin typeface="Huawei Sans" panose="020C0503030203020204" pitchFamily="34" charset="0"/>
                    <a:cs typeface="Huawei Sans" panose="020C0503030203020204" pitchFamily="34" charset="0"/>
                  </a:rPr>
                  <a:t>Public key</a:t>
                </a:r>
              </a:p>
              <a:p>
                <a:pPr algn="ctr"/>
                <a:r>
                  <a:rPr lang="en-US" altLang="zh-CN" sz="1200" dirty="0">
                    <a:latin typeface="Huawei Sans" panose="020C0503030203020204" pitchFamily="34" charset="0"/>
                    <a:cs typeface="Huawei Sans" panose="020C0503030203020204" pitchFamily="34" charset="0"/>
                  </a:rPr>
                  <a:t>management</a:t>
                </a:r>
              </a:p>
            </p:txBody>
          </p:sp>
          <p:sp>
            <p:nvSpPr>
              <p:cNvPr id="152" name="文本框 151">
                <a:extLst>
                  <a:ext uri="{FF2B5EF4-FFF2-40B4-BE49-F238E27FC236}">
                    <a16:creationId xmlns:a16="http://schemas.microsoft.com/office/drawing/2014/main" id="{E9F1E99B-3DE8-4AC5-BE75-9F8482C72C45}"/>
                  </a:ext>
                </a:extLst>
              </p:cNvPr>
              <p:cNvSpPr txBox="1"/>
              <p:nvPr/>
            </p:nvSpPr>
            <p:spPr bwMode="gray">
              <a:xfrm>
                <a:off x="3288883" y="2548332"/>
                <a:ext cx="1393200" cy="396000"/>
              </a:xfrm>
              <a:prstGeom prst="rect">
                <a:avLst/>
              </a:prstGeom>
              <a:solidFill>
                <a:srgbClr val="AEE4F8"/>
              </a:solidFill>
            </p:spPr>
            <p:txBody>
              <a:bodyPr wrap="square" lIns="36000" tIns="36000" rIns="36000" bIns="36000" rtlCol="0" anchor="ctr">
                <a:noAutofit/>
              </a:bodyPr>
              <a:lstStyle/>
              <a:p>
                <a:pPr lvl="0" algn="ctr" defTabSz="913830" eaLnBrk="0" fontAlgn="ctr" hangingPunct="0">
                  <a:spcBef>
                    <a:spcPct val="0"/>
                  </a:spcBef>
                  <a:spcAft>
                    <a:spcPct val="0"/>
                  </a:spcAft>
                  <a:defRPr/>
                </a:pPr>
                <a:r>
                  <a:rPr lang="en-US" altLang="zh-CN" sz="1200" kern="0" dirty="0">
                    <a:solidFill>
                      <a:sysClr val="windowText" lastClr="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Software package management</a:t>
                </a:r>
              </a:p>
            </p:txBody>
          </p:sp>
          <p:sp>
            <p:nvSpPr>
              <p:cNvPr id="153" name="文本框 152">
                <a:extLst>
                  <a:ext uri="{FF2B5EF4-FFF2-40B4-BE49-F238E27FC236}">
                    <a16:creationId xmlns:a16="http://schemas.microsoft.com/office/drawing/2014/main" id="{A96A5416-F091-4FEE-BA7D-FDE3613361DE}"/>
                  </a:ext>
                </a:extLst>
              </p:cNvPr>
              <p:cNvSpPr txBox="1"/>
              <p:nvPr/>
            </p:nvSpPr>
            <p:spPr bwMode="gray">
              <a:xfrm>
                <a:off x="1858873" y="3123703"/>
                <a:ext cx="906601" cy="396000"/>
              </a:xfrm>
              <a:prstGeom prst="rect">
                <a:avLst/>
              </a:prstGeom>
              <a:solidFill>
                <a:srgbClr val="AEE4F8"/>
              </a:solidFill>
            </p:spPr>
            <p:txBody>
              <a:bodyPr wrap="square" lIns="36000" tIns="36000" rIns="36000" bIns="36000" rtlCol="0" anchor="ctr">
                <a:noAutofit/>
              </a:bodyPr>
              <a:lstStyle/>
              <a:p>
                <a:pPr lvl="0" algn="ctr" defTabSz="913830" eaLnBrk="0" fontAlgn="ctr" hangingPunct="0">
                  <a:spcBef>
                    <a:spcPct val="0"/>
                  </a:spcBef>
                  <a:spcAft>
                    <a:spcPct val="0"/>
                  </a:spcAft>
                  <a:defRPr/>
                </a:pPr>
                <a:r>
                  <a:rPr lang="en-US" altLang="zh-CN" sz="1200" kern="0" dirty="0">
                    <a:solidFill>
                      <a:sysClr val="windowText" lastClr="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HVPN Service</a:t>
                </a:r>
              </a:p>
            </p:txBody>
          </p:sp>
          <p:sp>
            <p:nvSpPr>
              <p:cNvPr id="154" name="文本框 153">
                <a:extLst>
                  <a:ext uri="{FF2B5EF4-FFF2-40B4-BE49-F238E27FC236}">
                    <a16:creationId xmlns:a16="http://schemas.microsoft.com/office/drawing/2014/main" id="{C5AA888B-A193-4571-B055-C1BFE5E0C0A8}"/>
                  </a:ext>
                </a:extLst>
              </p:cNvPr>
              <p:cNvSpPr txBox="1"/>
              <p:nvPr/>
            </p:nvSpPr>
            <p:spPr bwMode="gray">
              <a:xfrm>
                <a:off x="2800556" y="3123703"/>
                <a:ext cx="938908" cy="396000"/>
              </a:xfrm>
              <a:prstGeom prst="rect">
                <a:avLst/>
              </a:prstGeom>
              <a:solidFill>
                <a:srgbClr val="AEE4F8"/>
              </a:solidFill>
            </p:spPr>
            <p:txBody>
              <a:bodyPr wrap="square" lIns="36000" tIns="36000" rIns="36000" bIns="36000" rtlCol="0" anchor="ctr">
                <a:noAutofit/>
              </a:bodyPr>
              <a:lstStyle/>
              <a:p>
                <a:pPr lvl="0" algn="ctr" defTabSz="913830" eaLnBrk="0" fontAlgn="ctr" hangingPunct="0">
                  <a:spcBef>
                    <a:spcPct val="0"/>
                  </a:spcBef>
                  <a:spcAft>
                    <a:spcPct val="0"/>
                  </a:spcAft>
                  <a:defRPr/>
                </a:pPr>
                <a:r>
                  <a:rPr lang="en-US" altLang="zh-CN" sz="1200" kern="0" dirty="0">
                    <a:solidFill>
                      <a:sysClr val="windowText" lastClr="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SRV6 Service</a:t>
                </a:r>
              </a:p>
            </p:txBody>
          </p:sp>
          <p:sp>
            <p:nvSpPr>
              <p:cNvPr id="155" name="文本框 154">
                <a:extLst>
                  <a:ext uri="{FF2B5EF4-FFF2-40B4-BE49-F238E27FC236}">
                    <a16:creationId xmlns:a16="http://schemas.microsoft.com/office/drawing/2014/main" id="{59A73EDF-CAC6-4BFF-998F-9545F957DE3D}"/>
                  </a:ext>
                </a:extLst>
              </p:cNvPr>
              <p:cNvSpPr txBox="1"/>
              <p:nvPr/>
            </p:nvSpPr>
            <p:spPr bwMode="gray">
              <a:xfrm>
                <a:off x="3775482" y="3123703"/>
                <a:ext cx="906601" cy="396000"/>
              </a:xfrm>
              <a:prstGeom prst="rect">
                <a:avLst/>
              </a:prstGeom>
              <a:solidFill>
                <a:srgbClr val="AEE4F8"/>
              </a:solidFill>
            </p:spPr>
            <p:txBody>
              <a:bodyPr wrap="square" lIns="36000" tIns="36000" rIns="36000" bIns="36000" rtlCol="0" anchor="ctr">
                <a:noAutofit/>
              </a:bodyPr>
              <a:lstStyle/>
              <a:p>
                <a:pPr lvl="0" algn="ctr" defTabSz="913830" eaLnBrk="0" fontAlgn="ctr" hangingPunct="0">
                  <a:spcBef>
                    <a:spcPct val="0"/>
                  </a:spcBef>
                  <a:spcAft>
                    <a:spcPct val="0"/>
                  </a:spcAft>
                  <a:defRPr/>
                </a:pPr>
                <a:r>
                  <a:rPr lang="en-US" altLang="zh-CN" sz="1200" kern="0" dirty="0">
                    <a:solidFill>
                      <a:sysClr val="windowText" lastClr="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a:t>
                </a:r>
              </a:p>
            </p:txBody>
          </p:sp>
          <p:sp>
            <p:nvSpPr>
              <p:cNvPr id="156" name="文本框 155">
                <a:extLst>
                  <a:ext uri="{FF2B5EF4-FFF2-40B4-BE49-F238E27FC236}">
                    <a16:creationId xmlns:a16="http://schemas.microsoft.com/office/drawing/2014/main" id="{BF0FC0D8-B5A1-4018-900C-9F53E1F59C38}"/>
                  </a:ext>
                </a:extLst>
              </p:cNvPr>
              <p:cNvSpPr txBox="1"/>
              <p:nvPr/>
            </p:nvSpPr>
            <p:spPr bwMode="gray">
              <a:xfrm>
                <a:off x="1858873" y="3691525"/>
                <a:ext cx="1393200" cy="396000"/>
              </a:xfrm>
              <a:prstGeom prst="rect">
                <a:avLst/>
              </a:prstGeom>
              <a:solidFill>
                <a:srgbClr val="AEE4F8"/>
              </a:solidFill>
            </p:spPr>
            <p:txBody>
              <a:bodyPr wrap="square" lIns="36000" tIns="36000" rIns="36000" bIns="36000" rtlCol="0" anchor="ctr">
                <a:noAutofit/>
              </a:bodyPr>
              <a:lstStyle/>
              <a:p>
                <a:pPr lvl="0" algn="ctr" defTabSz="913830" eaLnBrk="0" fontAlgn="ctr" hangingPunct="0">
                  <a:spcBef>
                    <a:spcPct val="0"/>
                  </a:spcBef>
                  <a:spcAft>
                    <a:spcPct val="0"/>
                  </a:spcAft>
                  <a:defRPr/>
                </a:pPr>
                <a:r>
                  <a:rPr lang="en-US" altLang="zh-CN" sz="1200" kern="0" dirty="0">
                    <a:solidFill>
                      <a:sysClr val="windowText" lastClr="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Device management</a:t>
                </a:r>
              </a:p>
            </p:txBody>
          </p:sp>
          <p:sp>
            <p:nvSpPr>
              <p:cNvPr id="157" name="文本框 156">
                <a:extLst>
                  <a:ext uri="{FF2B5EF4-FFF2-40B4-BE49-F238E27FC236}">
                    <a16:creationId xmlns:a16="http://schemas.microsoft.com/office/drawing/2014/main" id="{6DEEB505-D172-44B9-988E-53B2927234A8}"/>
                  </a:ext>
                </a:extLst>
              </p:cNvPr>
              <p:cNvSpPr txBox="1"/>
              <p:nvPr/>
            </p:nvSpPr>
            <p:spPr bwMode="gray">
              <a:xfrm>
                <a:off x="3288883" y="3691525"/>
                <a:ext cx="1393200" cy="396000"/>
              </a:xfrm>
              <a:prstGeom prst="rect">
                <a:avLst/>
              </a:prstGeom>
              <a:solidFill>
                <a:srgbClr val="AEE4F8"/>
              </a:solidFill>
            </p:spPr>
            <p:txBody>
              <a:bodyPr wrap="square" lIns="36000" tIns="36000" rIns="36000" bIns="36000" rtlCol="0" anchor="ctr">
                <a:noAutofit/>
              </a:bodyPr>
              <a:lstStyle/>
              <a:p>
                <a:pPr lvl="0" algn="ctr" defTabSz="913830" eaLnBrk="0" fontAlgn="ctr" hangingPunct="0">
                  <a:spcBef>
                    <a:spcPct val="0"/>
                  </a:spcBef>
                  <a:spcAft>
                    <a:spcPct val="0"/>
                  </a:spcAft>
                  <a:defRPr/>
                </a:pPr>
                <a:r>
                  <a:rPr lang="en-US" altLang="zh-CN" sz="1200" kern="0" dirty="0">
                    <a:solidFill>
                      <a:sysClr val="windowText" lastClr="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Device group</a:t>
                </a:r>
              </a:p>
            </p:txBody>
          </p:sp>
          <p:sp>
            <p:nvSpPr>
              <p:cNvPr id="158" name="文本框 157">
                <a:extLst>
                  <a:ext uri="{FF2B5EF4-FFF2-40B4-BE49-F238E27FC236}">
                    <a16:creationId xmlns:a16="http://schemas.microsoft.com/office/drawing/2014/main" id="{03862EF1-8762-410D-8F73-4707B9886E47}"/>
                  </a:ext>
                </a:extLst>
              </p:cNvPr>
              <p:cNvSpPr txBox="1"/>
              <p:nvPr/>
            </p:nvSpPr>
            <p:spPr bwMode="gray">
              <a:xfrm>
                <a:off x="1855911" y="4273884"/>
                <a:ext cx="1393200" cy="396000"/>
              </a:xfrm>
              <a:prstGeom prst="rect">
                <a:avLst/>
              </a:prstGeom>
              <a:solidFill>
                <a:srgbClr val="AEE4F8"/>
              </a:solidFill>
            </p:spPr>
            <p:txBody>
              <a:bodyPr wrap="square" lIns="36000" tIns="36000" rIns="36000" bIns="36000" rtlCol="0" anchor="ctr">
                <a:noAutofit/>
              </a:bodyPr>
              <a:lstStyle/>
              <a:p>
                <a:pPr lvl="0" algn="ctr" defTabSz="913830" eaLnBrk="0" fontAlgn="ctr" hangingPunct="0">
                  <a:spcBef>
                    <a:spcPct val="0"/>
                  </a:spcBef>
                  <a:spcAft>
                    <a:spcPct val="0"/>
                  </a:spcAft>
                  <a:defRPr/>
                </a:pPr>
                <a:r>
                  <a:rPr lang="en-US" altLang="zh-CN" sz="1200" kern="0" dirty="0">
                    <a:solidFill>
                      <a:sysClr val="windowText" lastClr="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Huawei NE Driver</a:t>
                </a:r>
              </a:p>
            </p:txBody>
          </p:sp>
          <p:sp>
            <p:nvSpPr>
              <p:cNvPr id="159" name="文本框 158">
                <a:extLst>
                  <a:ext uri="{FF2B5EF4-FFF2-40B4-BE49-F238E27FC236}">
                    <a16:creationId xmlns:a16="http://schemas.microsoft.com/office/drawing/2014/main" id="{ED3D72CF-38E5-4C73-9683-8F5050C263FC}"/>
                  </a:ext>
                </a:extLst>
              </p:cNvPr>
              <p:cNvSpPr txBox="1"/>
              <p:nvPr/>
            </p:nvSpPr>
            <p:spPr bwMode="gray">
              <a:xfrm>
                <a:off x="3285921" y="4274199"/>
                <a:ext cx="1393200" cy="396000"/>
              </a:xfrm>
              <a:prstGeom prst="rect">
                <a:avLst/>
              </a:prstGeom>
              <a:solidFill>
                <a:srgbClr val="AEE4F8"/>
              </a:solidFill>
            </p:spPr>
            <p:txBody>
              <a:bodyPr wrap="square" lIns="36000" tIns="36000" rIns="36000" bIns="36000" rtlCol="0" anchor="ctr">
                <a:noAutofit/>
              </a:bodyPr>
              <a:lstStyle/>
              <a:p>
                <a:pPr lvl="0" algn="ctr" defTabSz="913830" eaLnBrk="0" fontAlgn="ctr" hangingPunct="0">
                  <a:spcBef>
                    <a:spcPct val="0"/>
                  </a:spcBef>
                  <a:spcAft>
                    <a:spcPct val="0"/>
                  </a:spcAft>
                  <a:defRPr/>
                </a:pPr>
                <a:r>
                  <a:rPr lang="en-US" altLang="zh-CN" sz="1200" kern="0" dirty="0">
                    <a:solidFill>
                      <a:sysClr val="windowText" lastClr="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3rd NE Driver</a:t>
                </a:r>
              </a:p>
            </p:txBody>
          </p:sp>
          <p:sp>
            <p:nvSpPr>
              <p:cNvPr id="160" name="文本框 159">
                <a:extLst>
                  <a:ext uri="{FF2B5EF4-FFF2-40B4-BE49-F238E27FC236}">
                    <a16:creationId xmlns:a16="http://schemas.microsoft.com/office/drawing/2014/main" id="{E517D525-3174-4C75-BBD7-0F4B1CE73347}"/>
                  </a:ext>
                </a:extLst>
              </p:cNvPr>
              <p:cNvSpPr txBox="1"/>
              <p:nvPr/>
            </p:nvSpPr>
            <p:spPr bwMode="gray">
              <a:xfrm>
                <a:off x="1850971" y="4843180"/>
                <a:ext cx="1393200" cy="396000"/>
              </a:xfrm>
              <a:prstGeom prst="rect">
                <a:avLst/>
              </a:prstGeom>
              <a:solidFill>
                <a:srgbClr val="AEE4F8"/>
              </a:solidFill>
            </p:spPr>
            <p:txBody>
              <a:bodyPr wrap="square" lIns="36000" tIns="36000" rIns="36000" bIns="36000" rtlCol="0" anchor="ctr">
                <a:noAutofit/>
              </a:bodyPr>
              <a:lstStyle/>
              <a:p>
                <a:pPr lvl="0" algn="ctr" defTabSz="913830" eaLnBrk="0" fontAlgn="ctr" hangingPunct="0">
                  <a:spcBef>
                    <a:spcPct val="0"/>
                  </a:spcBef>
                  <a:spcAft>
                    <a:spcPct val="0"/>
                  </a:spcAft>
                  <a:defRPr/>
                </a:pPr>
                <a:r>
                  <a:rPr lang="en-US" altLang="zh-CN" sz="1200" kern="0" dirty="0">
                    <a:solidFill>
                      <a:sysClr val="windowText" lastClr="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NETCONF</a:t>
                </a:r>
              </a:p>
            </p:txBody>
          </p:sp>
          <p:sp>
            <p:nvSpPr>
              <p:cNvPr id="161" name="文本框 160">
                <a:extLst>
                  <a:ext uri="{FF2B5EF4-FFF2-40B4-BE49-F238E27FC236}">
                    <a16:creationId xmlns:a16="http://schemas.microsoft.com/office/drawing/2014/main" id="{F9271EFF-072A-43C1-BCCE-DD2B0BC62B38}"/>
                  </a:ext>
                </a:extLst>
              </p:cNvPr>
              <p:cNvSpPr txBox="1"/>
              <p:nvPr/>
            </p:nvSpPr>
            <p:spPr bwMode="gray">
              <a:xfrm>
                <a:off x="3280981" y="4843495"/>
                <a:ext cx="1393200" cy="396000"/>
              </a:xfrm>
              <a:prstGeom prst="rect">
                <a:avLst/>
              </a:prstGeom>
              <a:solidFill>
                <a:srgbClr val="AEE4F8"/>
              </a:solidFill>
            </p:spPr>
            <p:txBody>
              <a:bodyPr wrap="square" lIns="36000" tIns="36000" rIns="36000" bIns="36000" rtlCol="0" anchor="ctr">
                <a:noAutofit/>
              </a:bodyPr>
              <a:lstStyle/>
              <a:p>
                <a:pPr lvl="0" algn="ctr" defTabSz="913830" eaLnBrk="0" fontAlgn="ctr" hangingPunct="0">
                  <a:spcBef>
                    <a:spcPct val="0"/>
                  </a:spcBef>
                  <a:spcAft>
                    <a:spcPct val="0"/>
                  </a:spcAft>
                  <a:defRPr/>
                </a:pPr>
                <a:r>
                  <a:rPr lang="en-US" altLang="zh-CN" sz="1200" kern="0" dirty="0" err="1">
                    <a:solidFill>
                      <a:sysClr val="windowText" lastClr="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STelnet</a:t>
                </a:r>
                <a:endParaRPr lang="en-US" altLang="zh-CN" sz="1200" kern="0" dirty="0">
                  <a:solidFill>
                    <a:sysClr val="windowText" lastClr="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grpSp>
            <p:nvGrpSpPr>
              <p:cNvPr id="162" name="组合 161">
                <a:extLst>
                  <a:ext uri="{FF2B5EF4-FFF2-40B4-BE49-F238E27FC236}">
                    <a16:creationId xmlns:a16="http://schemas.microsoft.com/office/drawing/2014/main" id="{43F4C8C3-0812-4D59-9265-F694ED8971C8}"/>
                  </a:ext>
                </a:extLst>
              </p:cNvPr>
              <p:cNvGrpSpPr/>
              <p:nvPr/>
            </p:nvGrpSpPr>
            <p:grpSpPr>
              <a:xfrm>
                <a:off x="4845490" y="2510780"/>
                <a:ext cx="1157938" cy="2763960"/>
                <a:chOff x="4845490" y="2510780"/>
                <a:chExt cx="1157938" cy="2763960"/>
              </a:xfrm>
            </p:grpSpPr>
            <p:sp>
              <p:nvSpPr>
                <p:cNvPr id="163" name="矩形 162">
                  <a:extLst>
                    <a:ext uri="{FF2B5EF4-FFF2-40B4-BE49-F238E27FC236}">
                      <a16:creationId xmlns:a16="http://schemas.microsoft.com/office/drawing/2014/main" id="{878A75BC-281D-4685-989A-E617E30E49F6}"/>
                    </a:ext>
                  </a:extLst>
                </p:cNvPr>
                <p:cNvSpPr/>
                <p:nvPr/>
              </p:nvSpPr>
              <p:spPr bwMode="gray">
                <a:xfrm>
                  <a:off x="4845490" y="2510780"/>
                  <a:ext cx="1157938" cy="276396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cs typeface="Huawei Sans" panose="020C0503030203020204" pitchFamily="34" charset="0"/>
                  </a:endParaRPr>
                </a:p>
              </p:txBody>
            </p:sp>
            <p:sp>
              <p:nvSpPr>
                <p:cNvPr id="164" name="矩形 163">
                  <a:extLst>
                    <a:ext uri="{FF2B5EF4-FFF2-40B4-BE49-F238E27FC236}">
                      <a16:creationId xmlns:a16="http://schemas.microsoft.com/office/drawing/2014/main" id="{B322126A-057E-4FC2-A8B4-8DFFB424FD52}"/>
                    </a:ext>
                  </a:extLst>
                </p:cNvPr>
                <p:cNvSpPr/>
                <p:nvPr/>
              </p:nvSpPr>
              <p:spPr bwMode="gray">
                <a:xfrm>
                  <a:off x="4845490" y="2544160"/>
                  <a:ext cx="1157938" cy="396065"/>
                </a:xfrm>
                <a:prstGeom prst="rect">
                  <a:avLst/>
                </a:prstGeom>
              </p:spPr>
              <p:txBody>
                <a:bodyPr wrap="square" lIns="36000" tIns="36000" rIns="36000" bIns="36000">
                  <a:noAutofit/>
                </a:bodyPr>
                <a:lstStyle>
                  <a:defPPr>
                    <a:defRPr lang="zh-CN"/>
                  </a:defPPr>
                  <a:lvl1pPr marL="0" algn="l" defTabSz="1219272" rtl="0" eaLnBrk="1" latinLnBrk="0" hangingPunct="1">
                    <a:defRPr sz="2400" kern="1200">
                      <a:solidFill>
                        <a:schemeClr val="tx1"/>
                      </a:solidFill>
                      <a:latin typeface="Arial"/>
                      <a:ea typeface="+mn-ea"/>
                      <a:cs typeface="+mn-cs"/>
                    </a:defRPr>
                  </a:lvl1pPr>
                  <a:lvl2pPr marL="609636" algn="l" defTabSz="1219272" rtl="0" eaLnBrk="1" latinLnBrk="0" hangingPunct="1">
                    <a:defRPr sz="2400" kern="1200">
                      <a:solidFill>
                        <a:schemeClr val="tx1"/>
                      </a:solidFill>
                      <a:latin typeface="Arial"/>
                      <a:ea typeface="+mn-ea"/>
                      <a:cs typeface="+mn-cs"/>
                    </a:defRPr>
                  </a:lvl2pPr>
                  <a:lvl3pPr marL="1219272" algn="l" defTabSz="1219272" rtl="0" eaLnBrk="1" latinLnBrk="0" hangingPunct="1">
                    <a:defRPr sz="2400" kern="1200">
                      <a:solidFill>
                        <a:schemeClr val="tx1"/>
                      </a:solidFill>
                      <a:latin typeface="Arial"/>
                      <a:ea typeface="+mn-ea"/>
                      <a:cs typeface="+mn-cs"/>
                    </a:defRPr>
                  </a:lvl3pPr>
                  <a:lvl4pPr marL="1828908" algn="l" defTabSz="1219272" rtl="0" eaLnBrk="1" latinLnBrk="0" hangingPunct="1">
                    <a:defRPr sz="2400" kern="1200">
                      <a:solidFill>
                        <a:schemeClr val="tx1"/>
                      </a:solidFill>
                      <a:latin typeface="Arial"/>
                      <a:ea typeface="+mn-ea"/>
                      <a:cs typeface="+mn-cs"/>
                    </a:defRPr>
                  </a:lvl4pPr>
                  <a:lvl5pPr marL="2438545" algn="l" defTabSz="1219272" rtl="0" eaLnBrk="1" latinLnBrk="0" hangingPunct="1">
                    <a:defRPr sz="2400" kern="1200">
                      <a:solidFill>
                        <a:schemeClr val="tx1"/>
                      </a:solidFill>
                      <a:latin typeface="Arial"/>
                      <a:ea typeface="+mn-ea"/>
                      <a:cs typeface="+mn-cs"/>
                    </a:defRPr>
                  </a:lvl5pPr>
                  <a:lvl6pPr marL="3048180" algn="l" defTabSz="1219272" rtl="0" eaLnBrk="1" latinLnBrk="0" hangingPunct="1">
                    <a:defRPr sz="2400" kern="1200">
                      <a:solidFill>
                        <a:schemeClr val="tx1"/>
                      </a:solidFill>
                      <a:latin typeface="Arial"/>
                      <a:ea typeface="+mn-ea"/>
                      <a:cs typeface="+mn-cs"/>
                    </a:defRPr>
                  </a:lvl6pPr>
                  <a:lvl7pPr marL="3657816" algn="l" defTabSz="1219272" rtl="0" eaLnBrk="1" latinLnBrk="0" hangingPunct="1">
                    <a:defRPr sz="2400" kern="1200">
                      <a:solidFill>
                        <a:schemeClr val="tx1"/>
                      </a:solidFill>
                      <a:latin typeface="Arial"/>
                      <a:ea typeface="+mn-ea"/>
                      <a:cs typeface="+mn-cs"/>
                    </a:defRPr>
                  </a:lvl7pPr>
                  <a:lvl8pPr marL="4267452" algn="l" defTabSz="1219272" rtl="0" eaLnBrk="1" latinLnBrk="0" hangingPunct="1">
                    <a:defRPr sz="2400" kern="1200">
                      <a:solidFill>
                        <a:schemeClr val="tx1"/>
                      </a:solidFill>
                      <a:latin typeface="Arial"/>
                      <a:ea typeface="+mn-ea"/>
                      <a:cs typeface="+mn-cs"/>
                    </a:defRPr>
                  </a:lvl8pPr>
                  <a:lvl9pPr marL="4877087" algn="l" defTabSz="1219272" rtl="0" eaLnBrk="1" latinLnBrk="0" hangingPunct="1">
                    <a:defRPr sz="2400" kern="1200">
                      <a:solidFill>
                        <a:schemeClr val="tx1"/>
                      </a:solidFill>
                      <a:latin typeface="Arial"/>
                      <a:ea typeface="+mn-ea"/>
                      <a:cs typeface="+mn-cs"/>
                    </a:defRPr>
                  </a:lvl9pPr>
                </a:lstStyle>
                <a:p>
                  <a:pPr marL="0" marR="0" lvl="0" indent="0" algn="ctr" defTabSz="1219272" rtl="0" eaLnBrk="1" fontAlgn="ctr" latinLnBrk="0" hangingPunct="1">
                    <a:lnSpc>
                      <a:spcPct val="100000"/>
                    </a:lnSpc>
                    <a:spcBef>
                      <a:spcPct val="0"/>
                    </a:spcBef>
                    <a:spcAft>
                      <a:spcPct val="0"/>
                    </a:spcAft>
                    <a:buClrTx/>
                    <a:buSzTx/>
                    <a:buFontTx/>
                    <a:buNone/>
                    <a:tabLst/>
                    <a:defRPr/>
                  </a:pPr>
                  <a:r>
                    <a:rPr kumimoji="0" lang="en-US" sz="1200" b="1" i="0" u="none" strike="noStrike" kern="1200" cap="none" spc="0" normalizeH="0" baseline="0" noProof="0" dirty="0">
                      <a:ln>
                        <a:noFill/>
                      </a:ln>
                      <a:solidFill>
                        <a:srgbClr val="000000"/>
                      </a:solidFill>
                      <a:effectLst/>
                      <a:uLnTx/>
                      <a:uFillTx/>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System configuration</a:t>
                  </a:r>
                  <a:endParaRPr kumimoji="0" lang="en-US" altLang="zh-CN" sz="1200" b="1" i="0" u="none" strike="noStrike" kern="0" cap="none" spc="0" normalizeH="0" baseline="0" noProof="0" dirty="0">
                    <a:ln>
                      <a:noFill/>
                    </a:ln>
                    <a:solidFill>
                      <a:srgbClr val="000000"/>
                    </a:solidFill>
                    <a:effectLst/>
                    <a:uLnTx/>
                    <a:uFillTx/>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65" name="文本框 164">
                  <a:extLst>
                    <a:ext uri="{FF2B5EF4-FFF2-40B4-BE49-F238E27FC236}">
                      <a16:creationId xmlns:a16="http://schemas.microsoft.com/office/drawing/2014/main" id="{265C4C0E-875D-4A20-8BCF-906BB4446F3B}"/>
                    </a:ext>
                  </a:extLst>
                </p:cNvPr>
                <p:cNvSpPr txBox="1"/>
                <p:nvPr/>
              </p:nvSpPr>
              <p:spPr bwMode="gray">
                <a:xfrm>
                  <a:off x="4881509" y="3691525"/>
                  <a:ext cx="1085900" cy="396000"/>
                </a:xfrm>
                <a:prstGeom prst="rect">
                  <a:avLst/>
                </a:prstGeom>
                <a:solidFill>
                  <a:srgbClr val="AEE4F8"/>
                </a:solidFill>
              </p:spPr>
              <p:txBody>
                <a:bodyPr wrap="square" lIns="36000" tIns="36000" rIns="36000" bIns="36000" rtlCol="0" anchor="ctr">
                  <a:noAutofit/>
                </a:bodyPr>
                <a:lstStyle/>
                <a:p>
                  <a:pPr lvl="0" algn="ctr" defTabSz="913830" eaLnBrk="0" fontAlgn="ctr" hangingPunct="0">
                    <a:spcBef>
                      <a:spcPct val="0"/>
                    </a:spcBef>
                    <a:spcAft>
                      <a:spcPct val="0"/>
                    </a:spcAft>
                    <a:defRPr/>
                  </a:pPr>
                  <a:r>
                    <a:rPr lang="en-US" altLang="zh-CN" sz="1200" kern="0" dirty="0">
                      <a:solidFill>
                        <a:sysClr val="windowText" lastClr="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NE template</a:t>
                  </a:r>
                </a:p>
              </p:txBody>
            </p:sp>
            <p:sp>
              <p:nvSpPr>
                <p:cNvPr id="166" name="文本框 165">
                  <a:extLst>
                    <a:ext uri="{FF2B5EF4-FFF2-40B4-BE49-F238E27FC236}">
                      <a16:creationId xmlns:a16="http://schemas.microsoft.com/office/drawing/2014/main" id="{58083308-E2DF-4C70-96E0-FC1A102155C4}"/>
                    </a:ext>
                  </a:extLst>
                </p:cNvPr>
                <p:cNvSpPr txBox="1"/>
                <p:nvPr/>
              </p:nvSpPr>
              <p:spPr bwMode="gray">
                <a:xfrm>
                  <a:off x="4881509" y="3123703"/>
                  <a:ext cx="1085900" cy="396000"/>
                </a:xfrm>
                <a:prstGeom prst="rect">
                  <a:avLst/>
                </a:prstGeom>
                <a:solidFill>
                  <a:srgbClr val="AEE4F8"/>
                </a:solidFill>
              </p:spPr>
              <p:txBody>
                <a:bodyPr wrap="square" lIns="36000" tIns="36000" rIns="36000" bIns="36000" rtlCol="0" anchor="ctr">
                  <a:noAutofit/>
                </a:bodyPr>
                <a:lstStyle/>
                <a:p>
                  <a:pPr lvl="0" algn="ctr" defTabSz="913830" eaLnBrk="0" fontAlgn="ctr" hangingPunct="0">
                    <a:spcBef>
                      <a:spcPct val="0"/>
                    </a:spcBef>
                    <a:spcAft>
                      <a:spcPct val="0"/>
                    </a:spcAft>
                    <a:defRPr/>
                  </a:pPr>
                  <a:r>
                    <a:rPr lang="en-US" altLang="zh-CN" sz="1200" kern="0" dirty="0">
                      <a:solidFill>
                        <a:sysClr val="windowText" lastClr="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Service template</a:t>
                  </a:r>
                </a:p>
              </p:txBody>
            </p:sp>
            <p:sp>
              <p:nvSpPr>
                <p:cNvPr id="167" name="文本框 166">
                  <a:extLst>
                    <a:ext uri="{FF2B5EF4-FFF2-40B4-BE49-F238E27FC236}">
                      <a16:creationId xmlns:a16="http://schemas.microsoft.com/office/drawing/2014/main" id="{130BCFB9-BCDA-4DEE-AF09-1F8C0B8D0F8F}"/>
                    </a:ext>
                  </a:extLst>
                </p:cNvPr>
                <p:cNvSpPr txBox="1"/>
                <p:nvPr/>
              </p:nvSpPr>
              <p:spPr bwMode="gray">
                <a:xfrm>
                  <a:off x="4881509" y="4843180"/>
                  <a:ext cx="1085900" cy="396000"/>
                </a:xfrm>
                <a:prstGeom prst="rect">
                  <a:avLst/>
                </a:prstGeom>
                <a:solidFill>
                  <a:srgbClr val="AEE4F8"/>
                </a:solidFill>
              </p:spPr>
              <p:txBody>
                <a:bodyPr wrap="square" lIns="36000" tIns="36000" rIns="36000" bIns="36000" rtlCol="0" anchor="ctr">
                  <a:noAutofit/>
                </a:bodyPr>
                <a:lstStyle/>
                <a:p>
                  <a:pPr lvl="0" algn="ctr" defTabSz="913830" eaLnBrk="0" fontAlgn="ctr" hangingPunct="0">
                    <a:spcBef>
                      <a:spcPct val="0"/>
                    </a:spcBef>
                    <a:spcAft>
                      <a:spcPct val="0"/>
                    </a:spcAft>
                    <a:defRPr/>
                  </a:pPr>
                  <a:r>
                    <a:rPr lang="en-US" altLang="zh-CN" sz="1200" kern="0" dirty="0">
                      <a:solidFill>
                        <a:sysClr val="windowText" lastClr="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Protocol parameter</a:t>
                  </a:r>
                </a:p>
              </p:txBody>
            </p:sp>
          </p:grpSp>
        </p:grpSp>
      </p:grpSp>
      <p:sp>
        <p:nvSpPr>
          <p:cNvPr id="2" name="标题 1">
            <a:extLst>
              <a:ext uri="{FF2B5EF4-FFF2-40B4-BE49-F238E27FC236}">
                <a16:creationId xmlns:a16="http://schemas.microsoft.com/office/drawing/2014/main" id="{24952FA7-5BCB-4331-8A31-D642FC1275CF}"/>
              </a:ext>
            </a:extLst>
          </p:cNvPr>
          <p:cNvSpPr>
            <a:spLocks noGrp="1"/>
          </p:cNvSpPr>
          <p:nvPr>
            <p:ph type="title"/>
          </p:nvPr>
        </p:nvSpPr>
        <p:spPr bwMode="gray"/>
        <p:txBody>
          <a:bodyPr/>
          <a:lstStyle/>
          <a:p>
            <a:r>
              <a:rPr lang="en-US" dirty="0">
                <a:sym typeface="Huawei Sans" panose="020C0503030203020204" pitchFamily="34" charset="0"/>
              </a:rPr>
              <a:t>Case 1: Fast Interconnection with New Devices and Automatic Generation of NBIs</a:t>
            </a:r>
          </a:p>
        </p:txBody>
      </p:sp>
      <p:sp>
        <p:nvSpPr>
          <p:cNvPr id="224" name="矩形 223">
            <a:extLst>
              <a:ext uri="{FF2B5EF4-FFF2-40B4-BE49-F238E27FC236}">
                <a16:creationId xmlns:a16="http://schemas.microsoft.com/office/drawing/2014/main" id="{D48E3754-8C42-4B06-8A18-0E087F82574B}"/>
              </a:ext>
            </a:extLst>
          </p:cNvPr>
          <p:cNvSpPr/>
          <p:nvPr/>
        </p:nvSpPr>
        <p:spPr bwMode="gray">
          <a:xfrm>
            <a:off x="6580328" y="1903905"/>
            <a:ext cx="4792965" cy="689728"/>
          </a:xfrm>
          <a:prstGeom prst="rect">
            <a:avLst/>
          </a:prstGeom>
          <a:solidFill>
            <a:srgbClr val="F3FBFE">
              <a:lumMod val="95000"/>
            </a:srgbClr>
          </a:solidFill>
          <a:ln w="28575" cap="flat" cmpd="sng" algn="ctr">
            <a:noFill/>
            <a:prstDash val="solid"/>
            <a:round/>
            <a:headEnd type="none" w="med" len="med"/>
            <a:tailEnd type="none" w="med" len="med"/>
          </a:ln>
          <a:effectLst/>
        </p:spPr>
        <p:txBody>
          <a:bodyPr vert="horz" wrap="square" lIns="89965" tIns="45702" rIns="91404" bIns="45702" numCol="1" rtlCol="0" anchor="ctr" anchorCtr="0" compatLnSpc="1">
            <a:prstTxWarp prst="textNoShape">
              <a:avLst/>
            </a:prstTxWarp>
            <a:noAutofit/>
          </a:bodyPr>
          <a:lstStyle/>
          <a:p>
            <a:pPr marL="171450" marR="0" lvl="0" indent="-171450" defTabSz="914034" eaLnBrk="1" fontAlgn="ctr" latinLnBrk="0" hangingPunct="1">
              <a:spcBef>
                <a:spcPct val="0"/>
              </a:spcBef>
              <a:spcAft>
                <a:spcPct val="0"/>
              </a:spcAft>
              <a:buSzPct val="60000"/>
              <a:buFont typeface="Wingdings" panose="05000000000000000000" pitchFamily="2" charset="2"/>
              <a:buChar char="l"/>
              <a:tabLst/>
              <a:defRPr/>
            </a:pPr>
            <a:r>
              <a:rPr kumimoji="0" lang="en-US" sz="1400" b="0" i="0" u="none" strike="noStrike" kern="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In the OPS, choose </a:t>
            </a:r>
            <a:r>
              <a:rPr kumimoji="0" lang="en-US" sz="1400" b="1" i="0" u="none" strike="noStrike" kern="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Project Management</a:t>
            </a:r>
            <a:r>
              <a:rPr kumimoji="0" lang="en-US" sz="1400" b="0" i="0" u="none" strike="noStrike" kern="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 &gt; </a:t>
            </a:r>
            <a:r>
              <a:rPr kumimoji="0" lang="en-US" sz="1400" b="1" i="0" u="none" strike="noStrike" kern="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Software Package Management</a:t>
            </a:r>
            <a:r>
              <a:rPr kumimoji="0" lang="en-US" sz="1400" b="0" i="0" u="none" strike="noStrike" kern="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 and generate an SND template.</a:t>
            </a:r>
            <a:endParaRPr kumimoji="0" lang="en-US" altLang="zh-CN" sz="1400" b="0" i="0" u="none" strike="noStrike" kern="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cs typeface="Microsoft YaHei" charset="-122"/>
              <a:sym typeface="Huawei Sans" panose="020C0503030203020204" pitchFamily="34" charset="0"/>
            </a:endParaRPr>
          </a:p>
        </p:txBody>
      </p:sp>
      <p:sp>
        <p:nvSpPr>
          <p:cNvPr id="225" name="矩形 224">
            <a:extLst>
              <a:ext uri="{FF2B5EF4-FFF2-40B4-BE49-F238E27FC236}">
                <a16:creationId xmlns:a16="http://schemas.microsoft.com/office/drawing/2014/main" id="{2FBF0B4C-422C-4409-8C6C-0FFB02742473}"/>
              </a:ext>
            </a:extLst>
          </p:cNvPr>
          <p:cNvSpPr/>
          <p:nvPr/>
        </p:nvSpPr>
        <p:spPr bwMode="gray">
          <a:xfrm>
            <a:off x="6580329" y="3011325"/>
            <a:ext cx="4792964" cy="739433"/>
          </a:xfrm>
          <a:prstGeom prst="rect">
            <a:avLst/>
          </a:prstGeom>
          <a:solidFill>
            <a:srgbClr val="F3FBFE">
              <a:lumMod val="95000"/>
            </a:srgbClr>
          </a:solidFill>
          <a:ln w="28575" cap="flat" cmpd="sng" algn="ctr">
            <a:noFill/>
            <a:prstDash val="solid"/>
            <a:round/>
            <a:headEnd type="none" w="med" len="med"/>
            <a:tailEnd type="none" w="med" len="med"/>
          </a:ln>
          <a:effectLst/>
        </p:spPr>
        <p:txBody>
          <a:bodyPr vert="horz" wrap="square" lIns="91404" tIns="45702" rIns="91404" bIns="45702" numCol="1" rtlCol="0" anchor="ctr" anchorCtr="0" compatLnSpc="1">
            <a:prstTxWarp prst="textNoShape">
              <a:avLst/>
            </a:prstTxWarp>
            <a:noAutofit/>
          </a:bodyPr>
          <a:lstStyle/>
          <a:p>
            <a:pPr marL="171450" marR="0" lvl="0" indent="-171450" defTabSz="914034" eaLnBrk="1" fontAlgn="ctr" latinLnBrk="0" hangingPunct="1">
              <a:spcBef>
                <a:spcPct val="0"/>
              </a:spcBef>
              <a:spcAft>
                <a:spcPct val="0"/>
              </a:spcAft>
              <a:buSzPct val="60000"/>
              <a:buFont typeface="Wingdings" panose="05000000000000000000" pitchFamily="2" charset="2"/>
              <a:buChar char="l"/>
              <a:tabLst/>
              <a:defRPr/>
            </a:pPr>
            <a:r>
              <a:rPr kumimoji="0" lang="en-US" sz="1400" b="0" i="0" u="none" strike="noStrike" kern="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Download the generated SND template and import it to the local IDE tool.</a:t>
            </a:r>
            <a:endParaRPr kumimoji="0" lang="en-US" altLang="zh-CN" sz="1400" b="0" i="0" u="none" strike="noStrike" kern="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cs typeface="Microsoft YaHei" charset="-122"/>
              <a:sym typeface="Huawei Sans" panose="020C0503030203020204" pitchFamily="34" charset="0"/>
            </a:endParaRPr>
          </a:p>
          <a:p>
            <a:pPr marL="171450" marR="0" lvl="0" indent="-171450" defTabSz="914034" eaLnBrk="1" fontAlgn="ctr" latinLnBrk="0" hangingPunct="1">
              <a:spcBef>
                <a:spcPct val="0"/>
              </a:spcBef>
              <a:spcAft>
                <a:spcPct val="0"/>
              </a:spcAft>
              <a:buSzPct val="60000"/>
              <a:buFont typeface="Wingdings" panose="05000000000000000000" pitchFamily="2" charset="2"/>
              <a:buChar char="l"/>
              <a:tabLst/>
              <a:defRPr/>
            </a:pPr>
            <a:r>
              <a:rPr kumimoji="0" lang="en-US" sz="1400" b="0" i="0" u="none" strike="noStrike" kern="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Develop the SND package based on the device type.</a:t>
            </a:r>
            <a:endParaRPr kumimoji="0" lang="en-US" altLang="zh-CN" sz="1400" b="0" i="0" u="none" strike="noStrike" kern="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cs typeface="Microsoft YaHei" charset="-122"/>
              <a:sym typeface="Huawei Sans" panose="020C0503030203020204" pitchFamily="34" charset="0"/>
            </a:endParaRPr>
          </a:p>
        </p:txBody>
      </p:sp>
      <p:sp>
        <p:nvSpPr>
          <p:cNvPr id="226" name="矩形 225">
            <a:extLst>
              <a:ext uri="{FF2B5EF4-FFF2-40B4-BE49-F238E27FC236}">
                <a16:creationId xmlns:a16="http://schemas.microsoft.com/office/drawing/2014/main" id="{206E05B5-9A02-4EAD-BA5D-67A6647B42F0}"/>
              </a:ext>
            </a:extLst>
          </p:cNvPr>
          <p:cNvSpPr/>
          <p:nvPr/>
        </p:nvSpPr>
        <p:spPr bwMode="gray">
          <a:xfrm>
            <a:off x="6531426" y="4062300"/>
            <a:ext cx="4792964" cy="1371957"/>
          </a:xfrm>
          <a:prstGeom prst="rect">
            <a:avLst/>
          </a:prstGeom>
          <a:solidFill>
            <a:srgbClr val="F3FBFE">
              <a:lumMod val="95000"/>
            </a:srgbClr>
          </a:solidFill>
          <a:ln w="28575" cap="flat" cmpd="sng" algn="ctr">
            <a:noFill/>
            <a:prstDash val="solid"/>
            <a:round/>
            <a:headEnd type="none" w="med" len="med"/>
            <a:tailEnd type="none" w="med" len="med"/>
          </a:ln>
          <a:effectLst/>
        </p:spPr>
        <p:txBody>
          <a:bodyPr vert="horz" wrap="square" lIns="91404" tIns="45702" rIns="91404" bIns="45702" numCol="1" rtlCol="0" anchor="ctr" anchorCtr="0" compatLnSpc="1">
            <a:prstTxWarp prst="textNoShape">
              <a:avLst/>
            </a:prstTxWarp>
            <a:noAutofit/>
          </a:bodyPr>
          <a:lstStyle/>
          <a:p>
            <a:pPr marL="171450" marR="0" lvl="0" indent="-171450" defTabSz="914034" eaLnBrk="1" fontAlgn="ctr" latinLnBrk="0" hangingPunct="1">
              <a:spcBef>
                <a:spcPct val="0"/>
              </a:spcBef>
              <a:spcAft>
                <a:spcPct val="0"/>
              </a:spcAft>
              <a:buSzPct val="60000"/>
              <a:buFont typeface="Wingdings" panose="05000000000000000000" pitchFamily="2" charset="2"/>
              <a:buChar char="l"/>
              <a:tabLst/>
              <a:defRPr/>
            </a:pPr>
            <a:r>
              <a:rPr kumimoji="0" lang="en-US" sz="1400" b="0" i="0" u="none" strike="noStrike" kern="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Load the developed SND package to </a:t>
            </a:r>
            <a:r>
              <a:rPr kumimoji="0" lang="en-US" sz="1400" b="0" i="0" u="none" strike="noStrike" kern="0" cap="none" spc="0" normalizeH="0" baseline="0" noProof="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NCE.</a:t>
            </a:r>
            <a:endParaRPr kumimoji="0" lang="en-US" altLang="zh-CN" sz="1400" b="0" i="0" u="none" strike="noStrike" kern="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cs typeface="Microsoft YaHei" charset="-122"/>
              <a:sym typeface="Huawei Sans" panose="020C0503030203020204" pitchFamily="34" charset="0"/>
            </a:endParaRPr>
          </a:p>
          <a:p>
            <a:pPr marL="171450" marR="0" lvl="0" indent="-171450" defTabSz="914034" eaLnBrk="1" fontAlgn="ctr" latinLnBrk="0" hangingPunct="1">
              <a:spcBef>
                <a:spcPct val="0"/>
              </a:spcBef>
              <a:spcAft>
                <a:spcPct val="0"/>
              </a:spcAft>
              <a:buSzPct val="60000"/>
              <a:buFont typeface="Wingdings" panose="05000000000000000000" pitchFamily="2" charset="2"/>
              <a:buChar char="l"/>
              <a:tabLst/>
              <a:defRPr/>
            </a:pPr>
            <a:r>
              <a:rPr kumimoji="0" lang="en-US" sz="1400" b="0" i="0" u="none" strike="noStrike" kern="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Add a new device. Device information is the same as that in the imported SND package.</a:t>
            </a:r>
            <a:endParaRPr kumimoji="0" lang="en-US" altLang="zh-CN" sz="1400" b="0" i="0" u="none" strike="noStrike" kern="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cs typeface="Microsoft YaHei" charset="-122"/>
              <a:sym typeface="Huawei Sans" panose="020C0503030203020204" pitchFamily="34" charset="0"/>
            </a:endParaRPr>
          </a:p>
          <a:p>
            <a:pPr marL="171450" marR="0" lvl="0" indent="-171450" defTabSz="914034" eaLnBrk="1" fontAlgn="ctr" latinLnBrk="0" hangingPunct="1">
              <a:spcBef>
                <a:spcPct val="0"/>
              </a:spcBef>
              <a:spcAft>
                <a:spcPct val="0"/>
              </a:spcAft>
              <a:buSzPct val="60000"/>
              <a:buFont typeface="Wingdings" panose="05000000000000000000" pitchFamily="2" charset="2"/>
              <a:buChar char="l"/>
              <a:tabLst/>
              <a:defRPr/>
            </a:pPr>
            <a:r>
              <a:rPr kumimoji="0" lang="en-US" sz="1400" b="0" i="0" u="none" strike="noStrike" kern="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Automatically generate configuration GUIs and NBIs for new devices.</a:t>
            </a:r>
            <a:endParaRPr kumimoji="0" lang="en-US" altLang="zh-CN" sz="1400" b="0" i="0" u="none" strike="noStrike" kern="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cs typeface="Microsoft YaHei" charset="-122"/>
              <a:sym typeface="Huawei Sans" panose="020C0503030203020204" pitchFamily="34" charset="0"/>
            </a:endParaRPr>
          </a:p>
          <a:p>
            <a:pPr marL="171450" marR="0" lvl="0" indent="-171450" defTabSz="914034" eaLnBrk="1" fontAlgn="ctr" latinLnBrk="0" hangingPunct="1">
              <a:spcBef>
                <a:spcPct val="0"/>
              </a:spcBef>
              <a:spcAft>
                <a:spcPct val="0"/>
              </a:spcAft>
              <a:buSzPct val="60000"/>
              <a:buFont typeface="Wingdings" panose="05000000000000000000" pitchFamily="2" charset="2"/>
              <a:buChar char="l"/>
              <a:tabLst/>
              <a:defRPr/>
            </a:pPr>
            <a:endParaRPr kumimoji="0" lang="en-US" altLang="zh-CN" sz="1400" b="0" i="0" u="none" strike="noStrike" kern="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cs typeface="Microsoft YaHei" charset="-122"/>
              <a:sym typeface="Huawei Sans" panose="020C0503030203020204" pitchFamily="34" charset="0"/>
            </a:endParaRPr>
          </a:p>
        </p:txBody>
      </p:sp>
      <p:sp>
        <p:nvSpPr>
          <p:cNvPr id="227" name="矩形 226">
            <a:extLst>
              <a:ext uri="{FF2B5EF4-FFF2-40B4-BE49-F238E27FC236}">
                <a16:creationId xmlns:a16="http://schemas.microsoft.com/office/drawing/2014/main" id="{D619AF07-FACE-4AF5-878B-FAB80BBD5EF4}"/>
              </a:ext>
            </a:extLst>
          </p:cNvPr>
          <p:cNvSpPr/>
          <p:nvPr/>
        </p:nvSpPr>
        <p:spPr bwMode="gray">
          <a:xfrm>
            <a:off x="6567629" y="1408286"/>
            <a:ext cx="3922850" cy="440803"/>
          </a:xfrm>
          <a:prstGeom prst="rect">
            <a:avLst/>
          </a:prstGeom>
          <a:noFill/>
          <a:ln w="28575" cap="flat" cmpd="sng" algn="ctr">
            <a:noFill/>
            <a:prstDash val="solid"/>
            <a:round/>
            <a:headEnd type="none" w="med" len="med"/>
            <a:tailEnd type="none" w="med" len="med"/>
          </a:ln>
          <a:effectLst/>
        </p:spPr>
        <p:txBody>
          <a:bodyPr vert="horz" wrap="square" lIns="91404" tIns="45702" rIns="91404" bIns="45702" numCol="1" rtlCol="0" anchor="t" anchorCtr="0" compatLnSpc="1">
            <a:prstTxWarp prst="textNoShape">
              <a:avLst/>
            </a:prstTxWarp>
            <a:noAutofit/>
          </a:bodyPr>
          <a:lstStyle/>
          <a:p>
            <a:pPr marL="0" marR="0" lvl="0" indent="0" defTabSz="914034" eaLnBrk="1" fontAlgn="ctr" latinLnBrk="0" hangingPunct="1">
              <a:lnSpc>
                <a:spcPct val="150000"/>
              </a:lnSpc>
              <a:spcBef>
                <a:spcPct val="0"/>
              </a:spcBef>
              <a:spcAft>
                <a:spcPct val="0"/>
              </a:spcAft>
              <a:buClr>
                <a:srgbClr val="CC9900"/>
              </a:buClr>
              <a:buSzTx/>
              <a:buFontTx/>
              <a:buNone/>
              <a:tabLst/>
              <a:defRPr/>
            </a:pPr>
            <a:r>
              <a:rPr kumimoji="0" lang="en-US" sz="1600" b="1" i="0" u="none" strike="noStrike" kern="0" cap="none" spc="0" normalizeH="0" baseline="0" noProof="0" dirty="0">
                <a:ln>
                  <a:noFill/>
                </a:ln>
                <a:solidFill>
                  <a:srgbClr val="000000"/>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Generating the SND template</a:t>
            </a:r>
            <a:endParaRPr kumimoji="0" lang="en-US" altLang="zh-CN" sz="1600" b="1" i="0" u="none" strike="noStrike" kern="0" cap="none" spc="0" normalizeH="0" baseline="0" noProof="0" dirty="0">
              <a:ln>
                <a:noFill/>
              </a:ln>
              <a:solidFill>
                <a:srgbClr val="000000"/>
              </a:solidFill>
              <a:effectLst/>
              <a:uLnTx/>
              <a:uFillTx/>
              <a:latin typeface="Huawei Sans" panose="020C0503030203020204" pitchFamily="34" charset="0"/>
              <a:ea typeface="方正兰亭黑简体" panose="02000000000000000000" pitchFamily="2" charset="-122"/>
              <a:cs typeface="Microsoft YaHei" charset="-122"/>
              <a:sym typeface="Huawei Sans" panose="020C0503030203020204" pitchFamily="34" charset="0"/>
            </a:endParaRPr>
          </a:p>
        </p:txBody>
      </p:sp>
      <p:sp>
        <p:nvSpPr>
          <p:cNvPr id="228" name="椭圆 227">
            <a:extLst>
              <a:ext uri="{FF2B5EF4-FFF2-40B4-BE49-F238E27FC236}">
                <a16:creationId xmlns:a16="http://schemas.microsoft.com/office/drawing/2014/main" id="{6C79C252-0ED4-4C61-8B42-50D2E7E5AE5E}"/>
              </a:ext>
            </a:extLst>
          </p:cNvPr>
          <p:cNvSpPr>
            <a:spLocks/>
          </p:cNvSpPr>
          <p:nvPr/>
        </p:nvSpPr>
        <p:spPr bwMode="gray">
          <a:xfrm>
            <a:off x="6264926" y="1585000"/>
            <a:ext cx="179907" cy="179907"/>
          </a:xfrm>
          <a:prstGeom prst="ellipse">
            <a:avLst/>
          </a:prstGeom>
          <a:solidFill>
            <a:srgbClr val="40BFC8"/>
          </a:solidFill>
          <a:ln w="25400" cap="flat" cmpd="sng" algn="ctr">
            <a:solidFill>
              <a:srgbClr val="40BFC8"/>
            </a:solidFill>
            <a:prstDash val="solid"/>
          </a:ln>
          <a:effectLst/>
        </p:spPr>
        <p:txBody>
          <a:bodyPr rtlCol="0" anchor="ctr">
            <a:noAutofit/>
          </a:bodyPr>
          <a:lstStyle/>
          <a:p>
            <a:pPr marL="0" marR="0" lvl="0" indent="0" algn="ctr" defTabSz="914034" eaLnBrk="1" fontAlgn="ctr" latinLnBrk="0" hangingPunct="1">
              <a:lnSpc>
                <a:spcPct val="100000"/>
              </a:lnSpc>
              <a:spcBef>
                <a:spcPts val="0"/>
              </a:spcBef>
              <a:spcAft>
                <a:spcPts val="0"/>
              </a:spcAft>
              <a:buClrTx/>
              <a:buSzTx/>
              <a:buFontTx/>
              <a:buNone/>
              <a:tabLst/>
              <a:defRPr/>
            </a:pPr>
            <a:r>
              <a:rPr kumimoji="0" lang="en-US" sz="1200" b="1" i="0" u="none" strike="noStrike" kern="0" cap="none" spc="0" normalizeH="0" baseline="0" noProof="0" dirty="0">
                <a:ln>
                  <a:noFill/>
                </a:ln>
                <a:solidFill>
                  <a:srgbClr val="FFFFFF"/>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1</a:t>
            </a:r>
            <a:endParaRPr kumimoji="0" lang="en-US" altLang="zh-CN" sz="1200" b="1" i="0" u="none" strike="noStrike" kern="0" cap="none" spc="0" normalizeH="0" baseline="0" noProof="0" dirty="0">
              <a:ln>
                <a:noFill/>
              </a:ln>
              <a:solidFill>
                <a:srgbClr val="FFFFFF"/>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29" name="椭圆 228">
            <a:extLst>
              <a:ext uri="{FF2B5EF4-FFF2-40B4-BE49-F238E27FC236}">
                <a16:creationId xmlns:a16="http://schemas.microsoft.com/office/drawing/2014/main" id="{11335059-A986-436E-A3C4-30B0AC68AD1B}"/>
              </a:ext>
            </a:extLst>
          </p:cNvPr>
          <p:cNvSpPr>
            <a:spLocks/>
          </p:cNvSpPr>
          <p:nvPr/>
        </p:nvSpPr>
        <p:spPr bwMode="gray">
          <a:xfrm>
            <a:off x="6264926" y="2707366"/>
            <a:ext cx="179907" cy="179907"/>
          </a:xfrm>
          <a:prstGeom prst="ellipse">
            <a:avLst/>
          </a:prstGeom>
          <a:solidFill>
            <a:srgbClr val="40BFC8"/>
          </a:solidFill>
          <a:ln w="25400" cap="flat" cmpd="sng" algn="ctr">
            <a:solidFill>
              <a:srgbClr val="40BFC8"/>
            </a:solidFill>
            <a:prstDash val="solid"/>
          </a:ln>
          <a:effectLst/>
        </p:spPr>
        <p:txBody>
          <a:bodyPr rtlCol="0" anchor="ctr">
            <a:noAutofit/>
          </a:bodyPr>
          <a:lstStyle/>
          <a:p>
            <a:pPr marL="0" marR="0" lvl="0" indent="0" algn="ctr" defTabSz="914034" eaLnBrk="1" fontAlgn="ctr" latinLnBrk="0" hangingPunct="1">
              <a:lnSpc>
                <a:spcPct val="100000"/>
              </a:lnSpc>
              <a:spcBef>
                <a:spcPts val="0"/>
              </a:spcBef>
              <a:spcAft>
                <a:spcPts val="0"/>
              </a:spcAft>
              <a:buClrTx/>
              <a:buSzTx/>
              <a:buFontTx/>
              <a:buNone/>
              <a:tabLst/>
              <a:defRPr/>
            </a:pPr>
            <a:r>
              <a:rPr kumimoji="0" lang="en-US" sz="1200" b="1" i="0" u="none" strike="noStrike" kern="0" cap="none" spc="0" normalizeH="0" baseline="0" noProof="0" dirty="0">
                <a:ln>
                  <a:noFill/>
                </a:ln>
                <a:solidFill>
                  <a:srgbClr val="FFFFFF"/>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2</a:t>
            </a:r>
            <a:endParaRPr kumimoji="0" lang="en-US" altLang="zh-CN" sz="1200" b="1" i="0" u="none" strike="noStrike" kern="0" cap="none" spc="0" normalizeH="0" baseline="0" noProof="0" dirty="0">
              <a:ln>
                <a:noFill/>
              </a:ln>
              <a:solidFill>
                <a:srgbClr val="FFFFFF"/>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0" name="椭圆 229">
            <a:extLst>
              <a:ext uri="{FF2B5EF4-FFF2-40B4-BE49-F238E27FC236}">
                <a16:creationId xmlns:a16="http://schemas.microsoft.com/office/drawing/2014/main" id="{6C9E20F9-5407-49E8-AC2F-3C68C4201722}"/>
              </a:ext>
            </a:extLst>
          </p:cNvPr>
          <p:cNvSpPr>
            <a:spLocks/>
          </p:cNvSpPr>
          <p:nvPr/>
        </p:nvSpPr>
        <p:spPr bwMode="gray">
          <a:xfrm>
            <a:off x="6264926" y="3866728"/>
            <a:ext cx="179907" cy="179907"/>
          </a:xfrm>
          <a:prstGeom prst="ellipse">
            <a:avLst/>
          </a:prstGeom>
          <a:solidFill>
            <a:srgbClr val="40BFC8"/>
          </a:solidFill>
          <a:ln w="25400" cap="flat" cmpd="sng" algn="ctr">
            <a:solidFill>
              <a:srgbClr val="40BFC8"/>
            </a:solidFill>
            <a:prstDash val="solid"/>
          </a:ln>
          <a:effectLst/>
        </p:spPr>
        <p:txBody>
          <a:bodyPr rtlCol="0" anchor="ctr">
            <a:noAutofit/>
          </a:bodyPr>
          <a:lstStyle/>
          <a:p>
            <a:pPr marL="0" marR="0" lvl="0" indent="0" algn="ctr" defTabSz="914034" eaLnBrk="1" fontAlgn="ctr" latinLnBrk="0" hangingPunct="1">
              <a:lnSpc>
                <a:spcPct val="100000"/>
              </a:lnSpc>
              <a:spcBef>
                <a:spcPts val="0"/>
              </a:spcBef>
              <a:spcAft>
                <a:spcPts val="0"/>
              </a:spcAft>
              <a:buClrTx/>
              <a:buSzTx/>
              <a:buFontTx/>
              <a:buNone/>
              <a:tabLst/>
              <a:defRPr/>
            </a:pPr>
            <a:r>
              <a:rPr kumimoji="0" lang="en-US" sz="1200" b="1" i="0" u="none" strike="noStrike" kern="0" cap="none" spc="0" normalizeH="0" baseline="0" noProof="0" dirty="0">
                <a:ln>
                  <a:noFill/>
                </a:ln>
                <a:solidFill>
                  <a:srgbClr val="FFFFFF"/>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3</a:t>
            </a:r>
            <a:endParaRPr kumimoji="0" lang="en-US" altLang="zh-CN" sz="1200" b="1" i="0" u="none" strike="noStrike" kern="0" cap="none" spc="0" normalizeH="0" baseline="0" noProof="0" dirty="0">
              <a:ln>
                <a:noFill/>
              </a:ln>
              <a:solidFill>
                <a:srgbClr val="FFFFFF"/>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1" name="矩形 230">
            <a:extLst>
              <a:ext uri="{FF2B5EF4-FFF2-40B4-BE49-F238E27FC236}">
                <a16:creationId xmlns:a16="http://schemas.microsoft.com/office/drawing/2014/main" id="{B7F0A0F0-6810-4FCA-A152-7A08626C1ECF}"/>
              </a:ext>
            </a:extLst>
          </p:cNvPr>
          <p:cNvSpPr/>
          <p:nvPr/>
        </p:nvSpPr>
        <p:spPr bwMode="gray">
          <a:xfrm>
            <a:off x="6580329" y="2559880"/>
            <a:ext cx="4412568" cy="440803"/>
          </a:xfrm>
          <a:prstGeom prst="rect">
            <a:avLst/>
          </a:prstGeom>
          <a:noFill/>
          <a:ln w="28575" cap="flat" cmpd="sng" algn="ctr">
            <a:noFill/>
            <a:prstDash val="solid"/>
            <a:round/>
            <a:headEnd type="none" w="med" len="med"/>
            <a:tailEnd type="none" w="med" len="med"/>
          </a:ln>
          <a:effectLst/>
        </p:spPr>
        <p:txBody>
          <a:bodyPr vert="horz" wrap="square" lIns="91404" tIns="45702" rIns="91404" bIns="45702" numCol="1" rtlCol="0" anchor="t" anchorCtr="0" compatLnSpc="1">
            <a:prstTxWarp prst="textNoShape">
              <a:avLst/>
            </a:prstTxWarp>
            <a:noAutofit/>
          </a:bodyPr>
          <a:lstStyle/>
          <a:p>
            <a:pPr marL="0" marR="0" lvl="0" indent="0" defTabSz="914034" eaLnBrk="1" fontAlgn="ctr" latinLnBrk="0" hangingPunct="1">
              <a:lnSpc>
                <a:spcPct val="150000"/>
              </a:lnSpc>
              <a:spcBef>
                <a:spcPct val="0"/>
              </a:spcBef>
              <a:spcAft>
                <a:spcPct val="0"/>
              </a:spcAft>
              <a:buClr>
                <a:srgbClr val="CC9900"/>
              </a:buClr>
              <a:buSzTx/>
              <a:buFontTx/>
              <a:buNone/>
              <a:tabLst/>
              <a:defRPr/>
            </a:pPr>
            <a:r>
              <a:rPr kumimoji="0" lang="en-US" sz="1600" b="1" i="0" u="none" strike="noStrike" kern="0" cap="none" spc="0" normalizeH="0" baseline="0" noProof="0" dirty="0">
                <a:ln>
                  <a:noFill/>
                </a:ln>
                <a:solidFill>
                  <a:srgbClr val="000000"/>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Developing the SND package</a:t>
            </a:r>
            <a:endParaRPr kumimoji="0" lang="en-US" altLang="zh-CN" sz="1600" b="1" i="0" u="none" strike="noStrike" kern="0" cap="none" spc="0" normalizeH="0" baseline="0" noProof="0" dirty="0">
              <a:ln>
                <a:noFill/>
              </a:ln>
              <a:solidFill>
                <a:srgbClr val="000000"/>
              </a:solidFill>
              <a:effectLst/>
              <a:uLnTx/>
              <a:uFillTx/>
              <a:latin typeface="Huawei Sans" panose="020C0503030203020204" pitchFamily="34" charset="0"/>
              <a:ea typeface="方正兰亭黑简体" panose="02000000000000000000" pitchFamily="2" charset="-122"/>
              <a:cs typeface="Microsoft YaHei" charset="-122"/>
              <a:sym typeface="Huawei Sans" panose="020C0503030203020204" pitchFamily="34" charset="0"/>
            </a:endParaRPr>
          </a:p>
        </p:txBody>
      </p:sp>
      <p:sp>
        <p:nvSpPr>
          <p:cNvPr id="232" name="矩形 231">
            <a:extLst>
              <a:ext uri="{FF2B5EF4-FFF2-40B4-BE49-F238E27FC236}">
                <a16:creationId xmlns:a16="http://schemas.microsoft.com/office/drawing/2014/main" id="{ACDEA714-A956-4717-8277-C14470A6F8DC}"/>
              </a:ext>
            </a:extLst>
          </p:cNvPr>
          <p:cNvSpPr/>
          <p:nvPr/>
        </p:nvSpPr>
        <p:spPr bwMode="gray">
          <a:xfrm>
            <a:off x="6580329" y="3621497"/>
            <a:ext cx="3668990" cy="440803"/>
          </a:xfrm>
          <a:prstGeom prst="rect">
            <a:avLst/>
          </a:prstGeom>
          <a:noFill/>
          <a:ln w="28575" cap="flat" cmpd="sng" algn="ctr">
            <a:noFill/>
            <a:prstDash val="solid"/>
            <a:round/>
            <a:headEnd type="none" w="med" len="med"/>
            <a:tailEnd type="none" w="med" len="med"/>
          </a:ln>
          <a:effectLst/>
        </p:spPr>
        <p:txBody>
          <a:bodyPr vert="horz" wrap="square" lIns="91404" tIns="45702" rIns="91404" bIns="45702" numCol="1" rtlCol="0" anchor="t" anchorCtr="0" compatLnSpc="1">
            <a:prstTxWarp prst="textNoShape">
              <a:avLst/>
            </a:prstTxWarp>
            <a:noAutofit/>
          </a:bodyPr>
          <a:lstStyle/>
          <a:p>
            <a:pPr marL="0" marR="0" lvl="0" indent="0" defTabSz="914034" eaLnBrk="1" fontAlgn="ctr" latinLnBrk="0" hangingPunct="1">
              <a:lnSpc>
                <a:spcPct val="150000"/>
              </a:lnSpc>
              <a:spcBef>
                <a:spcPct val="0"/>
              </a:spcBef>
              <a:spcAft>
                <a:spcPct val="0"/>
              </a:spcAft>
              <a:buClr>
                <a:srgbClr val="CC9900"/>
              </a:buClr>
              <a:buSzTx/>
              <a:buFontTx/>
              <a:buNone/>
              <a:tabLst/>
              <a:defRPr/>
            </a:pPr>
            <a:r>
              <a:rPr kumimoji="0" lang="en-US" sz="1600" b="1" i="0" u="none" strike="noStrike" kern="0" cap="none" spc="0" normalizeH="0" baseline="0" noProof="0" dirty="0">
                <a:ln>
                  <a:noFill/>
                </a:ln>
                <a:solidFill>
                  <a:srgbClr val="000000"/>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Loading the SND package</a:t>
            </a:r>
          </a:p>
        </p:txBody>
      </p:sp>
      <p:cxnSp>
        <p:nvCxnSpPr>
          <p:cNvPr id="233" name="直线连接符 19">
            <a:extLst>
              <a:ext uri="{FF2B5EF4-FFF2-40B4-BE49-F238E27FC236}">
                <a16:creationId xmlns:a16="http://schemas.microsoft.com/office/drawing/2014/main" id="{FA072787-9E6C-453A-9B78-3DFEA99BF5F1}"/>
              </a:ext>
            </a:extLst>
          </p:cNvPr>
          <p:cNvCxnSpPr>
            <a:stCxn id="228" idx="4"/>
            <a:endCxn id="229" idx="0"/>
          </p:cNvCxnSpPr>
          <p:nvPr/>
        </p:nvCxnSpPr>
        <p:spPr bwMode="gray">
          <a:xfrm>
            <a:off x="6354880" y="1764907"/>
            <a:ext cx="0" cy="942459"/>
          </a:xfrm>
          <a:prstGeom prst="line">
            <a:avLst/>
          </a:prstGeom>
          <a:noFill/>
          <a:ln w="25400" cap="flat" cmpd="sng" algn="ctr">
            <a:solidFill>
              <a:srgbClr val="40BFC8"/>
            </a:solidFill>
            <a:prstDash val="solid"/>
            <a:miter lim="800000"/>
          </a:ln>
          <a:effectLst/>
        </p:spPr>
      </p:cxnSp>
      <p:cxnSp>
        <p:nvCxnSpPr>
          <p:cNvPr id="234" name="直线连接符 21">
            <a:extLst>
              <a:ext uri="{FF2B5EF4-FFF2-40B4-BE49-F238E27FC236}">
                <a16:creationId xmlns:a16="http://schemas.microsoft.com/office/drawing/2014/main" id="{472638D2-DD58-4BD5-9CC8-3F1EAFECED13}"/>
              </a:ext>
            </a:extLst>
          </p:cNvPr>
          <p:cNvCxnSpPr>
            <a:stCxn id="229" idx="4"/>
            <a:endCxn id="230" idx="0"/>
          </p:cNvCxnSpPr>
          <p:nvPr/>
        </p:nvCxnSpPr>
        <p:spPr bwMode="gray">
          <a:xfrm>
            <a:off x="6354880" y="2887273"/>
            <a:ext cx="0" cy="979455"/>
          </a:xfrm>
          <a:prstGeom prst="line">
            <a:avLst/>
          </a:prstGeom>
          <a:noFill/>
          <a:ln w="25400" cap="flat" cmpd="sng" algn="ctr">
            <a:solidFill>
              <a:srgbClr val="40BFC8"/>
            </a:solidFill>
            <a:prstDash val="solid"/>
            <a:miter lim="800000"/>
          </a:ln>
          <a:effectLst/>
        </p:spPr>
      </p:cxnSp>
      <p:sp>
        <p:nvSpPr>
          <p:cNvPr id="235" name="椭圆 234">
            <a:extLst>
              <a:ext uri="{FF2B5EF4-FFF2-40B4-BE49-F238E27FC236}">
                <a16:creationId xmlns:a16="http://schemas.microsoft.com/office/drawing/2014/main" id="{DCE040A5-5FDC-40FB-A0B0-519CF97B355C}"/>
              </a:ext>
            </a:extLst>
          </p:cNvPr>
          <p:cNvSpPr>
            <a:spLocks/>
          </p:cNvSpPr>
          <p:nvPr/>
        </p:nvSpPr>
        <p:spPr bwMode="gray">
          <a:xfrm>
            <a:off x="6281830" y="5330636"/>
            <a:ext cx="179907" cy="179907"/>
          </a:xfrm>
          <a:prstGeom prst="ellipse">
            <a:avLst/>
          </a:prstGeom>
          <a:solidFill>
            <a:srgbClr val="40BFC8"/>
          </a:solidFill>
          <a:ln w="25400" cap="flat" cmpd="sng" algn="ctr">
            <a:solidFill>
              <a:srgbClr val="40BFC8"/>
            </a:solidFill>
            <a:prstDash val="solid"/>
          </a:ln>
          <a:effectLst/>
        </p:spPr>
        <p:txBody>
          <a:bodyPr rtlCol="0" anchor="ctr">
            <a:noAutofit/>
          </a:bodyPr>
          <a:lstStyle/>
          <a:p>
            <a:pPr marL="0" marR="0" lvl="0" indent="0" algn="ctr" defTabSz="914034" eaLnBrk="1" fontAlgn="ctr" latinLnBrk="0" hangingPunct="1">
              <a:lnSpc>
                <a:spcPct val="100000"/>
              </a:lnSpc>
              <a:spcBef>
                <a:spcPts val="0"/>
              </a:spcBef>
              <a:spcAft>
                <a:spcPts val="0"/>
              </a:spcAft>
              <a:buClrTx/>
              <a:buSzTx/>
              <a:buFontTx/>
              <a:buNone/>
              <a:tabLst/>
              <a:defRPr/>
            </a:pPr>
            <a:r>
              <a:rPr kumimoji="0" lang="en-US" sz="1200" b="1" i="0" u="none" strike="noStrike" kern="0" cap="none" spc="0" normalizeH="0" baseline="0" noProof="0" dirty="0">
                <a:ln>
                  <a:noFill/>
                </a:ln>
                <a:solidFill>
                  <a:srgbClr val="FFFFFF"/>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4</a:t>
            </a:r>
            <a:endParaRPr kumimoji="0" lang="en-US" altLang="zh-CN" sz="1200" b="1" i="0" u="none" strike="noStrike" kern="0" cap="none" spc="0" normalizeH="0" baseline="0" noProof="0" dirty="0">
              <a:ln>
                <a:noFill/>
              </a:ln>
              <a:solidFill>
                <a:srgbClr val="FFFFFF"/>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6" name="矩形 235">
            <a:extLst>
              <a:ext uri="{FF2B5EF4-FFF2-40B4-BE49-F238E27FC236}">
                <a16:creationId xmlns:a16="http://schemas.microsoft.com/office/drawing/2014/main" id="{CD5ECABE-5D87-414C-A68B-E76C96B5455F}"/>
              </a:ext>
            </a:extLst>
          </p:cNvPr>
          <p:cNvSpPr/>
          <p:nvPr/>
        </p:nvSpPr>
        <p:spPr bwMode="gray">
          <a:xfrm>
            <a:off x="6565334" y="5239281"/>
            <a:ext cx="4427563" cy="440803"/>
          </a:xfrm>
          <a:prstGeom prst="rect">
            <a:avLst/>
          </a:prstGeom>
          <a:noFill/>
          <a:ln w="28575" cap="flat" cmpd="sng" algn="ctr">
            <a:noFill/>
            <a:prstDash val="solid"/>
            <a:round/>
            <a:headEnd type="none" w="med" len="med"/>
            <a:tailEnd type="none" w="med" len="med"/>
          </a:ln>
          <a:effectLst/>
        </p:spPr>
        <p:txBody>
          <a:bodyPr vert="horz" wrap="square" lIns="91404" tIns="45702" rIns="91404" bIns="45702" numCol="1" rtlCol="0" anchor="t" anchorCtr="0" compatLnSpc="1">
            <a:prstTxWarp prst="textNoShape">
              <a:avLst/>
            </a:prstTxWarp>
            <a:noAutofit/>
          </a:bodyPr>
          <a:lstStyle/>
          <a:p>
            <a:pPr marL="0" marR="0" lvl="0" indent="0" defTabSz="914034" eaLnBrk="1" fontAlgn="ctr" latinLnBrk="0" hangingPunct="1">
              <a:lnSpc>
                <a:spcPct val="150000"/>
              </a:lnSpc>
              <a:spcBef>
                <a:spcPct val="0"/>
              </a:spcBef>
              <a:spcAft>
                <a:spcPct val="0"/>
              </a:spcAft>
              <a:buClr>
                <a:srgbClr val="CC9900"/>
              </a:buClr>
              <a:buSzTx/>
              <a:buFontTx/>
              <a:buNone/>
              <a:tabLst/>
              <a:defRPr/>
            </a:pPr>
            <a:r>
              <a:rPr kumimoji="0" lang="en-US" sz="1600" b="1" i="0" u="none" strike="noStrike" kern="0" cap="none" spc="0" normalizeH="0" baseline="0" noProof="0" dirty="0">
                <a:ln>
                  <a:noFill/>
                </a:ln>
                <a:solidFill>
                  <a:srgbClr val="000000"/>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Delivering basic device configurations</a:t>
            </a:r>
            <a:endParaRPr kumimoji="0" lang="en-US" altLang="zh-CN" sz="1600" b="1" i="0" u="none" strike="noStrike" kern="0" cap="none" spc="0" normalizeH="0" baseline="0" noProof="0" dirty="0">
              <a:ln>
                <a:noFill/>
              </a:ln>
              <a:solidFill>
                <a:srgbClr val="000000"/>
              </a:solidFill>
              <a:effectLst/>
              <a:uLnTx/>
              <a:uFillTx/>
              <a:latin typeface="Huawei Sans" panose="020C0503030203020204" pitchFamily="34" charset="0"/>
              <a:ea typeface="方正兰亭黑简体" panose="02000000000000000000" pitchFamily="2" charset="-122"/>
              <a:cs typeface="Microsoft YaHei" charset="-122"/>
              <a:sym typeface="Huawei Sans" panose="020C0503030203020204" pitchFamily="34" charset="0"/>
            </a:endParaRPr>
          </a:p>
        </p:txBody>
      </p:sp>
      <p:cxnSp>
        <p:nvCxnSpPr>
          <p:cNvPr id="237" name="直线连接符 21">
            <a:extLst>
              <a:ext uri="{FF2B5EF4-FFF2-40B4-BE49-F238E27FC236}">
                <a16:creationId xmlns:a16="http://schemas.microsoft.com/office/drawing/2014/main" id="{164DDEB3-2961-4A76-B8BC-D51237D8ED61}"/>
              </a:ext>
            </a:extLst>
          </p:cNvPr>
          <p:cNvCxnSpPr>
            <a:endCxn id="235" idx="0"/>
          </p:cNvCxnSpPr>
          <p:nvPr/>
        </p:nvCxnSpPr>
        <p:spPr bwMode="gray">
          <a:xfrm>
            <a:off x="6354880" y="4074967"/>
            <a:ext cx="16904" cy="1255669"/>
          </a:xfrm>
          <a:prstGeom prst="line">
            <a:avLst/>
          </a:prstGeom>
          <a:noFill/>
          <a:ln w="25400" cap="flat" cmpd="sng" algn="ctr">
            <a:solidFill>
              <a:srgbClr val="40BFC8"/>
            </a:solidFill>
            <a:prstDash val="solid"/>
            <a:miter lim="800000"/>
          </a:ln>
          <a:effectLst/>
        </p:spPr>
      </p:cxnSp>
      <p:sp>
        <p:nvSpPr>
          <p:cNvPr id="238" name="矩形 237">
            <a:extLst>
              <a:ext uri="{FF2B5EF4-FFF2-40B4-BE49-F238E27FC236}">
                <a16:creationId xmlns:a16="http://schemas.microsoft.com/office/drawing/2014/main" id="{03169575-1456-4032-84DD-3FC4C06A5300}"/>
              </a:ext>
            </a:extLst>
          </p:cNvPr>
          <p:cNvSpPr/>
          <p:nvPr/>
        </p:nvSpPr>
        <p:spPr bwMode="gray">
          <a:xfrm>
            <a:off x="6593721" y="5714366"/>
            <a:ext cx="4779572" cy="444630"/>
          </a:xfrm>
          <a:prstGeom prst="rect">
            <a:avLst/>
          </a:prstGeom>
          <a:solidFill>
            <a:srgbClr val="F3FBFE">
              <a:lumMod val="95000"/>
            </a:srgbClr>
          </a:solidFill>
          <a:ln w="28575" cap="flat" cmpd="sng" algn="ctr">
            <a:noFill/>
            <a:prstDash val="solid"/>
            <a:round/>
            <a:headEnd type="none" w="med" len="med"/>
            <a:tailEnd type="none" w="med" len="med"/>
          </a:ln>
          <a:effectLst/>
        </p:spPr>
        <p:txBody>
          <a:bodyPr vert="horz" wrap="square" lIns="91404" tIns="45702" rIns="91404" bIns="45702" numCol="1" rtlCol="0" anchor="ctr" anchorCtr="0" compatLnSpc="1">
            <a:prstTxWarp prst="textNoShape">
              <a:avLst/>
            </a:prstTxWarp>
            <a:noAutofit/>
          </a:bodyPr>
          <a:lstStyle/>
          <a:p>
            <a:pPr marL="171450" marR="0" lvl="0" indent="-171450" defTabSz="914034" eaLnBrk="1" fontAlgn="ctr" latinLnBrk="0" hangingPunct="1">
              <a:spcBef>
                <a:spcPct val="0"/>
              </a:spcBef>
              <a:spcAft>
                <a:spcPct val="0"/>
              </a:spcAft>
              <a:buSzPct val="60000"/>
              <a:buFont typeface="Wingdings" panose="05000000000000000000" pitchFamily="2" charset="2"/>
              <a:buChar char="l"/>
              <a:tabLst/>
              <a:defRPr/>
            </a:pPr>
            <a:r>
              <a:rPr kumimoji="0" lang="en-US" sz="1400" b="0" i="0" u="none" strike="noStrike" kern="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Apply basic device configurations through the GUIs or NBIs.</a:t>
            </a:r>
            <a:endParaRPr kumimoji="0" lang="en-US" altLang="zh-CN" sz="1400" b="0" i="0" u="none" strike="noStrike" kern="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cs typeface="Microsoft YaHei" charset="-122"/>
              <a:sym typeface="Huawei Sans" panose="020C0503030203020204" pitchFamily="34" charset="0"/>
            </a:endParaRPr>
          </a:p>
        </p:txBody>
      </p:sp>
      <p:sp>
        <p:nvSpPr>
          <p:cNvPr id="248" name="矩形 247">
            <a:extLst>
              <a:ext uri="{FF2B5EF4-FFF2-40B4-BE49-F238E27FC236}">
                <a16:creationId xmlns:a16="http://schemas.microsoft.com/office/drawing/2014/main" id="{5A0231DD-474E-4160-B863-B7CBB4270EDC}"/>
              </a:ext>
            </a:extLst>
          </p:cNvPr>
          <p:cNvSpPr/>
          <p:nvPr/>
        </p:nvSpPr>
        <p:spPr bwMode="gray">
          <a:xfrm>
            <a:off x="6354880" y="986418"/>
            <a:ext cx="5013589" cy="369188"/>
          </a:xfrm>
          <a:prstGeom prst="rect">
            <a:avLst/>
          </a:prstGeom>
        </p:spPr>
        <p:txBody>
          <a:bodyPr wrap="square">
            <a:noAutofit/>
          </a:bodyPr>
          <a:lstStyle/>
          <a:p>
            <a:pPr marL="0" marR="0" lvl="0" indent="0" algn="ctr" defTabSz="1218956" eaLnBrk="1" fontAlgn="ctr" latinLnBrk="0" hangingPunct="1">
              <a:lnSpc>
                <a:spcPct val="100000"/>
              </a:lnSpc>
              <a:spcBef>
                <a:spcPct val="0"/>
              </a:spcBef>
              <a:spcAft>
                <a:spcPct val="0"/>
              </a:spcAft>
              <a:buClrTx/>
              <a:buSzTx/>
              <a:buFontTx/>
              <a:buNone/>
              <a:tabLst/>
              <a:defRPr/>
            </a:pPr>
            <a:r>
              <a:rPr kumimoji="0" lang="en-US" sz="1799" b="1" i="0" u="none" strike="noStrike" kern="0" cap="none" spc="0" normalizeH="0" baseline="0" noProof="0" dirty="0">
                <a:ln>
                  <a:noFill/>
                </a:ln>
                <a:effectLst/>
                <a:uLnTx/>
                <a:uFillTx/>
                <a:latin typeface="Huawei Sans" panose="020C0503030203020204" pitchFamily="34" charset="0"/>
                <a:ea typeface="方正兰亭黑简体" panose="02000000000000000000" pitchFamily="2" charset="-122"/>
                <a:sym typeface="Huawei Sans" panose="020C0503030203020204" pitchFamily="34" charset="0"/>
              </a:rPr>
              <a:t>Implementation process</a:t>
            </a:r>
            <a:endParaRPr kumimoji="0" lang="en-US" altLang="zh-CN" sz="1799" b="1" i="0" u="none" strike="noStrike" kern="0" cap="none" spc="0" normalizeH="0" baseline="0" noProof="0" dirty="0">
              <a:ln>
                <a:noFill/>
              </a:ln>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93" name="椭圆 292">
            <a:extLst>
              <a:ext uri="{FF2B5EF4-FFF2-40B4-BE49-F238E27FC236}">
                <a16:creationId xmlns:a16="http://schemas.microsoft.com/office/drawing/2014/main" id="{50ACC010-6ED3-4555-BB7A-6CA53ACFEBB8}"/>
              </a:ext>
            </a:extLst>
          </p:cNvPr>
          <p:cNvSpPr/>
          <p:nvPr/>
        </p:nvSpPr>
        <p:spPr bwMode="gray">
          <a:xfrm>
            <a:off x="2796157" y="3490503"/>
            <a:ext cx="179907" cy="179907"/>
          </a:xfrm>
          <a:prstGeom prst="ellipse">
            <a:avLst/>
          </a:prstGeom>
          <a:solidFill>
            <a:srgbClr val="40BFC8"/>
          </a:solidFill>
          <a:ln w="25400" cap="flat" cmpd="sng" algn="ctr">
            <a:solidFill>
              <a:srgbClr val="40BFC8"/>
            </a:solidFill>
            <a:prstDash val="solid"/>
          </a:ln>
          <a:effectLst/>
        </p:spPr>
        <p:txBody>
          <a:bodyPr rtlCol="0" anchor="ctr"/>
          <a:lstStyle/>
          <a:p>
            <a:pPr marL="0" marR="0" lvl="0" indent="0" algn="ctr" defTabSz="914034" eaLnBrk="1" fontAlgn="auto" latinLnBrk="0" hangingPunct="1">
              <a:lnSpc>
                <a:spcPct val="100000"/>
              </a:lnSpc>
              <a:spcBef>
                <a:spcPts val="0"/>
              </a:spcBef>
              <a:spcAft>
                <a:spcPts val="0"/>
              </a:spcAft>
              <a:buClrTx/>
              <a:buSzTx/>
              <a:buFontTx/>
              <a:buNone/>
              <a:tabLst/>
              <a:defRPr/>
            </a:pPr>
            <a:r>
              <a:rPr kumimoji="0" lang="en-US" altLang="zh-CN" sz="1200" b="1" i="0" u="none" strike="noStrike" kern="0" cap="none" spc="0" normalizeH="0" baseline="0" noProof="0" dirty="0">
                <a:ln>
                  <a:noFill/>
                </a:ln>
                <a:solidFill>
                  <a:srgbClr val="FFFFFF"/>
                </a:solidFill>
                <a:effectLst/>
                <a:uLnTx/>
                <a:uFillTx/>
              </a:rPr>
              <a:t>3</a:t>
            </a:r>
            <a:endParaRPr kumimoji="0" lang="zh-CN" altLang="en-US" sz="1200" b="1" i="0" u="none" strike="noStrike" kern="0" cap="none" spc="0" normalizeH="0" baseline="0" noProof="0" dirty="0">
              <a:ln>
                <a:noFill/>
              </a:ln>
              <a:solidFill>
                <a:srgbClr val="FFFFFF"/>
              </a:solidFill>
              <a:effectLst/>
              <a:uLnTx/>
              <a:uFillTx/>
            </a:endParaRPr>
          </a:p>
        </p:txBody>
      </p:sp>
      <p:sp>
        <p:nvSpPr>
          <p:cNvPr id="327" name="椭圆 326">
            <a:extLst>
              <a:ext uri="{FF2B5EF4-FFF2-40B4-BE49-F238E27FC236}">
                <a16:creationId xmlns:a16="http://schemas.microsoft.com/office/drawing/2014/main" id="{D8AC1890-14C1-4974-93FF-077BE5B03F48}"/>
              </a:ext>
            </a:extLst>
          </p:cNvPr>
          <p:cNvSpPr/>
          <p:nvPr/>
        </p:nvSpPr>
        <p:spPr bwMode="gray">
          <a:xfrm>
            <a:off x="1552919" y="2381482"/>
            <a:ext cx="179907" cy="179907"/>
          </a:xfrm>
          <a:prstGeom prst="ellipse">
            <a:avLst/>
          </a:prstGeom>
          <a:solidFill>
            <a:srgbClr val="40BFC8"/>
          </a:solidFill>
          <a:ln w="25400" cap="flat" cmpd="sng" algn="ctr">
            <a:solidFill>
              <a:srgbClr val="40BFC8"/>
            </a:solidFill>
            <a:prstDash val="solid"/>
          </a:ln>
          <a:effectLst/>
        </p:spPr>
        <p:txBody>
          <a:bodyPr rtlCol="0" anchor="ctr"/>
          <a:lstStyle/>
          <a:p>
            <a:pPr marL="0" marR="0" lvl="0" indent="0" algn="ctr" defTabSz="914034" eaLnBrk="1" fontAlgn="auto" latinLnBrk="0" hangingPunct="1">
              <a:lnSpc>
                <a:spcPct val="100000"/>
              </a:lnSpc>
              <a:spcBef>
                <a:spcPts val="0"/>
              </a:spcBef>
              <a:spcAft>
                <a:spcPts val="0"/>
              </a:spcAft>
              <a:buClrTx/>
              <a:buSzTx/>
              <a:buFontTx/>
              <a:buNone/>
              <a:tabLst/>
              <a:defRPr/>
            </a:pPr>
            <a:r>
              <a:rPr kumimoji="0" lang="en-US" altLang="zh-CN" sz="1200" b="1" i="0" u="none" strike="noStrike" kern="0" cap="none" spc="0" normalizeH="0" baseline="0" noProof="0" dirty="0">
                <a:ln>
                  <a:noFill/>
                </a:ln>
                <a:solidFill>
                  <a:srgbClr val="FFFFFF"/>
                </a:solidFill>
                <a:effectLst/>
                <a:uLnTx/>
                <a:uFillTx/>
              </a:rPr>
              <a:t>1</a:t>
            </a:r>
            <a:endParaRPr kumimoji="0" lang="zh-CN" altLang="en-US" sz="1200" b="1" i="0" u="none" strike="noStrike" kern="0" cap="none" spc="0" normalizeH="0" baseline="0" noProof="0" dirty="0">
              <a:ln>
                <a:noFill/>
              </a:ln>
              <a:solidFill>
                <a:srgbClr val="FFFFFF"/>
              </a:solidFill>
              <a:effectLst/>
              <a:uLnTx/>
              <a:uFillTx/>
            </a:endParaRPr>
          </a:p>
        </p:txBody>
      </p:sp>
      <p:sp>
        <p:nvSpPr>
          <p:cNvPr id="383" name="任意多边形 223">
            <a:extLst>
              <a:ext uri="{FF2B5EF4-FFF2-40B4-BE49-F238E27FC236}">
                <a16:creationId xmlns:a16="http://schemas.microsoft.com/office/drawing/2014/main" id="{171E2FBD-7EB6-400A-8352-5A10DE0D27B6}"/>
              </a:ext>
            </a:extLst>
          </p:cNvPr>
          <p:cNvSpPr/>
          <p:nvPr/>
        </p:nvSpPr>
        <p:spPr bwMode="gray">
          <a:xfrm>
            <a:off x="1000756" y="2628131"/>
            <a:ext cx="968291" cy="3010070"/>
          </a:xfrm>
          <a:custGeom>
            <a:avLst/>
            <a:gdLst>
              <a:gd name="connsiteX0" fmla="*/ 1509204 w 1509204"/>
              <a:gd name="connsiteY0" fmla="*/ 0 h 2982897"/>
              <a:gd name="connsiteX1" fmla="*/ 0 w 1509204"/>
              <a:gd name="connsiteY1" fmla="*/ 2982897 h 2982897"/>
              <a:gd name="connsiteX2" fmla="*/ 0 w 1509204"/>
              <a:gd name="connsiteY2" fmla="*/ 2982897 h 2982897"/>
              <a:gd name="connsiteX0" fmla="*/ 1509204 w 1509204"/>
              <a:gd name="connsiteY0" fmla="*/ 0 h 2982897"/>
              <a:gd name="connsiteX1" fmla="*/ 707433 w 1509204"/>
              <a:gd name="connsiteY1" fmla="*/ 1551136 h 2982897"/>
              <a:gd name="connsiteX2" fmla="*/ 0 w 1509204"/>
              <a:gd name="connsiteY2" fmla="*/ 2982897 h 2982897"/>
              <a:gd name="connsiteX3" fmla="*/ 0 w 1509204"/>
              <a:gd name="connsiteY3" fmla="*/ 2982897 h 2982897"/>
              <a:gd name="connsiteX0" fmla="*/ 1509204 w 1509204"/>
              <a:gd name="connsiteY0" fmla="*/ 0 h 2982897"/>
              <a:gd name="connsiteX1" fmla="*/ 589168 w 1509204"/>
              <a:gd name="connsiteY1" fmla="*/ 1232151 h 2982897"/>
              <a:gd name="connsiteX2" fmla="*/ 0 w 1509204"/>
              <a:gd name="connsiteY2" fmla="*/ 2982897 h 2982897"/>
              <a:gd name="connsiteX3" fmla="*/ 0 w 1509204"/>
              <a:gd name="connsiteY3" fmla="*/ 2982897 h 2982897"/>
              <a:gd name="connsiteX0" fmla="*/ 1509204 w 1509204"/>
              <a:gd name="connsiteY0" fmla="*/ 0 h 2982897"/>
              <a:gd name="connsiteX1" fmla="*/ 589168 w 1509204"/>
              <a:gd name="connsiteY1" fmla="*/ 1232151 h 2982897"/>
              <a:gd name="connsiteX2" fmla="*/ 0 w 1509204"/>
              <a:gd name="connsiteY2" fmla="*/ 2982897 h 2982897"/>
              <a:gd name="connsiteX3" fmla="*/ 0 w 1509204"/>
              <a:gd name="connsiteY3" fmla="*/ 2982897 h 2982897"/>
              <a:gd name="connsiteX0" fmla="*/ 1509204 w 1509204"/>
              <a:gd name="connsiteY0" fmla="*/ 0 h 2982897"/>
              <a:gd name="connsiteX1" fmla="*/ 652850 w 1509204"/>
              <a:gd name="connsiteY1" fmla="*/ 1357811 h 2982897"/>
              <a:gd name="connsiteX2" fmla="*/ 0 w 1509204"/>
              <a:gd name="connsiteY2" fmla="*/ 2982897 h 2982897"/>
              <a:gd name="connsiteX3" fmla="*/ 0 w 1509204"/>
              <a:gd name="connsiteY3" fmla="*/ 2982897 h 2982897"/>
            </a:gdLst>
            <a:ahLst/>
            <a:cxnLst>
              <a:cxn ang="0">
                <a:pos x="connsiteX0" y="connsiteY0"/>
              </a:cxn>
              <a:cxn ang="0">
                <a:pos x="connsiteX1" y="connsiteY1"/>
              </a:cxn>
              <a:cxn ang="0">
                <a:pos x="connsiteX2" y="connsiteY2"/>
              </a:cxn>
              <a:cxn ang="0">
                <a:pos x="connsiteX3" y="connsiteY3"/>
              </a:cxn>
            </a:cxnLst>
            <a:rect l="l" t="t" r="r" b="b"/>
            <a:pathLst>
              <a:path w="1509204" h="2982897">
                <a:moveTo>
                  <a:pt x="1509204" y="0"/>
                </a:moveTo>
                <a:cubicBezTo>
                  <a:pt x="1202525" y="410717"/>
                  <a:pt x="904384" y="860662"/>
                  <a:pt x="652850" y="1357811"/>
                </a:cubicBezTo>
                <a:cubicBezTo>
                  <a:pt x="401316" y="1854961"/>
                  <a:pt x="98195" y="2691106"/>
                  <a:pt x="0" y="2982897"/>
                </a:cubicBezTo>
                <a:lnTo>
                  <a:pt x="0" y="2982897"/>
                </a:lnTo>
              </a:path>
            </a:pathLst>
          </a:custGeom>
          <a:noFill/>
          <a:ln w="25400" cap="flat" cmpd="sng" algn="ctr">
            <a:solidFill>
              <a:srgbClr val="40BFC8">
                <a:alpha val="50000"/>
              </a:srgbClr>
            </a:solidFill>
            <a:prstDash val="solid"/>
            <a:round/>
            <a:headEnd type="none" w="med" len="med"/>
            <a:tailEnd type="triangle" w="med" len="med"/>
          </a:ln>
          <a:effectLst/>
        </p:spPr>
        <p:txBody>
          <a:bodyPr rtlCol="0" anchor="ctr"/>
          <a:lstStyle/>
          <a:p>
            <a:pPr marL="0" marR="0" lvl="0" indent="0" algn="ctr" defTabSz="914034" eaLnBrk="1" fontAlgn="auto" latinLnBrk="0" hangingPunct="1">
              <a:lnSpc>
                <a:spcPct val="100000"/>
              </a:lnSpc>
              <a:spcBef>
                <a:spcPts val="0"/>
              </a:spcBef>
              <a:spcAft>
                <a:spcPts val="0"/>
              </a:spcAft>
              <a:buClrTx/>
              <a:buSzTx/>
              <a:buFontTx/>
              <a:buNone/>
              <a:tabLst/>
              <a:defRPr/>
            </a:pPr>
            <a:endParaRPr kumimoji="0" lang="zh-CN" altLang="en-US" sz="1799" b="0" i="0" u="none" strike="noStrike" kern="0" cap="none" spc="0" normalizeH="0" baseline="0" noProof="0">
              <a:ln>
                <a:noFill/>
              </a:ln>
              <a:solidFill>
                <a:srgbClr val="000000"/>
              </a:solidFill>
              <a:effectLst/>
              <a:uLnTx/>
              <a:uFillTx/>
            </a:endParaRPr>
          </a:p>
        </p:txBody>
      </p:sp>
      <p:sp>
        <p:nvSpPr>
          <p:cNvPr id="384" name="文本框 383">
            <a:extLst>
              <a:ext uri="{FF2B5EF4-FFF2-40B4-BE49-F238E27FC236}">
                <a16:creationId xmlns:a16="http://schemas.microsoft.com/office/drawing/2014/main" id="{75C65B60-9E4B-4597-BE8B-407FB5ED64D9}"/>
              </a:ext>
            </a:extLst>
          </p:cNvPr>
          <p:cNvSpPr txBox="1"/>
          <p:nvPr/>
        </p:nvSpPr>
        <p:spPr bwMode="gray">
          <a:xfrm>
            <a:off x="448284" y="5424535"/>
            <a:ext cx="317119" cy="233183"/>
          </a:xfrm>
          <a:prstGeom prst="rect">
            <a:avLst/>
          </a:prstGeom>
          <a:noFill/>
        </p:spPr>
        <p:txBody>
          <a:bodyPr wrap="none" rtlCol="0">
            <a:noAutofit/>
          </a:bodyPr>
          <a:lstStyle/>
          <a:p>
            <a:pPr marL="0" marR="0" lvl="0" indent="0" defTabSz="914034" eaLnBrk="1" fontAlgn="auto" latinLnBrk="0" hangingPunct="1">
              <a:lnSpc>
                <a:spcPct val="100000"/>
              </a:lnSpc>
              <a:spcBef>
                <a:spcPts val="0"/>
              </a:spcBef>
              <a:spcAft>
                <a:spcPts val="0"/>
              </a:spcAft>
              <a:buClrTx/>
              <a:buSzTx/>
              <a:buFontTx/>
              <a:buNone/>
              <a:tabLst/>
              <a:defRPr/>
            </a:pPr>
            <a:r>
              <a:rPr kumimoji="0" lang="en-US" altLang="zh-CN" sz="1200" b="0" i="0" u="none" strike="noStrike" kern="0" cap="none" spc="0" normalizeH="0" baseline="0" noProof="0" dirty="0">
                <a:ln>
                  <a:noFill/>
                </a:ln>
                <a:solidFill>
                  <a:srgbClr val="000000"/>
                </a:solidFill>
                <a:effectLst/>
                <a:uLnTx/>
                <a:uFillTx/>
              </a:rPr>
              <a:t>IDE</a:t>
            </a:r>
            <a:endParaRPr kumimoji="0" lang="zh-CN" altLang="en-US" sz="1200" b="0" i="0" u="none" strike="noStrike" kern="0" cap="none" spc="0" normalizeH="0" baseline="0" noProof="0" dirty="0">
              <a:ln>
                <a:noFill/>
              </a:ln>
              <a:solidFill>
                <a:srgbClr val="000000"/>
              </a:solidFill>
              <a:effectLst/>
              <a:uLnTx/>
              <a:uFillTx/>
            </a:endParaRPr>
          </a:p>
        </p:txBody>
      </p:sp>
      <p:sp>
        <p:nvSpPr>
          <p:cNvPr id="385" name="文本框 384">
            <a:extLst>
              <a:ext uri="{FF2B5EF4-FFF2-40B4-BE49-F238E27FC236}">
                <a16:creationId xmlns:a16="http://schemas.microsoft.com/office/drawing/2014/main" id="{942CC6CD-6576-4C0D-913C-472C6867FEA1}"/>
              </a:ext>
            </a:extLst>
          </p:cNvPr>
          <p:cNvSpPr txBox="1"/>
          <p:nvPr/>
        </p:nvSpPr>
        <p:spPr bwMode="gray">
          <a:xfrm>
            <a:off x="448284" y="5677882"/>
            <a:ext cx="791979" cy="307777"/>
          </a:xfrm>
          <a:prstGeom prst="rect">
            <a:avLst/>
          </a:prstGeom>
          <a:solidFill>
            <a:srgbClr val="81C15F"/>
          </a:solidFill>
        </p:spPr>
        <p:txBody>
          <a:bodyPr wrap="square" rtlCol="0">
            <a:spAutoFit/>
          </a:bodyPr>
          <a:lstStyle/>
          <a:p>
            <a:pPr algn="ctr"/>
            <a:r>
              <a:rPr lang="en-US" altLang="zh-CN" sz="1400" dirty="0">
                <a:solidFill>
                  <a:schemeClr val="bg1"/>
                </a:solidFill>
              </a:rPr>
              <a:t>Python</a:t>
            </a:r>
            <a:endParaRPr lang="zh-CN" altLang="en-US" sz="1400" dirty="0">
              <a:solidFill>
                <a:schemeClr val="bg1"/>
              </a:solidFill>
            </a:endParaRPr>
          </a:p>
        </p:txBody>
      </p:sp>
      <p:sp>
        <p:nvSpPr>
          <p:cNvPr id="131" name="椭圆 130">
            <a:extLst>
              <a:ext uri="{FF2B5EF4-FFF2-40B4-BE49-F238E27FC236}">
                <a16:creationId xmlns:a16="http://schemas.microsoft.com/office/drawing/2014/main" id="{DCD73D1E-F7B0-4310-A8CE-0811B56033B0}"/>
              </a:ext>
            </a:extLst>
          </p:cNvPr>
          <p:cNvSpPr/>
          <p:nvPr/>
        </p:nvSpPr>
        <p:spPr bwMode="gray">
          <a:xfrm>
            <a:off x="1253940" y="4104961"/>
            <a:ext cx="179907" cy="179907"/>
          </a:xfrm>
          <a:prstGeom prst="ellipse">
            <a:avLst/>
          </a:prstGeom>
          <a:solidFill>
            <a:srgbClr val="40BFC8"/>
          </a:solidFill>
          <a:ln w="25400" cap="flat" cmpd="sng" algn="ctr">
            <a:solidFill>
              <a:srgbClr val="40BFC8"/>
            </a:solidFill>
            <a:prstDash val="solid"/>
          </a:ln>
          <a:effectLst/>
        </p:spPr>
        <p:txBody>
          <a:bodyPr rtlCol="0" anchor="ctr"/>
          <a:lstStyle/>
          <a:p>
            <a:pPr marL="0" marR="0" lvl="0" indent="0" algn="ctr" defTabSz="914034" eaLnBrk="1" fontAlgn="auto" latinLnBrk="0" hangingPunct="1">
              <a:lnSpc>
                <a:spcPct val="100000"/>
              </a:lnSpc>
              <a:spcBef>
                <a:spcPts val="0"/>
              </a:spcBef>
              <a:spcAft>
                <a:spcPts val="0"/>
              </a:spcAft>
              <a:buClrTx/>
              <a:buSzTx/>
              <a:buFontTx/>
              <a:buNone/>
              <a:tabLst/>
              <a:defRPr/>
            </a:pPr>
            <a:r>
              <a:rPr kumimoji="0" lang="en-US" altLang="zh-CN" sz="1200" b="1" i="0" u="none" strike="noStrike" kern="0" cap="none" spc="0" normalizeH="0" baseline="0" noProof="0" dirty="0">
                <a:ln>
                  <a:noFill/>
                </a:ln>
                <a:solidFill>
                  <a:srgbClr val="FFFFFF"/>
                </a:solidFill>
                <a:effectLst/>
                <a:uLnTx/>
                <a:uFillTx/>
              </a:rPr>
              <a:t>2</a:t>
            </a:r>
            <a:endParaRPr kumimoji="0" lang="zh-CN" altLang="en-US" sz="1200" b="1" i="0" u="none" strike="noStrike" kern="0" cap="none" spc="0" normalizeH="0" baseline="0" noProof="0" dirty="0">
              <a:ln>
                <a:noFill/>
              </a:ln>
              <a:solidFill>
                <a:srgbClr val="FFFFFF"/>
              </a:solidFill>
              <a:effectLst/>
              <a:uLnTx/>
              <a:uFillTx/>
            </a:endParaRPr>
          </a:p>
        </p:txBody>
      </p:sp>
      <p:sp>
        <p:nvSpPr>
          <p:cNvPr id="328" name="任意多边形 218">
            <a:extLst>
              <a:ext uri="{FF2B5EF4-FFF2-40B4-BE49-F238E27FC236}">
                <a16:creationId xmlns:a16="http://schemas.microsoft.com/office/drawing/2014/main" id="{84DE4695-5F18-4137-9DC4-1A5796A985EA}"/>
              </a:ext>
            </a:extLst>
          </p:cNvPr>
          <p:cNvSpPr/>
          <p:nvPr/>
        </p:nvSpPr>
        <p:spPr bwMode="gray">
          <a:xfrm>
            <a:off x="1445465" y="2253300"/>
            <a:ext cx="574281" cy="319726"/>
          </a:xfrm>
          <a:custGeom>
            <a:avLst/>
            <a:gdLst>
              <a:gd name="connsiteX0" fmla="*/ 0 w 585927"/>
              <a:gd name="connsiteY0" fmla="*/ 0 h 736847"/>
              <a:gd name="connsiteX1" fmla="*/ 488272 w 585927"/>
              <a:gd name="connsiteY1" fmla="*/ 736847 h 736847"/>
              <a:gd name="connsiteX2" fmla="*/ 488272 w 585927"/>
              <a:gd name="connsiteY2" fmla="*/ 736847 h 736847"/>
              <a:gd name="connsiteX3" fmla="*/ 585927 w 585927"/>
              <a:gd name="connsiteY3" fmla="*/ 727969 h 736847"/>
              <a:gd name="connsiteX0" fmla="*/ 0 w 585927"/>
              <a:gd name="connsiteY0" fmla="*/ 0 h 747798"/>
              <a:gd name="connsiteX1" fmla="*/ 488272 w 585927"/>
              <a:gd name="connsiteY1" fmla="*/ 736847 h 747798"/>
              <a:gd name="connsiteX2" fmla="*/ 285072 w 585927"/>
              <a:gd name="connsiteY2" fmla="*/ 747798 h 747798"/>
              <a:gd name="connsiteX3" fmla="*/ 585927 w 585927"/>
              <a:gd name="connsiteY3" fmla="*/ 727969 h 747798"/>
              <a:gd name="connsiteX0" fmla="*/ 0 w 585927"/>
              <a:gd name="connsiteY0" fmla="*/ 0 h 865853"/>
              <a:gd name="connsiteX1" fmla="*/ 488272 w 585927"/>
              <a:gd name="connsiteY1" fmla="*/ 736847 h 865853"/>
              <a:gd name="connsiteX2" fmla="*/ 285072 w 585927"/>
              <a:gd name="connsiteY2" fmla="*/ 747798 h 865853"/>
              <a:gd name="connsiteX3" fmla="*/ 585927 w 585927"/>
              <a:gd name="connsiteY3" fmla="*/ 727969 h 865853"/>
              <a:gd name="connsiteX0" fmla="*/ 0 w 818161"/>
              <a:gd name="connsiteY0" fmla="*/ 0 h 1185815"/>
              <a:gd name="connsiteX1" fmla="*/ 488272 w 818161"/>
              <a:gd name="connsiteY1" fmla="*/ 736847 h 1185815"/>
              <a:gd name="connsiteX2" fmla="*/ 649138 w 818161"/>
              <a:gd name="connsiteY2" fmla="*/ 1120109 h 1185815"/>
              <a:gd name="connsiteX3" fmla="*/ 585927 w 818161"/>
              <a:gd name="connsiteY3" fmla="*/ 727969 h 1185815"/>
              <a:gd name="connsiteX0" fmla="*/ 0 w 784813"/>
              <a:gd name="connsiteY0" fmla="*/ 0 h 1172713"/>
              <a:gd name="connsiteX1" fmla="*/ 234272 w 784813"/>
              <a:gd name="connsiteY1" fmla="*/ 528790 h 1172713"/>
              <a:gd name="connsiteX2" fmla="*/ 649138 w 784813"/>
              <a:gd name="connsiteY2" fmla="*/ 1120109 h 1172713"/>
              <a:gd name="connsiteX3" fmla="*/ 585927 w 784813"/>
              <a:gd name="connsiteY3" fmla="*/ 727969 h 1172713"/>
              <a:gd name="connsiteX0" fmla="*/ 0 w 657956"/>
              <a:gd name="connsiteY0" fmla="*/ 0 h 1172714"/>
              <a:gd name="connsiteX1" fmla="*/ 234272 w 657956"/>
              <a:gd name="connsiteY1" fmla="*/ 528790 h 1172714"/>
              <a:gd name="connsiteX2" fmla="*/ 505204 w 657956"/>
              <a:gd name="connsiteY2" fmla="*/ 1120109 h 1172714"/>
              <a:gd name="connsiteX3" fmla="*/ 585927 w 657956"/>
              <a:gd name="connsiteY3" fmla="*/ 727969 h 1172714"/>
              <a:gd name="connsiteX0" fmla="*/ 0 w 585927"/>
              <a:gd name="connsiteY0" fmla="*/ 0 h 727969"/>
              <a:gd name="connsiteX1" fmla="*/ 234272 w 585927"/>
              <a:gd name="connsiteY1" fmla="*/ 528790 h 727969"/>
              <a:gd name="connsiteX2" fmla="*/ 585927 w 585927"/>
              <a:gd name="connsiteY2" fmla="*/ 727969 h 727969"/>
              <a:gd name="connsiteX0" fmla="*/ 0 w 585927"/>
              <a:gd name="connsiteY0" fmla="*/ 0 h 727969"/>
              <a:gd name="connsiteX1" fmla="*/ 234272 w 585927"/>
              <a:gd name="connsiteY1" fmla="*/ 528790 h 727969"/>
              <a:gd name="connsiteX2" fmla="*/ 585927 w 585927"/>
              <a:gd name="connsiteY2" fmla="*/ 727969 h 727969"/>
              <a:gd name="connsiteX0" fmla="*/ 0 w 585927"/>
              <a:gd name="connsiteY0" fmla="*/ 0 h 727969"/>
              <a:gd name="connsiteX1" fmla="*/ 234272 w 585927"/>
              <a:gd name="connsiteY1" fmla="*/ 528790 h 727969"/>
              <a:gd name="connsiteX2" fmla="*/ 585927 w 585927"/>
              <a:gd name="connsiteY2" fmla="*/ 727969 h 727969"/>
              <a:gd name="connsiteX0" fmla="*/ 0 w 585927"/>
              <a:gd name="connsiteY0" fmla="*/ 0 h 727969"/>
              <a:gd name="connsiteX1" fmla="*/ 234272 w 585927"/>
              <a:gd name="connsiteY1" fmla="*/ 528790 h 727969"/>
              <a:gd name="connsiteX2" fmla="*/ 585927 w 585927"/>
              <a:gd name="connsiteY2" fmla="*/ 727969 h 727969"/>
              <a:gd name="connsiteX0" fmla="*/ 0 w 585927"/>
              <a:gd name="connsiteY0" fmla="*/ 0 h 727969"/>
              <a:gd name="connsiteX1" fmla="*/ 234272 w 585927"/>
              <a:gd name="connsiteY1" fmla="*/ 528790 h 727969"/>
              <a:gd name="connsiteX2" fmla="*/ 585927 w 585927"/>
              <a:gd name="connsiteY2" fmla="*/ 727969 h 727969"/>
            </a:gdLst>
            <a:ahLst/>
            <a:cxnLst>
              <a:cxn ang="0">
                <a:pos x="connsiteX0" y="connsiteY0"/>
              </a:cxn>
              <a:cxn ang="0">
                <a:pos x="connsiteX1" y="connsiteY1"/>
              </a:cxn>
              <a:cxn ang="0">
                <a:pos x="connsiteX2" y="connsiteY2"/>
              </a:cxn>
            </a:cxnLst>
            <a:rect l="l" t="t" r="r" b="b"/>
            <a:pathLst>
              <a:path w="585927" h="727969">
                <a:moveTo>
                  <a:pt x="0" y="0"/>
                </a:moveTo>
                <a:cubicBezTo>
                  <a:pt x="78091" y="176263"/>
                  <a:pt x="102751" y="374610"/>
                  <a:pt x="234272" y="528790"/>
                </a:cubicBezTo>
                <a:cubicBezTo>
                  <a:pt x="365793" y="682970"/>
                  <a:pt x="512666" y="686474"/>
                  <a:pt x="585927" y="727969"/>
                </a:cubicBezTo>
              </a:path>
            </a:pathLst>
          </a:custGeom>
          <a:noFill/>
          <a:ln w="25400" cap="flat" cmpd="sng" algn="ctr">
            <a:solidFill>
              <a:srgbClr val="40BFC8">
                <a:alpha val="50000"/>
              </a:srgbClr>
            </a:solidFill>
            <a:prstDash val="solid"/>
            <a:round/>
            <a:headEnd type="none" w="med" len="med"/>
            <a:tailEnd type="triangle" w="med" len="med"/>
          </a:ln>
          <a:effectLst/>
        </p:spPr>
        <p:txBody>
          <a:bodyPr rtlCol="0" anchor="ctr"/>
          <a:lstStyle/>
          <a:p>
            <a:pPr marL="0" marR="0" lvl="0" indent="0" algn="ctr" defTabSz="914034" eaLnBrk="1" fontAlgn="auto" latinLnBrk="0" hangingPunct="1">
              <a:lnSpc>
                <a:spcPct val="100000"/>
              </a:lnSpc>
              <a:spcBef>
                <a:spcPts val="0"/>
              </a:spcBef>
              <a:spcAft>
                <a:spcPts val="0"/>
              </a:spcAft>
              <a:buClrTx/>
              <a:buSzTx/>
              <a:buFontTx/>
              <a:buNone/>
              <a:tabLst/>
              <a:defRPr/>
            </a:pPr>
            <a:endParaRPr kumimoji="0" lang="zh-CN" altLang="en-US" sz="1799" b="0" i="0" u="none" strike="noStrike" kern="0" cap="none" spc="0" normalizeH="0" baseline="0" noProof="0">
              <a:ln>
                <a:noFill/>
              </a:ln>
              <a:solidFill>
                <a:srgbClr val="000000"/>
              </a:solidFill>
              <a:effectLst/>
              <a:uLnTx/>
              <a:uFillTx/>
            </a:endParaRPr>
          </a:p>
        </p:txBody>
      </p:sp>
      <p:sp>
        <p:nvSpPr>
          <p:cNvPr id="132" name="任意多边形 93">
            <a:extLst>
              <a:ext uri="{FF2B5EF4-FFF2-40B4-BE49-F238E27FC236}">
                <a16:creationId xmlns:a16="http://schemas.microsoft.com/office/drawing/2014/main" id="{06D13EC5-0A40-441D-A58C-DDF71FD3D281}"/>
              </a:ext>
            </a:extLst>
          </p:cNvPr>
          <p:cNvSpPr/>
          <p:nvPr/>
        </p:nvSpPr>
        <p:spPr bwMode="gray">
          <a:xfrm>
            <a:off x="2553858" y="2275564"/>
            <a:ext cx="125328" cy="1424597"/>
          </a:xfrm>
          <a:custGeom>
            <a:avLst/>
            <a:gdLst>
              <a:gd name="connsiteX0" fmla="*/ 122423 w 1232132"/>
              <a:gd name="connsiteY0" fmla="*/ 0 h 1979720"/>
              <a:gd name="connsiteX1" fmla="*/ 33647 w 1232132"/>
              <a:gd name="connsiteY1" fmla="*/ 648070 h 1979720"/>
              <a:gd name="connsiteX2" fmla="*/ 619573 w 1232132"/>
              <a:gd name="connsiteY2" fmla="*/ 994299 h 1979720"/>
              <a:gd name="connsiteX3" fmla="*/ 1232132 w 1232132"/>
              <a:gd name="connsiteY3" fmla="*/ 1979720 h 1979720"/>
              <a:gd name="connsiteX4" fmla="*/ 1232132 w 1232132"/>
              <a:gd name="connsiteY4" fmla="*/ 1979720 h 1979720"/>
              <a:gd name="connsiteX0" fmla="*/ 150572 w 1260281"/>
              <a:gd name="connsiteY0" fmla="*/ 0 h 1979720"/>
              <a:gd name="connsiteX1" fmla="*/ 27929 w 1260281"/>
              <a:gd name="connsiteY1" fmla="*/ 639873 h 1979720"/>
              <a:gd name="connsiteX2" fmla="*/ 647722 w 1260281"/>
              <a:gd name="connsiteY2" fmla="*/ 994299 h 1979720"/>
              <a:gd name="connsiteX3" fmla="*/ 1260281 w 1260281"/>
              <a:gd name="connsiteY3" fmla="*/ 1979720 h 1979720"/>
              <a:gd name="connsiteX4" fmla="*/ 1260281 w 1260281"/>
              <a:gd name="connsiteY4" fmla="*/ 1979720 h 1979720"/>
              <a:gd name="connsiteX0" fmla="*/ 155277 w 1264986"/>
              <a:gd name="connsiteY0" fmla="*/ 0 h 1979720"/>
              <a:gd name="connsiteX1" fmla="*/ 32634 w 1264986"/>
              <a:gd name="connsiteY1" fmla="*/ 639873 h 1979720"/>
              <a:gd name="connsiteX2" fmla="*/ 720160 w 1264986"/>
              <a:gd name="connsiteY2" fmla="*/ 920527 h 1979720"/>
              <a:gd name="connsiteX3" fmla="*/ 1264986 w 1264986"/>
              <a:gd name="connsiteY3" fmla="*/ 1979720 h 1979720"/>
              <a:gd name="connsiteX4" fmla="*/ 1264986 w 1264986"/>
              <a:gd name="connsiteY4" fmla="*/ 1979720 h 1979720"/>
              <a:gd name="connsiteX0" fmla="*/ 155868 w 1265577"/>
              <a:gd name="connsiteY0" fmla="*/ 0 h 1979720"/>
              <a:gd name="connsiteX1" fmla="*/ 33225 w 1265577"/>
              <a:gd name="connsiteY1" fmla="*/ 639873 h 1979720"/>
              <a:gd name="connsiteX2" fmla="*/ 729218 w 1265577"/>
              <a:gd name="connsiteY2" fmla="*/ 904134 h 1979720"/>
              <a:gd name="connsiteX3" fmla="*/ 1265577 w 1265577"/>
              <a:gd name="connsiteY3" fmla="*/ 1979720 h 1979720"/>
              <a:gd name="connsiteX4" fmla="*/ 1265577 w 1265577"/>
              <a:gd name="connsiteY4" fmla="*/ 1979720 h 1979720"/>
              <a:gd name="connsiteX0" fmla="*/ 155868 w 1265577"/>
              <a:gd name="connsiteY0" fmla="*/ 0 h 1979720"/>
              <a:gd name="connsiteX1" fmla="*/ 33225 w 1265577"/>
              <a:gd name="connsiteY1" fmla="*/ 639873 h 1979720"/>
              <a:gd name="connsiteX2" fmla="*/ 729218 w 1265577"/>
              <a:gd name="connsiteY2" fmla="*/ 904134 h 1979720"/>
              <a:gd name="connsiteX3" fmla="*/ 1265577 w 1265577"/>
              <a:gd name="connsiteY3" fmla="*/ 1979720 h 1979720"/>
              <a:gd name="connsiteX4" fmla="*/ 1104710 w 1265577"/>
              <a:gd name="connsiteY4" fmla="*/ 1881357 h 1979720"/>
              <a:gd name="connsiteX0" fmla="*/ 155868 w 1104710"/>
              <a:gd name="connsiteY0" fmla="*/ 0 h 1881357"/>
              <a:gd name="connsiteX1" fmla="*/ 33225 w 1104710"/>
              <a:gd name="connsiteY1" fmla="*/ 639873 h 1881357"/>
              <a:gd name="connsiteX2" fmla="*/ 729218 w 1104710"/>
              <a:gd name="connsiteY2" fmla="*/ 904134 h 1881357"/>
              <a:gd name="connsiteX3" fmla="*/ 1028510 w 1104710"/>
              <a:gd name="connsiteY3" fmla="*/ 1676433 h 1881357"/>
              <a:gd name="connsiteX4" fmla="*/ 1104710 w 1104710"/>
              <a:gd name="connsiteY4" fmla="*/ 1881357 h 1881357"/>
              <a:gd name="connsiteX0" fmla="*/ 155868 w 1079310"/>
              <a:gd name="connsiteY0" fmla="*/ 0 h 1889553"/>
              <a:gd name="connsiteX1" fmla="*/ 33225 w 1079310"/>
              <a:gd name="connsiteY1" fmla="*/ 639873 h 1889553"/>
              <a:gd name="connsiteX2" fmla="*/ 729218 w 1079310"/>
              <a:gd name="connsiteY2" fmla="*/ 904134 h 1889553"/>
              <a:gd name="connsiteX3" fmla="*/ 1028510 w 1079310"/>
              <a:gd name="connsiteY3" fmla="*/ 1676433 h 1889553"/>
              <a:gd name="connsiteX4" fmla="*/ 1079310 w 1079310"/>
              <a:gd name="connsiteY4" fmla="*/ 1889553 h 1889553"/>
              <a:gd name="connsiteX0" fmla="*/ 155868 w 1079310"/>
              <a:gd name="connsiteY0" fmla="*/ 0 h 1889553"/>
              <a:gd name="connsiteX1" fmla="*/ 33225 w 1079310"/>
              <a:gd name="connsiteY1" fmla="*/ 639873 h 1889553"/>
              <a:gd name="connsiteX2" fmla="*/ 729218 w 1079310"/>
              <a:gd name="connsiteY2" fmla="*/ 904134 h 1889553"/>
              <a:gd name="connsiteX3" fmla="*/ 1011576 w 1079310"/>
              <a:gd name="connsiteY3" fmla="*/ 1586266 h 1889553"/>
              <a:gd name="connsiteX4" fmla="*/ 1079310 w 1079310"/>
              <a:gd name="connsiteY4" fmla="*/ 1889553 h 1889553"/>
              <a:gd name="connsiteX0" fmla="*/ 155868 w 1079310"/>
              <a:gd name="connsiteY0" fmla="*/ 0 h 1889553"/>
              <a:gd name="connsiteX1" fmla="*/ 33225 w 1079310"/>
              <a:gd name="connsiteY1" fmla="*/ 639873 h 1889553"/>
              <a:gd name="connsiteX2" fmla="*/ 729218 w 1079310"/>
              <a:gd name="connsiteY2" fmla="*/ 904134 h 1889553"/>
              <a:gd name="connsiteX3" fmla="*/ 1079310 w 1079310"/>
              <a:gd name="connsiteY3" fmla="*/ 1889553 h 1889553"/>
              <a:gd name="connsiteX0" fmla="*/ 158243 w 1081685"/>
              <a:gd name="connsiteY0" fmla="*/ 0 h 1889553"/>
              <a:gd name="connsiteX1" fmla="*/ 35600 w 1081685"/>
              <a:gd name="connsiteY1" fmla="*/ 639873 h 1889553"/>
              <a:gd name="connsiteX2" fmla="*/ 765460 w 1081685"/>
              <a:gd name="connsiteY2" fmla="*/ 977906 h 1889553"/>
              <a:gd name="connsiteX3" fmla="*/ 1081685 w 1081685"/>
              <a:gd name="connsiteY3" fmla="*/ 1889553 h 1889553"/>
              <a:gd name="connsiteX0" fmla="*/ 35930 w 959372"/>
              <a:gd name="connsiteY0" fmla="*/ 0 h 1889553"/>
              <a:gd name="connsiteX1" fmla="*/ 133420 w 959372"/>
              <a:gd name="connsiteY1" fmla="*/ 656266 h 1889553"/>
              <a:gd name="connsiteX2" fmla="*/ 643147 w 959372"/>
              <a:gd name="connsiteY2" fmla="*/ 977906 h 1889553"/>
              <a:gd name="connsiteX3" fmla="*/ 959372 w 959372"/>
              <a:gd name="connsiteY3" fmla="*/ 1889553 h 1889553"/>
              <a:gd name="connsiteX0" fmla="*/ 35930 w 1086372"/>
              <a:gd name="connsiteY0" fmla="*/ 0 h 1946932"/>
              <a:gd name="connsiteX1" fmla="*/ 133420 w 1086372"/>
              <a:gd name="connsiteY1" fmla="*/ 656266 h 1946932"/>
              <a:gd name="connsiteX2" fmla="*/ 643147 w 1086372"/>
              <a:gd name="connsiteY2" fmla="*/ 977906 h 1946932"/>
              <a:gd name="connsiteX3" fmla="*/ 1086372 w 1086372"/>
              <a:gd name="connsiteY3" fmla="*/ 1946932 h 1946932"/>
              <a:gd name="connsiteX0" fmla="*/ 35930 w 1086372"/>
              <a:gd name="connsiteY0" fmla="*/ 0 h 1946932"/>
              <a:gd name="connsiteX1" fmla="*/ 133420 w 1086372"/>
              <a:gd name="connsiteY1" fmla="*/ 656266 h 1946932"/>
              <a:gd name="connsiteX2" fmla="*/ 643147 w 1086372"/>
              <a:gd name="connsiteY2" fmla="*/ 977906 h 1946932"/>
              <a:gd name="connsiteX3" fmla="*/ 1086372 w 1086372"/>
              <a:gd name="connsiteY3" fmla="*/ 1946932 h 1946932"/>
              <a:gd name="connsiteX0" fmla="*/ 35930 w 1187972"/>
              <a:gd name="connsiteY0" fmla="*/ 0 h 1930537"/>
              <a:gd name="connsiteX1" fmla="*/ 133420 w 1187972"/>
              <a:gd name="connsiteY1" fmla="*/ 656266 h 1930537"/>
              <a:gd name="connsiteX2" fmla="*/ 643147 w 1187972"/>
              <a:gd name="connsiteY2" fmla="*/ 977906 h 1930537"/>
              <a:gd name="connsiteX3" fmla="*/ 1187972 w 1187972"/>
              <a:gd name="connsiteY3" fmla="*/ 1930537 h 1930537"/>
              <a:gd name="connsiteX0" fmla="*/ 35930 w 1187972"/>
              <a:gd name="connsiteY0" fmla="*/ 0 h 1931527"/>
              <a:gd name="connsiteX1" fmla="*/ 133420 w 1187972"/>
              <a:gd name="connsiteY1" fmla="*/ 656266 h 1931527"/>
              <a:gd name="connsiteX2" fmla="*/ 643147 w 1187972"/>
              <a:gd name="connsiteY2" fmla="*/ 977906 h 1931527"/>
              <a:gd name="connsiteX3" fmla="*/ 1187972 w 1187972"/>
              <a:gd name="connsiteY3" fmla="*/ 1930537 h 1931527"/>
              <a:gd name="connsiteX0" fmla="*/ 49785 w 1201827"/>
              <a:gd name="connsiteY0" fmla="*/ 0 h 1931539"/>
              <a:gd name="connsiteX1" fmla="*/ 96475 w 1201827"/>
              <a:gd name="connsiteY1" fmla="*/ 598888 h 1931539"/>
              <a:gd name="connsiteX2" fmla="*/ 657002 w 1201827"/>
              <a:gd name="connsiteY2" fmla="*/ 977906 h 1931539"/>
              <a:gd name="connsiteX3" fmla="*/ 1201827 w 1201827"/>
              <a:gd name="connsiteY3" fmla="*/ 1930537 h 1931539"/>
              <a:gd name="connsiteX0" fmla="*/ 66131 w 1218173"/>
              <a:gd name="connsiteY0" fmla="*/ 0 h 1931539"/>
              <a:gd name="connsiteX1" fmla="*/ 112821 w 1218173"/>
              <a:gd name="connsiteY1" fmla="*/ 598888 h 1931539"/>
              <a:gd name="connsiteX2" fmla="*/ 673348 w 1218173"/>
              <a:gd name="connsiteY2" fmla="*/ 977906 h 1931539"/>
              <a:gd name="connsiteX3" fmla="*/ 1218173 w 1218173"/>
              <a:gd name="connsiteY3" fmla="*/ 1930537 h 1931539"/>
              <a:gd name="connsiteX0" fmla="*/ 30452 w 1182494"/>
              <a:gd name="connsiteY0" fmla="*/ 0 h 1931541"/>
              <a:gd name="connsiteX1" fmla="*/ 204142 w 1182494"/>
              <a:gd name="connsiteY1" fmla="*/ 590691 h 1931541"/>
              <a:gd name="connsiteX2" fmla="*/ 637669 w 1182494"/>
              <a:gd name="connsiteY2" fmla="*/ 977906 h 1931541"/>
              <a:gd name="connsiteX3" fmla="*/ 1182494 w 1182494"/>
              <a:gd name="connsiteY3" fmla="*/ 1930537 h 1931541"/>
            </a:gdLst>
            <a:ahLst/>
            <a:cxnLst>
              <a:cxn ang="0">
                <a:pos x="connsiteX0" y="connsiteY0"/>
              </a:cxn>
              <a:cxn ang="0">
                <a:pos x="connsiteX1" y="connsiteY1"/>
              </a:cxn>
              <a:cxn ang="0">
                <a:pos x="connsiteX2" y="connsiteY2"/>
              </a:cxn>
              <a:cxn ang="0">
                <a:pos x="connsiteX3" y="connsiteY3"/>
              </a:cxn>
            </a:cxnLst>
            <a:rect l="l" t="t" r="r" b="b"/>
            <a:pathLst>
              <a:path w="1182494" h="1931541">
                <a:moveTo>
                  <a:pt x="30452" y="0"/>
                </a:moveTo>
                <a:cubicBezTo>
                  <a:pt x="-55365" y="241177"/>
                  <a:pt x="52139" y="411314"/>
                  <a:pt x="204142" y="590691"/>
                </a:cubicBezTo>
                <a:cubicBezTo>
                  <a:pt x="356145" y="770068"/>
                  <a:pt x="474610" y="754598"/>
                  <a:pt x="637669" y="977906"/>
                </a:cubicBezTo>
                <a:cubicBezTo>
                  <a:pt x="800728" y="1201214"/>
                  <a:pt x="864025" y="1962953"/>
                  <a:pt x="1182494" y="1930537"/>
                </a:cubicBezTo>
              </a:path>
            </a:pathLst>
          </a:custGeom>
          <a:noFill/>
          <a:ln w="25400" cap="flat" cmpd="sng" algn="ctr">
            <a:solidFill>
              <a:srgbClr val="40BFC8">
                <a:alpha val="50000"/>
              </a:srgbClr>
            </a:solidFill>
            <a:prstDash val="solid"/>
            <a:round/>
            <a:headEnd type="none" w="med" len="med"/>
            <a:tailEnd type="triangle" w="med" len="med"/>
          </a:ln>
          <a:effectLst/>
        </p:spPr>
        <p:txBody>
          <a:bodyPr rtlCol="0" anchor="ctr"/>
          <a:lstStyle/>
          <a:p>
            <a:pPr marL="0" marR="0" lvl="0" indent="0" algn="ctr" defTabSz="914034" eaLnBrk="1" fontAlgn="auto" latinLnBrk="0" hangingPunct="1">
              <a:lnSpc>
                <a:spcPct val="100000"/>
              </a:lnSpc>
              <a:spcBef>
                <a:spcPts val="0"/>
              </a:spcBef>
              <a:spcAft>
                <a:spcPts val="0"/>
              </a:spcAft>
              <a:buClrTx/>
              <a:buSzTx/>
              <a:buFontTx/>
              <a:buNone/>
              <a:tabLst/>
              <a:defRPr/>
            </a:pPr>
            <a:endParaRPr kumimoji="0" lang="zh-CN" altLang="en-US" sz="1799" b="0" i="0" u="none" strike="noStrike" kern="0" cap="none" spc="0" normalizeH="0" baseline="0" noProof="0">
              <a:ln>
                <a:noFill/>
              </a:ln>
              <a:solidFill>
                <a:srgbClr val="000000"/>
              </a:solidFill>
              <a:effectLst/>
              <a:uLnTx/>
              <a:uFillTx/>
            </a:endParaRPr>
          </a:p>
        </p:txBody>
      </p:sp>
      <p:sp>
        <p:nvSpPr>
          <p:cNvPr id="133" name="任意多边形 144">
            <a:extLst>
              <a:ext uri="{FF2B5EF4-FFF2-40B4-BE49-F238E27FC236}">
                <a16:creationId xmlns:a16="http://schemas.microsoft.com/office/drawing/2014/main" id="{3E9AB203-6A0E-422F-BBAE-777C0226B0A2}"/>
              </a:ext>
            </a:extLst>
          </p:cNvPr>
          <p:cNvSpPr/>
          <p:nvPr/>
        </p:nvSpPr>
        <p:spPr bwMode="gray">
          <a:xfrm>
            <a:off x="2617162" y="4054001"/>
            <a:ext cx="498252" cy="1365879"/>
          </a:xfrm>
          <a:custGeom>
            <a:avLst/>
            <a:gdLst>
              <a:gd name="connsiteX0" fmla="*/ 182485 w 568075"/>
              <a:gd name="connsiteY0" fmla="*/ 0 h 2196926"/>
              <a:gd name="connsiteX1" fmla="*/ 564225 w 568075"/>
              <a:gd name="connsiteY1" fmla="*/ 399495 h 2196926"/>
              <a:gd name="connsiteX2" fmla="*/ 360039 w 568075"/>
              <a:gd name="connsiteY2" fmla="*/ 914400 h 2196926"/>
              <a:gd name="connsiteX3" fmla="*/ 49320 w 568075"/>
              <a:gd name="connsiteY3" fmla="*/ 2015231 h 2196926"/>
              <a:gd name="connsiteX4" fmla="*/ 4932 w 568075"/>
              <a:gd name="connsiteY4" fmla="*/ 2183907 h 2196926"/>
              <a:gd name="connsiteX0" fmla="*/ 182485 w 609507"/>
              <a:gd name="connsiteY0" fmla="*/ 0 h 2196926"/>
              <a:gd name="connsiteX1" fmla="*/ 564225 w 609507"/>
              <a:gd name="connsiteY1" fmla="*/ 399495 h 2196926"/>
              <a:gd name="connsiteX2" fmla="*/ 544900 w 609507"/>
              <a:gd name="connsiteY2" fmla="*/ 1202361 h 2196926"/>
              <a:gd name="connsiteX3" fmla="*/ 49320 w 609507"/>
              <a:gd name="connsiteY3" fmla="*/ 2015231 h 2196926"/>
              <a:gd name="connsiteX4" fmla="*/ 4932 w 609507"/>
              <a:gd name="connsiteY4" fmla="*/ 2183907 h 2196926"/>
              <a:gd name="connsiteX0" fmla="*/ 177885 w 597805"/>
              <a:gd name="connsiteY0" fmla="*/ 0 h 2186243"/>
              <a:gd name="connsiteX1" fmla="*/ 559625 w 597805"/>
              <a:gd name="connsiteY1" fmla="*/ 399495 h 2186243"/>
              <a:gd name="connsiteX2" fmla="*/ 540300 w 597805"/>
              <a:gd name="connsiteY2" fmla="*/ 1202361 h 2186243"/>
              <a:gd name="connsiteX3" fmla="*/ 170426 w 597805"/>
              <a:gd name="connsiteY3" fmla="*/ 1865919 h 2186243"/>
              <a:gd name="connsiteX4" fmla="*/ 332 w 597805"/>
              <a:gd name="connsiteY4" fmla="*/ 2183907 h 2186243"/>
              <a:gd name="connsiteX0" fmla="*/ 177553 w 607257"/>
              <a:gd name="connsiteY0" fmla="*/ 0 h 2183908"/>
              <a:gd name="connsiteX1" fmla="*/ 559293 w 607257"/>
              <a:gd name="connsiteY1" fmla="*/ 399495 h 2183908"/>
              <a:gd name="connsiteX2" fmla="*/ 539968 w 607257"/>
              <a:gd name="connsiteY2" fmla="*/ 1202361 h 2183908"/>
              <a:gd name="connsiteX3" fmla="*/ 0 w 607257"/>
              <a:gd name="connsiteY3" fmla="*/ 2183907 h 2183908"/>
              <a:gd name="connsiteX0" fmla="*/ 177553 w 603113"/>
              <a:gd name="connsiteY0" fmla="*/ 0 h 2183907"/>
              <a:gd name="connsiteX1" fmla="*/ 551898 w 603113"/>
              <a:gd name="connsiteY1" fmla="*/ 420825 h 2183907"/>
              <a:gd name="connsiteX2" fmla="*/ 539968 w 603113"/>
              <a:gd name="connsiteY2" fmla="*/ 1202361 h 2183907"/>
              <a:gd name="connsiteX3" fmla="*/ 0 w 603113"/>
              <a:gd name="connsiteY3" fmla="*/ 2183907 h 2183907"/>
              <a:gd name="connsiteX0" fmla="*/ 295864 w 596198"/>
              <a:gd name="connsiteY0" fmla="*/ 0 h 2034593"/>
              <a:gd name="connsiteX1" fmla="*/ 551898 w 596198"/>
              <a:gd name="connsiteY1" fmla="*/ 271511 h 2034593"/>
              <a:gd name="connsiteX2" fmla="*/ 539968 w 596198"/>
              <a:gd name="connsiteY2" fmla="*/ 1053047 h 2034593"/>
              <a:gd name="connsiteX3" fmla="*/ 0 w 596198"/>
              <a:gd name="connsiteY3" fmla="*/ 2034593 h 2034593"/>
              <a:gd name="connsiteX0" fmla="*/ 295864 w 612820"/>
              <a:gd name="connsiteY0" fmla="*/ 0 h 2034593"/>
              <a:gd name="connsiteX1" fmla="*/ 581476 w 612820"/>
              <a:gd name="connsiteY1" fmla="*/ 484815 h 2034593"/>
              <a:gd name="connsiteX2" fmla="*/ 539968 w 612820"/>
              <a:gd name="connsiteY2" fmla="*/ 1053047 h 2034593"/>
              <a:gd name="connsiteX3" fmla="*/ 0 w 612820"/>
              <a:gd name="connsiteY3" fmla="*/ 2034593 h 2034593"/>
              <a:gd name="connsiteX0" fmla="*/ 295864 w 546543"/>
              <a:gd name="connsiteY0" fmla="*/ 0 h 2034593"/>
              <a:gd name="connsiteX1" fmla="*/ 539968 w 546543"/>
              <a:gd name="connsiteY1" fmla="*/ 1053047 h 2034593"/>
              <a:gd name="connsiteX2" fmla="*/ 0 w 546543"/>
              <a:gd name="connsiteY2" fmla="*/ 2034593 h 2034593"/>
              <a:gd name="connsiteX0" fmla="*/ 295864 w 546543"/>
              <a:gd name="connsiteY0" fmla="*/ 0 h 2034593"/>
              <a:gd name="connsiteX1" fmla="*/ 539968 w 546543"/>
              <a:gd name="connsiteY1" fmla="*/ 1053047 h 2034593"/>
              <a:gd name="connsiteX2" fmla="*/ 0 w 546543"/>
              <a:gd name="connsiteY2" fmla="*/ 2034593 h 2034593"/>
              <a:gd name="connsiteX0" fmla="*/ 295864 w 539328"/>
              <a:gd name="connsiteY0" fmla="*/ 0 h 2034593"/>
              <a:gd name="connsiteX1" fmla="*/ 532574 w 539328"/>
              <a:gd name="connsiteY1" fmla="*/ 967725 h 2034593"/>
              <a:gd name="connsiteX2" fmla="*/ 0 w 539328"/>
              <a:gd name="connsiteY2" fmla="*/ 2034593 h 2034593"/>
              <a:gd name="connsiteX0" fmla="*/ 295864 w 590009"/>
              <a:gd name="connsiteY0" fmla="*/ 0 h 2034593"/>
              <a:gd name="connsiteX1" fmla="*/ 584336 w 590009"/>
              <a:gd name="connsiteY1" fmla="*/ 711760 h 2034593"/>
              <a:gd name="connsiteX2" fmla="*/ 0 w 590009"/>
              <a:gd name="connsiteY2" fmla="*/ 2034593 h 2034593"/>
              <a:gd name="connsiteX0" fmla="*/ 295864 w 587352"/>
              <a:gd name="connsiteY0" fmla="*/ 0 h 2034593"/>
              <a:gd name="connsiteX1" fmla="*/ 584336 w 587352"/>
              <a:gd name="connsiteY1" fmla="*/ 711760 h 2034593"/>
              <a:gd name="connsiteX2" fmla="*/ 0 w 587352"/>
              <a:gd name="connsiteY2" fmla="*/ 2034593 h 2034593"/>
              <a:gd name="connsiteX0" fmla="*/ 295864 w 588311"/>
              <a:gd name="connsiteY0" fmla="*/ 0 h 2034593"/>
              <a:gd name="connsiteX1" fmla="*/ 584336 w 588311"/>
              <a:gd name="connsiteY1" fmla="*/ 711760 h 2034593"/>
              <a:gd name="connsiteX2" fmla="*/ 0 w 588311"/>
              <a:gd name="connsiteY2" fmla="*/ 2034593 h 2034593"/>
              <a:gd name="connsiteX0" fmla="*/ 273681 w 590202"/>
              <a:gd name="connsiteY0" fmla="*/ 0 h 1970602"/>
              <a:gd name="connsiteX1" fmla="*/ 584336 w 590202"/>
              <a:gd name="connsiteY1" fmla="*/ 647769 h 1970602"/>
              <a:gd name="connsiteX2" fmla="*/ 0 w 590202"/>
              <a:gd name="connsiteY2" fmla="*/ 1970602 h 1970602"/>
              <a:gd name="connsiteX0" fmla="*/ 118398 w 430376"/>
              <a:gd name="connsiteY0" fmla="*/ 0 h 2354549"/>
              <a:gd name="connsiteX1" fmla="*/ 429053 w 430376"/>
              <a:gd name="connsiteY1" fmla="*/ 647769 h 2354549"/>
              <a:gd name="connsiteX2" fmla="*/ 0 w 430376"/>
              <a:gd name="connsiteY2" fmla="*/ 2354549 h 2354549"/>
              <a:gd name="connsiteX0" fmla="*/ 118398 w 430376"/>
              <a:gd name="connsiteY0" fmla="*/ 0 h 2354549"/>
              <a:gd name="connsiteX1" fmla="*/ 429053 w 430376"/>
              <a:gd name="connsiteY1" fmla="*/ 647769 h 2354549"/>
              <a:gd name="connsiteX2" fmla="*/ 0 w 430376"/>
              <a:gd name="connsiteY2" fmla="*/ 2354549 h 2354549"/>
              <a:gd name="connsiteX0" fmla="*/ 118398 w 430376"/>
              <a:gd name="connsiteY0" fmla="*/ 0 h 2418540"/>
              <a:gd name="connsiteX1" fmla="*/ 429053 w 430376"/>
              <a:gd name="connsiteY1" fmla="*/ 647769 h 2418540"/>
              <a:gd name="connsiteX2" fmla="*/ 0 w 430376"/>
              <a:gd name="connsiteY2" fmla="*/ 2418540 h 2418540"/>
            </a:gdLst>
            <a:ahLst/>
            <a:cxnLst>
              <a:cxn ang="0">
                <a:pos x="connsiteX0" y="connsiteY0"/>
              </a:cxn>
              <a:cxn ang="0">
                <a:pos x="connsiteX1" y="connsiteY1"/>
              </a:cxn>
              <a:cxn ang="0">
                <a:pos x="connsiteX2" y="connsiteY2"/>
              </a:cxn>
            </a:cxnLst>
            <a:rect l="l" t="t" r="r" b="b"/>
            <a:pathLst>
              <a:path w="430376" h="2418540">
                <a:moveTo>
                  <a:pt x="118398" y="0"/>
                </a:moveTo>
                <a:cubicBezTo>
                  <a:pt x="243198" y="112733"/>
                  <a:pt x="448786" y="244679"/>
                  <a:pt x="429053" y="647769"/>
                </a:cubicBezTo>
                <a:cubicBezTo>
                  <a:pt x="409320" y="1050859"/>
                  <a:pt x="119888" y="1936755"/>
                  <a:pt x="0" y="2418540"/>
                </a:cubicBezTo>
              </a:path>
            </a:pathLst>
          </a:custGeom>
          <a:noFill/>
          <a:ln w="25400" cap="flat" cmpd="sng" algn="ctr">
            <a:solidFill>
              <a:srgbClr val="40BFC8">
                <a:alpha val="49000"/>
              </a:srgbClr>
            </a:solidFill>
            <a:prstDash val="solid"/>
            <a:round/>
            <a:headEnd type="none" w="med" len="med"/>
            <a:tailEnd type="triangle" w="med" len="med"/>
          </a:ln>
          <a:effectLst/>
        </p:spPr>
        <p:txBody>
          <a:bodyPr rtlCol="0" anchor="ctr"/>
          <a:lstStyle/>
          <a:p>
            <a:pPr marL="0" marR="0" lvl="0" indent="0" algn="ctr" defTabSz="914034" eaLnBrk="1" fontAlgn="auto" latinLnBrk="0" hangingPunct="1">
              <a:lnSpc>
                <a:spcPct val="100000"/>
              </a:lnSpc>
              <a:spcBef>
                <a:spcPts val="0"/>
              </a:spcBef>
              <a:spcAft>
                <a:spcPts val="0"/>
              </a:spcAft>
              <a:buClrTx/>
              <a:buSzTx/>
              <a:buFontTx/>
              <a:buNone/>
              <a:tabLst/>
              <a:defRPr/>
            </a:pPr>
            <a:endParaRPr kumimoji="0" lang="zh-CN" altLang="en-US" sz="1799" b="0" i="0" u="none" strike="noStrike" kern="0" cap="none" spc="0" normalizeH="0" baseline="0" noProof="0">
              <a:ln>
                <a:noFill/>
              </a:ln>
              <a:solidFill>
                <a:srgbClr val="000000"/>
              </a:solidFill>
              <a:effectLst/>
              <a:uLnTx/>
              <a:uFillTx/>
            </a:endParaRPr>
          </a:p>
        </p:txBody>
      </p:sp>
      <p:sp>
        <p:nvSpPr>
          <p:cNvPr id="134" name="椭圆 133">
            <a:extLst>
              <a:ext uri="{FF2B5EF4-FFF2-40B4-BE49-F238E27FC236}">
                <a16:creationId xmlns:a16="http://schemas.microsoft.com/office/drawing/2014/main" id="{21F92DF0-A58A-439D-8BA1-0B4750614E49}"/>
              </a:ext>
            </a:extLst>
          </p:cNvPr>
          <p:cNvSpPr>
            <a:spLocks/>
          </p:cNvSpPr>
          <p:nvPr/>
        </p:nvSpPr>
        <p:spPr bwMode="gray">
          <a:xfrm>
            <a:off x="2371564" y="5236142"/>
            <a:ext cx="179907" cy="179907"/>
          </a:xfrm>
          <a:prstGeom prst="ellipse">
            <a:avLst/>
          </a:prstGeom>
          <a:solidFill>
            <a:srgbClr val="40BFC8"/>
          </a:solidFill>
          <a:ln w="25400" cap="flat" cmpd="sng" algn="ctr">
            <a:solidFill>
              <a:srgbClr val="40BFC8"/>
            </a:solidFill>
            <a:prstDash val="solid"/>
          </a:ln>
          <a:effectLst/>
        </p:spPr>
        <p:txBody>
          <a:bodyPr rtlCol="0" anchor="ctr"/>
          <a:lstStyle/>
          <a:p>
            <a:pPr marL="0" marR="0" lvl="0" indent="0" algn="ctr" defTabSz="914034" eaLnBrk="1" fontAlgn="auto" latinLnBrk="0" hangingPunct="1">
              <a:lnSpc>
                <a:spcPct val="100000"/>
              </a:lnSpc>
              <a:spcBef>
                <a:spcPts val="0"/>
              </a:spcBef>
              <a:spcAft>
                <a:spcPts val="0"/>
              </a:spcAft>
              <a:buClrTx/>
              <a:buSzTx/>
              <a:buFontTx/>
              <a:buNone/>
              <a:tabLst/>
              <a:defRPr/>
            </a:pPr>
            <a:r>
              <a:rPr kumimoji="0" lang="en-US" altLang="zh-CN" sz="1200" b="1" i="0" u="none" strike="noStrike" kern="0" cap="none" spc="0" normalizeH="0" baseline="0" noProof="0" dirty="0">
                <a:ln>
                  <a:noFill/>
                </a:ln>
                <a:solidFill>
                  <a:srgbClr val="FFFFFF"/>
                </a:solidFill>
                <a:effectLst/>
                <a:uLnTx/>
                <a:uFillTx/>
              </a:rPr>
              <a:t>4</a:t>
            </a:r>
            <a:endParaRPr kumimoji="0" lang="zh-CN" altLang="en-US" sz="1200" b="1" i="0" u="none" strike="noStrike" kern="0" cap="none" spc="0" normalizeH="0" baseline="0" noProof="0" dirty="0">
              <a:ln>
                <a:noFill/>
              </a:ln>
              <a:solidFill>
                <a:srgbClr val="FFFFFF"/>
              </a:solidFill>
              <a:effectLst/>
              <a:uLnTx/>
              <a:uFillTx/>
            </a:endParaRPr>
          </a:p>
        </p:txBody>
      </p:sp>
    </p:spTree>
    <p:extLst>
      <p:ext uri="{BB962C8B-B14F-4D97-AF65-F5344CB8AC3E}">
        <p14:creationId xmlns:p14="http://schemas.microsoft.com/office/powerpoint/2010/main" val="2994070180"/>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2" name="组合 131">
            <a:extLst>
              <a:ext uri="{FF2B5EF4-FFF2-40B4-BE49-F238E27FC236}">
                <a16:creationId xmlns:a16="http://schemas.microsoft.com/office/drawing/2014/main" id="{B9D474E9-CC94-4F06-BF3F-8B2FDEA8C68C}"/>
              </a:ext>
            </a:extLst>
          </p:cNvPr>
          <p:cNvGrpSpPr/>
          <p:nvPr/>
        </p:nvGrpSpPr>
        <p:grpSpPr>
          <a:xfrm>
            <a:off x="516292" y="1396662"/>
            <a:ext cx="5615942" cy="4583771"/>
            <a:chOff x="510272" y="205194"/>
            <a:chExt cx="5615942" cy="4583771"/>
          </a:xfrm>
        </p:grpSpPr>
        <p:grpSp>
          <p:nvGrpSpPr>
            <p:cNvPr id="133" name="组合 132">
              <a:extLst>
                <a:ext uri="{FF2B5EF4-FFF2-40B4-BE49-F238E27FC236}">
                  <a16:creationId xmlns:a16="http://schemas.microsoft.com/office/drawing/2014/main" id="{FCBC8D16-9B40-469E-9F48-790496A6353D}"/>
                </a:ext>
              </a:extLst>
            </p:cNvPr>
            <p:cNvGrpSpPr/>
            <p:nvPr/>
          </p:nvGrpSpPr>
          <p:grpSpPr>
            <a:xfrm>
              <a:off x="1807712" y="4134050"/>
              <a:ext cx="3021062" cy="654915"/>
              <a:chOff x="7687824" y="1747132"/>
              <a:chExt cx="3021062" cy="654915"/>
            </a:xfrm>
          </p:grpSpPr>
          <p:cxnSp>
            <p:nvCxnSpPr>
              <p:cNvPr id="170" name="直接连接符 169">
                <a:extLst>
                  <a:ext uri="{FF2B5EF4-FFF2-40B4-BE49-F238E27FC236}">
                    <a16:creationId xmlns:a16="http://schemas.microsoft.com/office/drawing/2014/main" id="{6401FC7D-4FF9-40E3-8E5E-EF2114516A6B}"/>
                  </a:ext>
                </a:extLst>
              </p:cNvPr>
              <p:cNvCxnSpPr>
                <a:cxnSpLocks/>
                <a:stCxn id="174" idx="0"/>
              </p:cNvCxnSpPr>
              <p:nvPr/>
            </p:nvCxnSpPr>
            <p:spPr bwMode="gray">
              <a:xfrm flipV="1">
                <a:off x="8762502" y="1747132"/>
                <a:ext cx="433345" cy="160514"/>
              </a:xfrm>
              <a:prstGeom prst="line">
                <a:avLst/>
              </a:prstGeom>
              <a:noFill/>
              <a:ln w="9525" cap="flat" cmpd="sng" algn="ctr">
                <a:solidFill>
                  <a:schemeClr val="tx1"/>
                </a:solidFill>
                <a:prstDash val="dash"/>
              </a:ln>
              <a:effectLst/>
            </p:spPr>
          </p:cxnSp>
          <p:cxnSp>
            <p:nvCxnSpPr>
              <p:cNvPr id="171" name="直接连接符 170">
                <a:extLst>
                  <a:ext uri="{FF2B5EF4-FFF2-40B4-BE49-F238E27FC236}">
                    <a16:creationId xmlns:a16="http://schemas.microsoft.com/office/drawing/2014/main" id="{09FBAECC-D4DD-40A6-8F37-4C6CC51FD7C6}"/>
                  </a:ext>
                </a:extLst>
              </p:cNvPr>
              <p:cNvCxnSpPr>
                <a:cxnSpLocks/>
              </p:cNvCxnSpPr>
              <p:nvPr/>
            </p:nvCxnSpPr>
            <p:spPr bwMode="gray">
              <a:xfrm>
                <a:off x="9798772" y="2056701"/>
                <a:ext cx="51260" cy="27593"/>
              </a:xfrm>
              <a:prstGeom prst="line">
                <a:avLst/>
              </a:prstGeom>
              <a:noFill/>
              <a:ln w="9525" cap="flat" cmpd="sng" algn="ctr">
                <a:solidFill>
                  <a:srgbClr val="0070C0"/>
                </a:solidFill>
                <a:prstDash val="dash"/>
              </a:ln>
              <a:effectLst/>
            </p:spPr>
          </p:cxnSp>
          <p:cxnSp>
            <p:nvCxnSpPr>
              <p:cNvPr id="172" name="直接连接符 171">
                <a:extLst>
                  <a:ext uri="{FF2B5EF4-FFF2-40B4-BE49-F238E27FC236}">
                    <a16:creationId xmlns:a16="http://schemas.microsoft.com/office/drawing/2014/main" id="{F52167DA-2391-4FA2-B142-0D7FB7BCF107}"/>
                  </a:ext>
                </a:extLst>
              </p:cNvPr>
              <p:cNvCxnSpPr>
                <a:cxnSpLocks/>
                <a:stCxn id="173" idx="0"/>
              </p:cNvCxnSpPr>
              <p:nvPr/>
            </p:nvCxnSpPr>
            <p:spPr bwMode="gray">
              <a:xfrm flipV="1">
                <a:off x="7939284" y="1747132"/>
                <a:ext cx="1256563" cy="242421"/>
              </a:xfrm>
              <a:prstGeom prst="line">
                <a:avLst/>
              </a:prstGeom>
              <a:noFill/>
              <a:ln w="9525" cap="flat" cmpd="sng" algn="ctr">
                <a:solidFill>
                  <a:schemeClr val="tx1"/>
                </a:solidFill>
                <a:prstDash val="dash"/>
              </a:ln>
              <a:effectLst/>
            </p:spPr>
          </p:cxnSp>
          <p:pic>
            <p:nvPicPr>
              <p:cNvPr id="173" name="图片 172">
                <a:extLst>
                  <a:ext uri="{FF2B5EF4-FFF2-40B4-BE49-F238E27FC236}">
                    <a16:creationId xmlns:a16="http://schemas.microsoft.com/office/drawing/2014/main" id="{2E205FD0-9FDB-470E-B800-FCF256A6538E}"/>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7687824" y="1989553"/>
                <a:ext cx="502920" cy="412494"/>
              </a:xfrm>
              <a:prstGeom prst="rect">
                <a:avLst/>
              </a:prstGeom>
            </p:spPr>
          </p:pic>
          <p:pic>
            <p:nvPicPr>
              <p:cNvPr id="174" name="图片 173">
                <a:extLst>
                  <a:ext uri="{FF2B5EF4-FFF2-40B4-BE49-F238E27FC236}">
                    <a16:creationId xmlns:a16="http://schemas.microsoft.com/office/drawing/2014/main" id="{34221501-2038-4FAF-BD72-5074A0E515D5}"/>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8511042" y="1907646"/>
                <a:ext cx="502920" cy="412494"/>
              </a:xfrm>
              <a:prstGeom prst="rect">
                <a:avLst/>
              </a:prstGeom>
            </p:spPr>
          </p:pic>
          <p:pic>
            <p:nvPicPr>
              <p:cNvPr id="175" name="图片 174">
                <a:extLst>
                  <a:ext uri="{FF2B5EF4-FFF2-40B4-BE49-F238E27FC236}">
                    <a16:creationId xmlns:a16="http://schemas.microsoft.com/office/drawing/2014/main" id="{4B568C8F-0C6C-484B-9D92-6774CED5A8CE}"/>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9358504" y="1910070"/>
                <a:ext cx="502920" cy="412494"/>
              </a:xfrm>
              <a:prstGeom prst="rect">
                <a:avLst/>
              </a:prstGeom>
            </p:spPr>
          </p:pic>
          <p:pic>
            <p:nvPicPr>
              <p:cNvPr id="176" name="图片 175">
                <a:extLst>
                  <a:ext uri="{FF2B5EF4-FFF2-40B4-BE49-F238E27FC236}">
                    <a16:creationId xmlns:a16="http://schemas.microsoft.com/office/drawing/2014/main" id="{B9081108-D809-4160-B844-F5C47B509A21}"/>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10205966" y="1989553"/>
                <a:ext cx="502920" cy="412494"/>
              </a:xfrm>
              <a:prstGeom prst="rect">
                <a:avLst/>
              </a:prstGeom>
            </p:spPr>
          </p:pic>
          <p:cxnSp>
            <p:nvCxnSpPr>
              <p:cNvPr id="177" name="直接连接符 176">
                <a:extLst>
                  <a:ext uri="{FF2B5EF4-FFF2-40B4-BE49-F238E27FC236}">
                    <a16:creationId xmlns:a16="http://schemas.microsoft.com/office/drawing/2014/main" id="{1EA13C62-5361-42A3-BBDE-7D16B4F57396}"/>
                  </a:ext>
                </a:extLst>
              </p:cNvPr>
              <p:cNvCxnSpPr>
                <a:cxnSpLocks/>
                <a:stCxn id="173" idx="3"/>
                <a:endCxn id="174" idx="1"/>
              </p:cNvCxnSpPr>
              <p:nvPr/>
            </p:nvCxnSpPr>
            <p:spPr bwMode="gray">
              <a:xfrm flipV="1">
                <a:off x="8190744" y="2113893"/>
                <a:ext cx="320298" cy="81907"/>
              </a:xfrm>
              <a:prstGeom prst="line">
                <a:avLst/>
              </a:prstGeom>
              <a:noFill/>
              <a:ln w="19050" cap="flat" cmpd="sng" algn="ctr">
                <a:solidFill>
                  <a:sysClr val="window" lastClr="FFFFFF">
                    <a:lumMod val="65000"/>
                  </a:sysClr>
                </a:solidFill>
                <a:prstDash val="solid"/>
                <a:miter lim="800000"/>
              </a:ln>
              <a:effectLst/>
            </p:spPr>
          </p:cxnSp>
          <p:cxnSp>
            <p:nvCxnSpPr>
              <p:cNvPr id="178" name="直接连接符 177">
                <a:extLst>
                  <a:ext uri="{FF2B5EF4-FFF2-40B4-BE49-F238E27FC236}">
                    <a16:creationId xmlns:a16="http://schemas.microsoft.com/office/drawing/2014/main" id="{BDCB472D-B638-4545-9702-46D6D2F0601A}"/>
                  </a:ext>
                </a:extLst>
              </p:cNvPr>
              <p:cNvCxnSpPr>
                <a:cxnSpLocks/>
                <a:stCxn id="174" idx="3"/>
                <a:endCxn id="175" idx="1"/>
              </p:cNvCxnSpPr>
              <p:nvPr/>
            </p:nvCxnSpPr>
            <p:spPr bwMode="gray">
              <a:xfrm>
                <a:off x="9013962" y="2113893"/>
                <a:ext cx="344542" cy="2424"/>
              </a:xfrm>
              <a:prstGeom prst="line">
                <a:avLst/>
              </a:prstGeom>
              <a:noFill/>
              <a:ln w="19050" cap="flat" cmpd="sng" algn="ctr">
                <a:solidFill>
                  <a:sysClr val="window" lastClr="FFFFFF">
                    <a:lumMod val="65000"/>
                  </a:sysClr>
                </a:solidFill>
                <a:prstDash val="solid"/>
                <a:miter lim="800000"/>
              </a:ln>
              <a:effectLst/>
            </p:spPr>
          </p:cxnSp>
          <p:cxnSp>
            <p:nvCxnSpPr>
              <p:cNvPr id="179" name="直接连接符 178">
                <a:extLst>
                  <a:ext uri="{FF2B5EF4-FFF2-40B4-BE49-F238E27FC236}">
                    <a16:creationId xmlns:a16="http://schemas.microsoft.com/office/drawing/2014/main" id="{2404497C-438D-4A8F-B11C-92CCF77FF33F}"/>
                  </a:ext>
                </a:extLst>
              </p:cNvPr>
              <p:cNvCxnSpPr>
                <a:cxnSpLocks/>
                <a:stCxn id="175" idx="3"/>
                <a:endCxn id="176" idx="1"/>
              </p:cNvCxnSpPr>
              <p:nvPr/>
            </p:nvCxnSpPr>
            <p:spPr bwMode="gray">
              <a:xfrm>
                <a:off x="9861424" y="2116317"/>
                <a:ext cx="344542" cy="79483"/>
              </a:xfrm>
              <a:prstGeom prst="line">
                <a:avLst/>
              </a:prstGeom>
              <a:noFill/>
              <a:ln w="19050" cap="flat" cmpd="sng" algn="ctr">
                <a:solidFill>
                  <a:sysClr val="window" lastClr="FFFFFF">
                    <a:lumMod val="65000"/>
                  </a:sysClr>
                </a:solidFill>
                <a:prstDash val="solid"/>
                <a:miter lim="800000"/>
              </a:ln>
              <a:effectLst/>
            </p:spPr>
          </p:cxnSp>
          <p:cxnSp>
            <p:nvCxnSpPr>
              <p:cNvPr id="180" name="直接连接符 179">
                <a:extLst>
                  <a:ext uri="{FF2B5EF4-FFF2-40B4-BE49-F238E27FC236}">
                    <a16:creationId xmlns:a16="http://schemas.microsoft.com/office/drawing/2014/main" id="{9454F4EC-BC62-416F-93B1-C2F855CDFD6F}"/>
                  </a:ext>
                </a:extLst>
              </p:cNvPr>
              <p:cNvCxnSpPr>
                <a:cxnSpLocks/>
                <a:stCxn id="175" idx="0"/>
              </p:cNvCxnSpPr>
              <p:nvPr/>
            </p:nvCxnSpPr>
            <p:spPr bwMode="gray">
              <a:xfrm flipH="1" flipV="1">
                <a:off x="9195847" y="1747132"/>
                <a:ext cx="414117" cy="162938"/>
              </a:xfrm>
              <a:prstGeom prst="line">
                <a:avLst/>
              </a:prstGeom>
              <a:noFill/>
              <a:ln w="9525" cap="flat" cmpd="sng" algn="ctr">
                <a:solidFill>
                  <a:schemeClr val="tx1"/>
                </a:solidFill>
                <a:prstDash val="dash"/>
              </a:ln>
              <a:effectLst/>
            </p:spPr>
          </p:cxnSp>
          <p:cxnSp>
            <p:nvCxnSpPr>
              <p:cNvPr id="181" name="直接连接符 180">
                <a:extLst>
                  <a:ext uri="{FF2B5EF4-FFF2-40B4-BE49-F238E27FC236}">
                    <a16:creationId xmlns:a16="http://schemas.microsoft.com/office/drawing/2014/main" id="{673C263D-363D-4F21-9B02-0E8290C3D725}"/>
                  </a:ext>
                </a:extLst>
              </p:cNvPr>
              <p:cNvCxnSpPr>
                <a:cxnSpLocks/>
                <a:stCxn id="176" idx="0"/>
              </p:cNvCxnSpPr>
              <p:nvPr/>
            </p:nvCxnSpPr>
            <p:spPr bwMode="gray">
              <a:xfrm flipH="1" flipV="1">
                <a:off x="9195847" y="1747132"/>
                <a:ext cx="1261579" cy="242421"/>
              </a:xfrm>
              <a:prstGeom prst="line">
                <a:avLst/>
              </a:prstGeom>
              <a:noFill/>
              <a:ln w="9525" cap="flat" cmpd="sng" algn="ctr">
                <a:solidFill>
                  <a:schemeClr val="tx1"/>
                </a:solidFill>
                <a:prstDash val="dash"/>
              </a:ln>
              <a:effectLst/>
            </p:spPr>
          </p:cxnSp>
        </p:grpSp>
        <p:grpSp>
          <p:nvGrpSpPr>
            <p:cNvPr id="134" name="组合 133">
              <a:extLst>
                <a:ext uri="{FF2B5EF4-FFF2-40B4-BE49-F238E27FC236}">
                  <a16:creationId xmlns:a16="http://schemas.microsoft.com/office/drawing/2014/main" id="{7B417280-3A0C-41B3-ACF5-30BF3F2CD67F}"/>
                </a:ext>
              </a:extLst>
            </p:cNvPr>
            <p:cNvGrpSpPr/>
            <p:nvPr/>
          </p:nvGrpSpPr>
          <p:grpSpPr>
            <a:xfrm>
              <a:off x="510272" y="205194"/>
              <a:ext cx="5615942" cy="3908019"/>
              <a:chOff x="480058" y="1420613"/>
              <a:chExt cx="5615942" cy="3908019"/>
            </a:xfrm>
          </p:grpSpPr>
          <p:sp>
            <p:nvSpPr>
              <p:cNvPr id="135" name="矩形 134">
                <a:extLst>
                  <a:ext uri="{FF2B5EF4-FFF2-40B4-BE49-F238E27FC236}">
                    <a16:creationId xmlns:a16="http://schemas.microsoft.com/office/drawing/2014/main" id="{16C526B4-D000-4E37-9AA9-2A7300B8EF6E}"/>
                  </a:ext>
                </a:extLst>
              </p:cNvPr>
              <p:cNvSpPr/>
              <p:nvPr/>
            </p:nvSpPr>
            <p:spPr bwMode="gray">
              <a:xfrm>
                <a:off x="480058" y="1717269"/>
                <a:ext cx="5615942" cy="3611363"/>
              </a:xfrm>
              <a:prstGeom prst="rect">
                <a:avLst/>
              </a:prstGeom>
              <a:solidFill>
                <a:srgbClr val="F3FBFE">
                  <a:lumMod val="95000"/>
                </a:srgbClr>
              </a:solidFill>
              <a:ln w="25400" cap="flat" cmpd="sng" algn="ctr">
                <a:noFill/>
                <a:prstDash val="solid"/>
              </a:ln>
            </p:spPr>
            <p:txBody>
              <a:bodyPr lIns="91365" tIns="45681" rIns="91365" bIns="45681" rtlCol="0" anchor="ctr">
                <a:noAutofit/>
              </a:bodyPr>
              <a:lstStyle/>
              <a:p>
                <a:pPr marL="0" marR="0" lvl="0" indent="0" algn="ctr" defTabSz="1218175" eaLnBrk="1" fontAlgn="ctr" latinLnBrk="0" hangingPunct="1">
                  <a:lnSpc>
                    <a:spcPct val="100000"/>
                  </a:lnSpc>
                  <a:spcBef>
                    <a:spcPct val="0"/>
                  </a:spcBef>
                  <a:spcAft>
                    <a:spcPct val="0"/>
                  </a:spcAft>
                  <a:buClrTx/>
                  <a:buSzTx/>
                  <a:buFontTx/>
                  <a:buNone/>
                  <a:tabLst/>
                  <a:defRPr/>
                </a:pPr>
                <a:endParaRPr kumimoji="0" lang="en-US" altLang="zh-CN" sz="1200" b="1" i="0" u="none" strike="noStrike" kern="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grpSp>
            <p:nvGrpSpPr>
              <p:cNvPr id="136" name="组合 135">
                <a:extLst>
                  <a:ext uri="{FF2B5EF4-FFF2-40B4-BE49-F238E27FC236}">
                    <a16:creationId xmlns:a16="http://schemas.microsoft.com/office/drawing/2014/main" id="{EA067522-CCDF-47A5-9047-E089EBE37720}"/>
                  </a:ext>
                </a:extLst>
              </p:cNvPr>
              <p:cNvGrpSpPr/>
              <p:nvPr/>
            </p:nvGrpSpPr>
            <p:grpSpPr>
              <a:xfrm>
                <a:off x="548640" y="1814964"/>
                <a:ext cx="5476240" cy="587083"/>
                <a:chOff x="548640" y="1814964"/>
                <a:chExt cx="5476240" cy="587083"/>
              </a:xfrm>
            </p:grpSpPr>
            <p:sp>
              <p:nvSpPr>
                <p:cNvPr id="166" name="矩形 165">
                  <a:extLst>
                    <a:ext uri="{FF2B5EF4-FFF2-40B4-BE49-F238E27FC236}">
                      <a16:creationId xmlns:a16="http://schemas.microsoft.com/office/drawing/2014/main" id="{E4689092-4D8B-4999-81A6-42AD21143038}"/>
                    </a:ext>
                  </a:extLst>
                </p:cNvPr>
                <p:cNvSpPr/>
                <p:nvPr/>
              </p:nvSpPr>
              <p:spPr bwMode="gray">
                <a:xfrm>
                  <a:off x="548640" y="1814964"/>
                  <a:ext cx="5476240" cy="587083"/>
                </a:xfrm>
                <a:prstGeom prst="rect">
                  <a:avLst/>
                </a:prstGeom>
                <a:noFill/>
                <a:ln w="22225" cap="flat" cmpd="sng" algn="ctr">
                  <a:solidFill>
                    <a:srgbClr val="F3FBFE">
                      <a:lumMod val="85000"/>
                    </a:srgbClr>
                  </a:solidFill>
                  <a:prstDash val="sysDot"/>
                </a:ln>
              </p:spPr>
              <p:txBody>
                <a:bodyPr lIns="91365" tIns="45681" rIns="91365" bIns="45681" rtlCol="0" anchor="ctr">
                  <a:noAutofit/>
                </a:bodyPr>
                <a:lstStyle/>
                <a:p>
                  <a:pPr marL="0" marR="0" lvl="0" indent="0" algn="ctr" defTabSz="1218175" eaLnBrk="1" fontAlgn="ctr" latinLnBrk="0" hangingPunct="1">
                    <a:lnSpc>
                      <a:spcPct val="100000"/>
                    </a:lnSpc>
                    <a:spcBef>
                      <a:spcPct val="0"/>
                    </a:spcBef>
                    <a:spcAft>
                      <a:spcPct val="0"/>
                    </a:spcAft>
                    <a:buClrTx/>
                    <a:buSzTx/>
                    <a:buFontTx/>
                    <a:buNone/>
                    <a:tabLst/>
                    <a:defRPr/>
                  </a:pPr>
                  <a:endParaRPr kumimoji="0" lang="en-US" altLang="zh-CN" sz="1200" b="1" i="0" u="none" strike="noStrike" kern="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grpSp>
              <p:nvGrpSpPr>
                <p:cNvPr id="167" name="组合 166">
                  <a:extLst>
                    <a:ext uri="{FF2B5EF4-FFF2-40B4-BE49-F238E27FC236}">
                      <a16:creationId xmlns:a16="http://schemas.microsoft.com/office/drawing/2014/main" id="{B5CDB904-99BE-49A3-803C-C20D6A025AB8}"/>
                    </a:ext>
                  </a:extLst>
                </p:cNvPr>
                <p:cNvGrpSpPr/>
                <p:nvPr/>
              </p:nvGrpSpPr>
              <p:grpSpPr>
                <a:xfrm>
                  <a:off x="731449" y="1930037"/>
                  <a:ext cx="5110623" cy="356936"/>
                  <a:chOff x="757516" y="1933551"/>
                  <a:chExt cx="5110623" cy="356936"/>
                </a:xfrm>
              </p:grpSpPr>
              <p:sp>
                <p:nvSpPr>
                  <p:cNvPr id="168" name="矩形 167">
                    <a:extLst>
                      <a:ext uri="{FF2B5EF4-FFF2-40B4-BE49-F238E27FC236}">
                        <a16:creationId xmlns:a16="http://schemas.microsoft.com/office/drawing/2014/main" id="{4532E3C4-4949-4BDB-9168-51C33091DEE8}"/>
                      </a:ext>
                    </a:extLst>
                  </p:cNvPr>
                  <p:cNvSpPr/>
                  <p:nvPr/>
                </p:nvSpPr>
                <p:spPr bwMode="gray">
                  <a:xfrm>
                    <a:off x="757516" y="1933551"/>
                    <a:ext cx="2336976" cy="356936"/>
                  </a:xfrm>
                  <a:prstGeom prst="rect">
                    <a:avLst/>
                  </a:prstGeom>
                  <a:solidFill>
                    <a:srgbClr val="56C4D2"/>
                  </a:solidFill>
                  <a:ln w="6350" cap="flat" cmpd="sng" algn="ctr">
                    <a:noFill/>
                    <a:prstDash val="solid"/>
                  </a:ln>
                </p:spPr>
                <p:txBody>
                  <a:bodyPr lIns="35973" tIns="45694" rIns="0" bIns="45694" rtlCol="0" anchor="ctr"/>
                  <a:lstStyle/>
                  <a:p>
                    <a:pPr algn="ctr" defTabSz="913830" eaLnBrk="0" hangingPunct="0">
                      <a:spcBef>
                        <a:spcPct val="0"/>
                      </a:spcBef>
                      <a:spcAft>
                        <a:spcPct val="0"/>
                      </a:spcAft>
                    </a:pPr>
                    <a:r>
                      <a:rPr lang="en-US" sz="1200" kern="0" dirty="0">
                        <a:solidFill>
                          <a:srgbClr val="F3FBFE"/>
                        </a:solidFill>
                        <a:latin typeface="Huawei Sans" panose="020C0503030203020204" pitchFamily="34" charset="0"/>
                        <a:cs typeface="Huawei Sans" panose="020C0503030203020204" pitchFamily="34" charset="0"/>
                        <a:sym typeface="Huawei Sans" panose="020C0503030203020204" pitchFamily="34" charset="0"/>
                      </a:rPr>
                      <a:t>GUI</a:t>
                    </a:r>
                  </a:p>
                </p:txBody>
              </p:sp>
              <p:sp>
                <p:nvSpPr>
                  <p:cNvPr id="169" name="矩形 168">
                    <a:extLst>
                      <a:ext uri="{FF2B5EF4-FFF2-40B4-BE49-F238E27FC236}">
                        <a16:creationId xmlns:a16="http://schemas.microsoft.com/office/drawing/2014/main" id="{EEB40529-B332-4AB1-AEF4-8A7593C40D56}"/>
                      </a:ext>
                    </a:extLst>
                  </p:cNvPr>
                  <p:cNvSpPr/>
                  <p:nvPr/>
                </p:nvSpPr>
                <p:spPr bwMode="gray">
                  <a:xfrm>
                    <a:off x="3531163" y="1933551"/>
                    <a:ext cx="2336976" cy="356936"/>
                  </a:xfrm>
                  <a:prstGeom prst="rect">
                    <a:avLst/>
                  </a:prstGeom>
                  <a:solidFill>
                    <a:srgbClr val="56C4D2"/>
                  </a:solidFill>
                  <a:ln w="6350" cap="flat" cmpd="sng" algn="ctr">
                    <a:noFill/>
                    <a:prstDash val="solid"/>
                  </a:ln>
                </p:spPr>
                <p:txBody>
                  <a:bodyPr lIns="35973" tIns="45694" rIns="0" bIns="45694" rtlCol="0" anchor="ctr"/>
                  <a:lstStyle/>
                  <a:p>
                    <a:pPr algn="ctr" defTabSz="913830" eaLnBrk="0" hangingPunct="0">
                      <a:spcBef>
                        <a:spcPct val="0"/>
                      </a:spcBef>
                      <a:spcAft>
                        <a:spcPct val="0"/>
                      </a:spcAft>
                    </a:pPr>
                    <a:r>
                      <a:rPr lang="en-US" sz="1200" kern="0">
                        <a:solidFill>
                          <a:srgbClr val="F3FBFE"/>
                        </a:solidFill>
                        <a:latin typeface="Huawei Sans" panose="020C0503030203020204" pitchFamily="34" charset="0"/>
                        <a:cs typeface="Huawei Sans" panose="020C0503030203020204" pitchFamily="34" charset="0"/>
                        <a:sym typeface="Huawei Sans" panose="020C0503030203020204" pitchFamily="34" charset="0"/>
                      </a:rPr>
                      <a:t>NBI</a:t>
                    </a:r>
                    <a:endParaRPr lang="en-US" sz="1200" kern="0" dirty="0">
                      <a:solidFill>
                        <a:srgbClr val="F3FBFE"/>
                      </a:solidFill>
                      <a:latin typeface="Huawei Sans" panose="020C0503030203020204" pitchFamily="34" charset="0"/>
                      <a:cs typeface="Huawei Sans" panose="020C0503030203020204" pitchFamily="34" charset="0"/>
                      <a:sym typeface="Huawei Sans" panose="020C0503030203020204" pitchFamily="34" charset="0"/>
                    </a:endParaRPr>
                  </a:p>
                </p:txBody>
              </p:sp>
            </p:grpSp>
          </p:grpSp>
          <p:sp>
            <p:nvSpPr>
              <p:cNvPr id="137" name="矩形 136">
                <a:extLst>
                  <a:ext uri="{FF2B5EF4-FFF2-40B4-BE49-F238E27FC236}">
                    <a16:creationId xmlns:a16="http://schemas.microsoft.com/office/drawing/2014/main" id="{6A4EF867-8FE9-4407-BB22-70B4BB84AC07}"/>
                  </a:ext>
                </a:extLst>
              </p:cNvPr>
              <p:cNvSpPr/>
              <p:nvPr/>
            </p:nvSpPr>
            <p:spPr bwMode="gray">
              <a:xfrm>
                <a:off x="480058" y="1420613"/>
                <a:ext cx="5615942" cy="259657"/>
              </a:xfrm>
              <a:prstGeom prst="rect">
                <a:avLst/>
              </a:prstGeom>
              <a:solidFill>
                <a:srgbClr val="8BC9A0">
                  <a:lumMod val="75000"/>
                </a:srgbClr>
              </a:solidFill>
              <a:ln w="6350" cap="flat" cmpd="sng" algn="ctr">
                <a:noFill/>
                <a:prstDash val="solid"/>
              </a:ln>
            </p:spPr>
            <p:txBody>
              <a:bodyPr lIns="35973" tIns="45694" rIns="0" bIns="45694" rtlCol="0" anchor="ctr">
                <a:noAutofit/>
              </a:bodyPr>
              <a:lstStyle/>
              <a:p>
                <a:pPr marL="0" marR="0" lvl="0" indent="0" algn="ctr" defTabSz="913830" eaLnBrk="0" fontAlgn="ctr" latinLnBrk="0" hangingPunct="0">
                  <a:lnSpc>
                    <a:spcPct val="100000"/>
                  </a:lnSpc>
                  <a:spcBef>
                    <a:spcPct val="0"/>
                  </a:spcBef>
                  <a:spcAft>
                    <a:spcPct val="0"/>
                  </a:spcAft>
                  <a:buClrTx/>
                  <a:buSzTx/>
                  <a:buFontTx/>
                  <a:buNone/>
                  <a:tabLst/>
                  <a:defRPr/>
                </a:pPr>
                <a:r>
                  <a:rPr kumimoji="0" lang="en-US" sz="1200" b="1" i="0" u="none" strike="noStrike" kern="0" cap="none" spc="0" normalizeH="0" baseline="0" noProof="0" dirty="0">
                    <a:ln>
                      <a:noFill/>
                    </a:ln>
                    <a:solidFill>
                      <a:srgbClr val="F3FBFE"/>
                    </a:solidFill>
                    <a:effectLst/>
                    <a:uLnTx/>
                    <a:uFillTx/>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OSS/Orchestrator</a:t>
                </a:r>
              </a:p>
            </p:txBody>
          </p:sp>
          <p:sp>
            <p:nvSpPr>
              <p:cNvPr id="138" name="矩形 137">
                <a:extLst>
                  <a:ext uri="{FF2B5EF4-FFF2-40B4-BE49-F238E27FC236}">
                    <a16:creationId xmlns:a16="http://schemas.microsoft.com/office/drawing/2014/main" id="{A4EC2D90-8340-4720-8F29-27FDF41ACD06}"/>
                  </a:ext>
                </a:extLst>
              </p:cNvPr>
              <p:cNvSpPr/>
              <p:nvPr/>
            </p:nvSpPr>
            <p:spPr bwMode="gray">
              <a:xfrm>
                <a:off x="636898" y="2509565"/>
                <a:ext cx="4116020" cy="463938"/>
              </a:xfrm>
              <a:prstGeom prst="rect">
                <a:avLst/>
              </a:prstGeom>
              <a:solidFill>
                <a:srgbClr val="FFFFFF"/>
              </a:solidFill>
              <a:ln w="12700" cap="flat" cmpd="sng" algn="ctr">
                <a:noFill/>
                <a:prstDash val="solid"/>
              </a:ln>
            </p:spPr>
            <p:txBody>
              <a:bodyPr lIns="91365" tIns="45681" rIns="91365" bIns="45681" rtlCol="0" anchor="ctr">
                <a:noAutofit/>
              </a:bodyPr>
              <a:lstStyle/>
              <a:p>
                <a:pPr algn="ctr" defTabSz="1218175" fontAlgn="ctr">
                  <a:spcBef>
                    <a:spcPct val="0"/>
                  </a:spcBef>
                  <a:spcAft>
                    <a:spcPct val="0"/>
                  </a:spcAft>
                  <a:defRPr/>
                </a:pPr>
                <a:endParaRPr lang="en-US" altLang="zh-CN" sz="1200" b="1" kern="0" dirty="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39" name="TextBox 197">
                <a:extLst>
                  <a:ext uri="{FF2B5EF4-FFF2-40B4-BE49-F238E27FC236}">
                    <a16:creationId xmlns:a16="http://schemas.microsoft.com/office/drawing/2014/main" id="{60650268-FE0E-4E6E-B6BF-636BE33689EF}"/>
                  </a:ext>
                </a:extLst>
              </p:cNvPr>
              <p:cNvSpPr txBox="1"/>
              <p:nvPr/>
            </p:nvSpPr>
            <p:spPr bwMode="gray">
              <a:xfrm>
                <a:off x="601112" y="1656026"/>
                <a:ext cx="2241919" cy="280510"/>
              </a:xfrm>
              <a:prstGeom prst="rect">
                <a:avLst/>
              </a:prstGeom>
              <a:noFill/>
            </p:spPr>
            <p:txBody>
              <a:bodyPr wrap="square" lIns="91365" tIns="45681" rIns="91365" bIns="45681" rtlCol="0">
                <a:noAutofit/>
              </a:bodyPr>
              <a:lstStyle>
                <a:defPPr>
                  <a:defRPr lang="en-US"/>
                </a:defPPr>
                <a:lvl1pPr defTabSz="1624029" fontAlgn="base">
                  <a:spcBef>
                    <a:spcPct val="0"/>
                  </a:spcBef>
                  <a:spcAft>
                    <a:spcPct val="0"/>
                  </a:spcAft>
                  <a:defRPr sz="1200" b="1">
                    <a:solidFill>
                      <a:schemeClr val="tx1">
                        <a:lumMod val="50000"/>
                        <a:lumOff val="50000"/>
                      </a:schemeClr>
                    </a:solidFill>
                    <a:cs typeface="Calibri" pitchFamily="34" charset="0"/>
                  </a:defRPr>
                </a:lvl1pPr>
                <a:lvl2pPr marL="609636" defTabSz="1219272">
                  <a:defRPr sz="2400"/>
                </a:lvl2pPr>
                <a:lvl3pPr marL="1219272" defTabSz="1219272">
                  <a:defRPr sz="2400"/>
                </a:lvl3pPr>
                <a:lvl4pPr marL="1828908" defTabSz="1219272">
                  <a:defRPr sz="2400"/>
                </a:lvl4pPr>
                <a:lvl5pPr marL="2438545" defTabSz="1219272">
                  <a:defRPr sz="2400"/>
                </a:lvl5pPr>
                <a:lvl6pPr marL="3048180" defTabSz="1219272">
                  <a:defRPr sz="2400"/>
                </a:lvl6pPr>
                <a:lvl7pPr marL="3657816" defTabSz="1219272">
                  <a:defRPr sz="2400"/>
                </a:lvl7pPr>
                <a:lvl8pPr marL="4267452" defTabSz="1219272">
                  <a:defRPr sz="2400"/>
                </a:lvl8pPr>
                <a:lvl9pPr marL="4877087" defTabSz="1219272">
                  <a:defRPr sz="2400"/>
                </a:lvl9pPr>
              </a:lstStyle>
              <a:p>
                <a:pPr marL="0" marR="0" lvl="0" indent="0" defTabSz="1624029" eaLnBrk="1" fontAlgn="ctr" latinLnBrk="0" hangingPunct="1">
                  <a:lnSpc>
                    <a:spcPct val="100000"/>
                  </a:lnSpc>
                  <a:spcBef>
                    <a:spcPct val="0"/>
                  </a:spcBef>
                  <a:spcAft>
                    <a:spcPct val="0"/>
                  </a:spcAft>
                  <a:buClrTx/>
                  <a:buSzTx/>
                  <a:buFontTx/>
                  <a:buNone/>
                  <a:tabLst/>
                  <a:defRPr/>
                </a:pPr>
                <a:r>
                  <a:rPr kumimoji="0" lang="en-US" b="1" i="0" u="none" strike="noStrike" kern="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iMaster NCE</a:t>
                </a:r>
                <a:endParaRPr kumimoji="0" lang="en-US" altLang="zh-CN" b="1" i="0" u="none" strike="noStrike" kern="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40" name="矩形 139">
                <a:extLst>
                  <a:ext uri="{FF2B5EF4-FFF2-40B4-BE49-F238E27FC236}">
                    <a16:creationId xmlns:a16="http://schemas.microsoft.com/office/drawing/2014/main" id="{04F03CAD-F2E8-4458-935D-69DA51B1D65D}"/>
                  </a:ext>
                </a:extLst>
              </p:cNvPr>
              <p:cNvSpPr/>
              <p:nvPr/>
            </p:nvSpPr>
            <p:spPr bwMode="gray">
              <a:xfrm>
                <a:off x="636898" y="3084571"/>
                <a:ext cx="4116020" cy="463938"/>
              </a:xfrm>
              <a:prstGeom prst="rect">
                <a:avLst/>
              </a:prstGeom>
              <a:solidFill>
                <a:srgbClr val="FFFFFF"/>
              </a:solidFill>
              <a:ln w="12700" cap="flat" cmpd="sng" algn="ctr">
                <a:noFill/>
                <a:prstDash val="solid"/>
              </a:ln>
            </p:spPr>
            <p:txBody>
              <a:bodyPr lIns="91365" tIns="45681" rIns="91365" bIns="45681" rtlCol="0" anchor="ctr">
                <a:noAutofit/>
              </a:bodyPr>
              <a:lstStyle/>
              <a:p>
                <a:pPr algn="ctr" defTabSz="1218175" fontAlgn="ctr">
                  <a:spcBef>
                    <a:spcPct val="0"/>
                  </a:spcBef>
                  <a:spcAft>
                    <a:spcPct val="0"/>
                  </a:spcAft>
                  <a:defRPr/>
                </a:pPr>
                <a:endParaRPr lang="en-US" altLang="zh-CN" sz="1200" b="1" kern="0" dirty="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41" name="矩形 140">
                <a:extLst>
                  <a:ext uri="{FF2B5EF4-FFF2-40B4-BE49-F238E27FC236}">
                    <a16:creationId xmlns:a16="http://schemas.microsoft.com/office/drawing/2014/main" id="{5BA3899B-A267-4A9E-AE14-9E879CAD1192}"/>
                  </a:ext>
                </a:extLst>
              </p:cNvPr>
              <p:cNvSpPr/>
              <p:nvPr/>
            </p:nvSpPr>
            <p:spPr bwMode="gray">
              <a:xfrm>
                <a:off x="636898" y="3659577"/>
                <a:ext cx="4116020" cy="463938"/>
              </a:xfrm>
              <a:prstGeom prst="rect">
                <a:avLst/>
              </a:prstGeom>
              <a:solidFill>
                <a:srgbClr val="FFFFFF"/>
              </a:solidFill>
              <a:ln w="12700" cap="flat" cmpd="sng" algn="ctr">
                <a:noFill/>
                <a:prstDash val="solid"/>
              </a:ln>
            </p:spPr>
            <p:txBody>
              <a:bodyPr lIns="91365" tIns="45681" rIns="91365" bIns="45681" rtlCol="0" anchor="ctr">
                <a:noAutofit/>
              </a:bodyPr>
              <a:lstStyle/>
              <a:p>
                <a:pPr algn="ctr" defTabSz="1218175" fontAlgn="ctr">
                  <a:spcBef>
                    <a:spcPct val="0"/>
                  </a:spcBef>
                  <a:spcAft>
                    <a:spcPct val="0"/>
                  </a:spcAft>
                  <a:defRPr/>
                </a:pPr>
                <a:endParaRPr lang="en-US" altLang="zh-CN" sz="1200" b="1" kern="0" dirty="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42" name="矩形 141">
                <a:extLst>
                  <a:ext uri="{FF2B5EF4-FFF2-40B4-BE49-F238E27FC236}">
                    <a16:creationId xmlns:a16="http://schemas.microsoft.com/office/drawing/2014/main" id="{FA3FB384-DC98-4CC0-9A01-A2E05C829825}"/>
                  </a:ext>
                </a:extLst>
              </p:cNvPr>
              <p:cNvSpPr/>
              <p:nvPr/>
            </p:nvSpPr>
            <p:spPr bwMode="gray">
              <a:xfrm>
                <a:off x="636898" y="4234583"/>
                <a:ext cx="4116020" cy="463938"/>
              </a:xfrm>
              <a:prstGeom prst="rect">
                <a:avLst/>
              </a:prstGeom>
              <a:solidFill>
                <a:srgbClr val="FFFFFF"/>
              </a:solidFill>
              <a:ln w="12700" cap="flat" cmpd="sng" algn="ctr">
                <a:noFill/>
                <a:prstDash val="solid"/>
              </a:ln>
            </p:spPr>
            <p:txBody>
              <a:bodyPr lIns="91365" tIns="45681" rIns="91365" bIns="45681" rtlCol="0" anchor="ctr">
                <a:noAutofit/>
              </a:bodyPr>
              <a:lstStyle/>
              <a:p>
                <a:pPr algn="ctr" defTabSz="1218175" fontAlgn="ctr">
                  <a:spcBef>
                    <a:spcPct val="0"/>
                  </a:spcBef>
                  <a:spcAft>
                    <a:spcPct val="0"/>
                  </a:spcAft>
                  <a:defRPr/>
                </a:pPr>
                <a:endParaRPr lang="en-US" altLang="zh-CN" sz="1200" b="1" kern="0" dirty="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43" name="矩形 142">
                <a:extLst>
                  <a:ext uri="{FF2B5EF4-FFF2-40B4-BE49-F238E27FC236}">
                    <a16:creationId xmlns:a16="http://schemas.microsoft.com/office/drawing/2014/main" id="{88B8576B-93E2-41C3-AE8F-C0E8C9170D51}"/>
                  </a:ext>
                </a:extLst>
              </p:cNvPr>
              <p:cNvSpPr/>
              <p:nvPr/>
            </p:nvSpPr>
            <p:spPr bwMode="gray">
              <a:xfrm>
                <a:off x="636898" y="4809587"/>
                <a:ext cx="4116020" cy="463938"/>
              </a:xfrm>
              <a:prstGeom prst="rect">
                <a:avLst/>
              </a:prstGeom>
              <a:solidFill>
                <a:srgbClr val="FFFFFF"/>
              </a:solidFill>
              <a:ln w="12700" cap="flat" cmpd="sng" algn="ctr">
                <a:noFill/>
                <a:prstDash val="solid"/>
              </a:ln>
            </p:spPr>
            <p:txBody>
              <a:bodyPr lIns="91365" tIns="45681" rIns="91365" bIns="45681" rtlCol="0" anchor="ctr">
                <a:noAutofit/>
              </a:bodyPr>
              <a:lstStyle/>
              <a:p>
                <a:pPr algn="ctr" defTabSz="1218175" fontAlgn="ctr">
                  <a:spcBef>
                    <a:spcPct val="0"/>
                  </a:spcBef>
                  <a:spcAft>
                    <a:spcPct val="0"/>
                  </a:spcAft>
                  <a:defRPr/>
                </a:pPr>
                <a:endParaRPr lang="en-US" altLang="zh-CN" sz="1200" b="1" kern="0" dirty="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44" name="矩形 143">
                <a:extLst>
                  <a:ext uri="{FF2B5EF4-FFF2-40B4-BE49-F238E27FC236}">
                    <a16:creationId xmlns:a16="http://schemas.microsoft.com/office/drawing/2014/main" id="{25763FA4-F38C-4955-A41C-46205C01D400}"/>
                  </a:ext>
                </a:extLst>
              </p:cNvPr>
              <p:cNvSpPr/>
              <p:nvPr/>
            </p:nvSpPr>
            <p:spPr bwMode="gray">
              <a:xfrm>
                <a:off x="614488" y="2544160"/>
                <a:ext cx="1173550" cy="396065"/>
              </a:xfrm>
              <a:prstGeom prst="rect">
                <a:avLst/>
              </a:prstGeom>
            </p:spPr>
            <p:txBody>
              <a:bodyPr wrap="square" lIns="36000" tIns="36000" rIns="36000" bIns="36000">
                <a:noAutofit/>
              </a:bodyPr>
              <a:lstStyle>
                <a:defPPr>
                  <a:defRPr lang="zh-CN"/>
                </a:defPPr>
                <a:lvl1pPr marL="0" algn="l" defTabSz="1219272" rtl="0" eaLnBrk="1" latinLnBrk="0" hangingPunct="1">
                  <a:defRPr sz="2400" kern="1200">
                    <a:solidFill>
                      <a:schemeClr val="tx1"/>
                    </a:solidFill>
                    <a:latin typeface="Arial"/>
                    <a:ea typeface="+mn-ea"/>
                    <a:cs typeface="+mn-cs"/>
                  </a:defRPr>
                </a:lvl1pPr>
                <a:lvl2pPr marL="609636" algn="l" defTabSz="1219272" rtl="0" eaLnBrk="1" latinLnBrk="0" hangingPunct="1">
                  <a:defRPr sz="2400" kern="1200">
                    <a:solidFill>
                      <a:schemeClr val="tx1"/>
                    </a:solidFill>
                    <a:latin typeface="Arial"/>
                    <a:ea typeface="+mn-ea"/>
                    <a:cs typeface="+mn-cs"/>
                  </a:defRPr>
                </a:lvl2pPr>
                <a:lvl3pPr marL="1219272" algn="l" defTabSz="1219272" rtl="0" eaLnBrk="1" latinLnBrk="0" hangingPunct="1">
                  <a:defRPr sz="2400" kern="1200">
                    <a:solidFill>
                      <a:schemeClr val="tx1"/>
                    </a:solidFill>
                    <a:latin typeface="Arial"/>
                    <a:ea typeface="+mn-ea"/>
                    <a:cs typeface="+mn-cs"/>
                  </a:defRPr>
                </a:lvl3pPr>
                <a:lvl4pPr marL="1828908" algn="l" defTabSz="1219272" rtl="0" eaLnBrk="1" latinLnBrk="0" hangingPunct="1">
                  <a:defRPr sz="2400" kern="1200">
                    <a:solidFill>
                      <a:schemeClr val="tx1"/>
                    </a:solidFill>
                    <a:latin typeface="Arial"/>
                    <a:ea typeface="+mn-ea"/>
                    <a:cs typeface="+mn-cs"/>
                  </a:defRPr>
                </a:lvl4pPr>
                <a:lvl5pPr marL="2438545" algn="l" defTabSz="1219272" rtl="0" eaLnBrk="1" latinLnBrk="0" hangingPunct="1">
                  <a:defRPr sz="2400" kern="1200">
                    <a:solidFill>
                      <a:schemeClr val="tx1"/>
                    </a:solidFill>
                    <a:latin typeface="Arial"/>
                    <a:ea typeface="+mn-ea"/>
                    <a:cs typeface="+mn-cs"/>
                  </a:defRPr>
                </a:lvl5pPr>
                <a:lvl6pPr marL="3048180" algn="l" defTabSz="1219272" rtl="0" eaLnBrk="1" latinLnBrk="0" hangingPunct="1">
                  <a:defRPr sz="2400" kern="1200">
                    <a:solidFill>
                      <a:schemeClr val="tx1"/>
                    </a:solidFill>
                    <a:latin typeface="Arial"/>
                    <a:ea typeface="+mn-ea"/>
                    <a:cs typeface="+mn-cs"/>
                  </a:defRPr>
                </a:lvl6pPr>
                <a:lvl7pPr marL="3657816" algn="l" defTabSz="1219272" rtl="0" eaLnBrk="1" latinLnBrk="0" hangingPunct="1">
                  <a:defRPr sz="2400" kern="1200">
                    <a:solidFill>
                      <a:schemeClr val="tx1"/>
                    </a:solidFill>
                    <a:latin typeface="Arial"/>
                    <a:ea typeface="+mn-ea"/>
                    <a:cs typeface="+mn-cs"/>
                  </a:defRPr>
                </a:lvl7pPr>
                <a:lvl8pPr marL="4267452" algn="l" defTabSz="1219272" rtl="0" eaLnBrk="1" latinLnBrk="0" hangingPunct="1">
                  <a:defRPr sz="2400" kern="1200">
                    <a:solidFill>
                      <a:schemeClr val="tx1"/>
                    </a:solidFill>
                    <a:latin typeface="Arial"/>
                    <a:ea typeface="+mn-ea"/>
                    <a:cs typeface="+mn-cs"/>
                  </a:defRPr>
                </a:lvl8pPr>
                <a:lvl9pPr marL="4877087" algn="l" defTabSz="1219272" rtl="0" eaLnBrk="1" latinLnBrk="0" hangingPunct="1">
                  <a:defRPr sz="2400" kern="1200">
                    <a:solidFill>
                      <a:schemeClr val="tx1"/>
                    </a:solidFill>
                    <a:latin typeface="Arial"/>
                    <a:ea typeface="+mn-ea"/>
                    <a:cs typeface="+mn-cs"/>
                  </a:defRPr>
                </a:lvl9pPr>
              </a:lstStyle>
              <a:p>
                <a:pPr marL="0" marR="0" lvl="0" indent="0" algn="ctr" defTabSz="1219272" rtl="0" eaLnBrk="1" fontAlgn="ctr" latinLnBrk="0" hangingPunct="1">
                  <a:lnSpc>
                    <a:spcPct val="100000"/>
                  </a:lnSpc>
                  <a:spcBef>
                    <a:spcPct val="0"/>
                  </a:spcBef>
                  <a:spcAft>
                    <a:spcPct val="0"/>
                  </a:spcAft>
                  <a:buClrTx/>
                  <a:buSzTx/>
                  <a:buFontTx/>
                  <a:buNone/>
                  <a:tabLst/>
                  <a:defRPr/>
                </a:pPr>
                <a:r>
                  <a:rPr kumimoji="0" lang="en-US" sz="1200" b="1" i="0" u="none" strike="noStrike" kern="1200" cap="none" spc="0" normalizeH="0" baseline="0" noProof="0" dirty="0">
                    <a:ln>
                      <a:noFill/>
                    </a:ln>
                    <a:solidFill>
                      <a:srgbClr val="000000"/>
                    </a:solidFill>
                    <a:effectLst/>
                    <a:uLnTx/>
                    <a:uFillTx/>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Project management</a:t>
                </a:r>
                <a:endParaRPr kumimoji="0" lang="en-US" altLang="zh-CN" sz="1200" b="1" i="0" u="none" strike="noStrike" kern="0" cap="none" spc="0" normalizeH="0" baseline="0" noProof="0" dirty="0">
                  <a:ln>
                    <a:noFill/>
                  </a:ln>
                  <a:solidFill>
                    <a:srgbClr val="000000"/>
                  </a:solidFill>
                  <a:effectLst/>
                  <a:uLnTx/>
                  <a:uFillTx/>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45" name="矩形 144">
                <a:extLst>
                  <a:ext uri="{FF2B5EF4-FFF2-40B4-BE49-F238E27FC236}">
                    <a16:creationId xmlns:a16="http://schemas.microsoft.com/office/drawing/2014/main" id="{F60AEE33-04B1-4229-9C22-E7387A4EAA89}"/>
                  </a:ext>
                </a:extLst>
              </p:cNvPr>
              <p:cNvSpPr/>
              <p:nvPr/>
            </p:nvSpPr>
            <p:spPr bwMode="gray">
              <a:xfrm>
                <a:off x="614488" y="3122161"/>
                <a:ext cx="1173550" cy="396065"/>
              </a:xfrm>
              <a:prstGeom prst="rect">
                <a:avLst/>
              </a:prstGeom>
            </p:spPr>
            <p:txBody>
              <a:bodyPr wrap="square" lIns="36000" tIns="36000" rIns="36000" bIns="36000">
                <a:noAutofit/>
              </a:bodyPr>
              <a:lstStyle>
                <a:defPPr>
                  <a:defRPr lang="zh-CN"/>
                </a:defPPr>
                <a:lvl1pPr marL="0" algn="l" defTabSz="1219272" rtl="0" eaLnBrk="1" latinLnBrk="0" hangingPunct="1">
                  <a:defRPr sz="2400" kern="1200">
                    <a:solidFill>
                      <a:schemeClr val="tx1"/>
                    </a:solidFill>
                    <a:latin typeface="Arial"/>
                    <a:ea typeface="+mn-ea"/>
                    <a:cs typeface="+mn-cs"/>
                  </a:defRPr>
                </a:lvl1pPr>
                <a:lvl2pPr marL="609636" algn="l" defTabSz="1219272" rtl="0" eaLnBrk="1" latinLnBrk="0" hangingPunct="1">
                  <a:defRPr sz="2400" kern="1200">
                    <a:solidFill>
                      <a:schemeClr val="tx1"/>
                    </a:solidFill>
                    <a:latin typeface="Arial"/>
                    <a:ea typeface="+mn-ea"/>
                    <a:cs typeface="+mn-cs"/>
                  </a:defRPr>
                </a:lvl2pPr>
                <a:lvl3pPr marL="1219272" algn="l" defTabSz="1219272" rtl="0" eaLnBrk="1" latinLnBrk="0" hangingPunct="1">
                  <a:defRPr sz="2400" kern="1200">
                    <a:solidFill>
                      <a:schemeClr val="tx1"/>
                    </a:solidFill>
                    <a:latin typeface="Arial"/>
                    <a:ea typeface="+mn-ea"/>
                    <a:cs typeface="+mn-cs"/>
                  </a:defRPr>
                </a:lvl3pPr>
                <a:lvl4pPr marL="1828908" algn="l" defTabSz="1219272" rtl="0" eaLnBrk="1" latinLnBrk="0" hangingPunct="1">
                  <a:defRPr sz="2400" kern="1200">
                    <a:solidFill>
                      <a:schemeClr val="tx1"/>
                    </a:solidFill>
                    <a:latin typeface="Arial"/>
                    <a:ea typeface="+mn-ea"/>
                    <a:cs typeface="+mn-cs"/>
                  </a:defRPr>
                </a:lvl4pPr>
                <a:lvl5pPr marL="2438545" algn="l" defTabSz="1219272" rtl="0" eaLnBrk="1" latinLnBrk="0" hangingPunct="1">
                  <a:defRPr sz="2400" kern="1200">
                    <a:solidFill>
                      <a:schemeClr val="tx1"/>
                    </a:solidFill>
                    <a:latin typeface="Arial"/>
                    <a:ea typeface="+mn-ea"/>
                    <a:cs typeface="+mn-cs"/>
                  </a:defRPr>
                </a:lvl5pPr>
                <a:lvl6pPr marL="3048180" algn="l" defTabSz="1219272" rtl="0" eaLnBrk="1" latinLnBrk="0" hangingPunct="1">
                  <a:defRPr sz="2400" kern="1200">
                    <a:solidFill>
                      <a:schemeClr val="tx1"/>
                    </a:solidFill>
                    <a:latin typeface="Arial"/>
                    <a:ea typeface="+mn-ea"/>
                    <a:cs typeface="+mn-cs"/>
                  </a:defRPr>
                </a:lvl6pPr>
                <a:lvl7pPr marL="3657816" algn="l" defTabSz="1219272" rtl="0" eaLnBrk="1" latinLnBrk="0" hangingPunct="1">
                  <a:defRPr sz="2400" kern="1200">
                    <a:solidFill>
                      <a:schemeClr val="tx1"/>
                    </a:solidFill>
                    <a:latin typeface="Arial"/>
                    <a:ea typeface="+mn-ea"/>
                    <a:cs typeface="+mn-cs"/>
                  </a:defRPr>
                </a:lvl7pPr>
                <a:lvl8pPr marL="4267452" algn="l" defTabSz="1219272" rtl="0" eaLnBrk="1" latinLnBrk="0" hangingPunct="1">
                  <a:defRPr sz="2400" kern="1200">
                    <a:solidFill>
                      <a:schemeClr val="tx1"/>
                    </a:solidFill>
                    <a:latin typeface="Arial"/>
                    <a:ea typeface="+mn-ea"/>
                    <a:cs typeface="+mn-cs"/>
                  </a:defRPr>
                </a:lvl8pPr>
                <a:lvl9pPr marL="4877087" algn="l" defTabSz="1219272" rtl="0" eaLnBrk="1" latinLnBrk="0" hangingPunct="1">
                  <a:defRPr sz="2400" kern="1200">
                    <a:solidFill>
                      <a:schemeClr val="tx1"/>
                    </a:solidFill>
                    <a:latin typeface="Arial"/>
                    <a:ea typeface="+mn-ea"/>
                    <a:cs typeface="+mn-cs"/>
                  </a:defRPr>
                </a:lvl9pPr>
              </a:lstStyle>
              <a:p>
                <a:pPr lvl="0" algn="ctr" fontAlgn="ctr">
                  <a:spcBef>
                    <a:spcPct val="0"/>
                  </a:spcBef>
                  <a:spcAft>
                    <a:spcPct val="0"/>
                  </a:spcAft>
                  <a:defRPr/>
                </a:pPr>
                <a:r>
                  <a:rPr lang="en-US" altLang="zh-CN" sz="1200" b="1" dirty="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Service management</a:t>
                </a:r>
                <a:endParaRPr lang="en-US" altLang="zh-CN" sz="1200" b="1" kern="0" dirty="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46" name="矩形 145">
                <a:extLst>
                  <a:ext uri="{FF2B5EF4-FFF2-40B4-BE49-F238E27FC236}">
                    <a16:creationId xmlns:a16="http://schemas.microsoft.com/office/drawing/2014/main" id="{EEE11ED7-05AD-4550-A713-714B3C73D0D6}"/>
                  </a:ext>
                </a:extLst>
              </p:cNvPr>
              <p:cNvSpPr/>
              <p:nvPr/>
            </p:nvSpPr>
            <p:spPr bwMode="gray">
              <a:xfrm>
                <a:off x="614488" y="3700162"/>
                <a:ext cx="1173550" cy="396065"/>
              </a:xfrm>
              <a:prstGeom prst="rect">
                <a:avLst/>
              </a:prstGeom>
            </p:spPr>
            <p:txBody>
              <a:bodyPr wrap="square" lIns="36000" tIns="36000" rIns="36000" bIns="36000">
                <a:noAutofit/>
              </a:bodyPr>
              <a:lstStyle>
                <a:defPPr>
                  <a:defRPr lang="zh-CN"/>
                </a:defPPr>
                <a:lvl1pPr marL="0" algn="l" defTabSz="1219272" rtl="0" eaLnBrk="1" latinLnBrk="0" hangingPunct="1">
                  <a:defRPr sz="2400" kern="1200">
                    <a:solidFill>
                      <a:schemeClr val="tx1"/>
                    </a:solidFill>
                    <a:latin typeface="Arial"/>
                    <a:ea typeface="+mn-ea"/>
                    <a:cs typeface="+mn-cs"/>
                  </a:defRPr>
                </a:lvl1pPr>
                <a:lvl2pPr marL="609636" algn="l" defTabSz="1219272" rtl="0" eaLnBrk="1" latinLnBrk="0" hangingPunct="1">
                  <a:defRPr sz="2400" kern="1200">
                    <a:solidFill>
                      <a:schemeClr val="tx1"/>
                    </a:solidFill>
                    <a:latin typeface="Arial"/>
                    <a:ea typeface="+mn-ea"/>
                    <a:cs typeface="+mn-cs"/>
                  </a:defRPr>
                </a:lvl2pPr>
                <a:lvl3pPr marL="1219272" algn="l" defTabSz="1219272" rtl="0" eaLnBrk="1" latinLnBrk="0" hangingPunct="1">
                  <a:defRPr sz="2400" kern="1200">
                    <a:solidFill>
                      <a:schemeClr val="tx1"/>
                    </a:solidFill>
                    <a:latin typeface="Arial"/>
                    <a:ea typeface="+mn-ea"/>
                    <a:cs typeface="+mn-cs"/>
                  </a:defRPr>
                </a:lvl3pPr>
                <a:lvl4pPr marL="1828908" algn="l" defTabSz="1219272" rtl="0" eaLnBrk="1" latinLnBrk="0" hangingPunct="1">
                  <a:defRPr sz="2400" kern="1200">
                    <a:solidFill>
                      <a:schemeClr val="tx1"/>
                    </a:solidFill>
                    <a:latin typeface="Arial"/>
                    <a:ea typeface="+mn-ea"/>
                    <a:cs typeface="+mn-cs"/>
                  </a:defRPr>
                </a:lvl4pPr>
                <a:lvl5pPr marL="2438545" algn="l" defTabSz="1219272" rtl="0" eaLnBrk="1" latinLnBrk="0" hangingPunct="1">
                  <a:defRPr sz="2400" kern="1200">
                    <a:solidFill>
                      <a:schemeClr val="tx1"/>
                    </a:solidFill>
                    <a:latin typeface="Arial"/>
                    <a:ea typeface="+mn-ea"/>
                    <a:cs typeface="+mn-cs"/>
                  </a:defRPr>
                </a:lvl5pPr>
                <a:lvl6pPr marL="3048180" algn="l" defTabSz="1219272" rtl="0" eaLnBrk="1" latinLnBrk="0" hangingPunct="1">
                  <a:defRPr sz="2400" kern="1200">
                    <a:solidFill>
                      <a:schemeClr val="tx1"/>
                    </a:solidFill>
                    <a:latin typeface="Arial"/>
                    <a:ea typeface="+mn-ea"/>
                    <a:cs typeface="+mn-cs"/>
                  </a:defRPr>
                </a:lvl6pPr>
                <a:lvl7pPr marL="3657816" algn="l" defTabSz="1219272" rtl="0" eaLnBrk="1" latinLnBrk="0" hangingPunct="1">
                  <a:defRPr sz="2400" kern="1200">
                    <a:solidFill>
                      <a:schemeClr val="tx1"/>
                    </a:solidFill>
                    <a:latin typeface="Arial"/>
                    <a:ea typeface="+mn-ea"/>
                    <a:cs typeface="+mn-cs"/>
                  </a:defRPr>
                </a:lvl7pPr>
                <a:lvl8pPr marL="4267452" algn="l" defTabSz="1219272" rtl="0" eaLnBrk="1" latinLnBrk="0" hangingPunct="1">
                  <a:defRPr sz="2400" kern="1200">
                    <a:solidFill>
                      <a:schemeClr val="tx1"/>
                    </a:solidFill>
                    <a:latin typeface="Arial"/>
                    <a:ea typeface="+mn-ea"/>
                    <a:cs typeface="+mn-cs"/>
                  </a:defRPr>
                </a:lvl8pPr>
                <a:lvl9pPr marL="4877087" algn="l" defTabSz="1219272" rtl="0" eaLnBrk="1" latinLnBrk="0" hangingPunct="1">
                  <a:defRPr sz="2400" kern="1200">
                    <a:solidFill>
                      <a:schemeClr val="tx1"/>
                    </a:solidFill>
                    <a:latin typeface="Arial"/>
                    <a:ea typeface="+mn-ea"/>
                    <a:cs typeface="+mn-cs"/>
                  </a:defRPr>
                </a:lvl9pPr>
              </a:lstStyle>
              <a:p>
                <a:pPr lvl="0" algn="ctr" fontAlgn="ctr">
                  <a:spcBef>
                    <a:spcPct val="0"/>
                  </a:spcBef>
                  <a:spcAft>
                    <a:spcPct val="0"/>
                  </a:spcAft>
                  <a:defRPr/>
                </a:pPr>
                <a:r>
                  <a:rPr lang="en-US" altLang="zh-CN" sz="1200" b="1" dirty="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NE management</a:t>
                </a:r>
              </a:p>
            </p:txBody>
          </p:sp>
          <p:sp>
            <p:nvSpPr>
              <p:cNvPr id="147" name="矩形 146">
                <a:extLst>
                  <a:ext uri="{FF2B5EF4-FFF2-40B4-BE49-F238E27FC236}">
                    <a16:creationId xmlns:a16="http://schemas.microsoft.com/office/drawing/2014/main" id="{4391A11D-02C0-4D5C-B9E0-453A446F5496}"/>
                  </a:ext>
                </a:extLst>
              </p:cNvPr>
              <p:cNvSpPr/>
              <p:nvPr/>
            </p:nvSpPr>
            <p:spPr bwMode="gray">
              <a:xfrm>
                <a:off x="614488" y="4278163"/>
                <a:ext cx="1173550" cy="396065"/>
              </a:xfrm>
              <a:prstGeom prst="rect">
                <a:avLst/>
              </a:prstGeom>
            </p:spPr>
            <p:txBody>
              <a:bodyPr wrap="square" lIns="36000" tIns="36000" rIns="36000" bIns="36000" anchor="ctr">
                <a:noAutofit/>
              </a:bodyPr>
              <a:lstStyle>
                <a:defPPr>
                  <a:defRPr lang="zh-CN"/>
                </a:defPPr>
                <a:lvl1pPr marL="0" algn="l" defTabSz="1219272" rtl="0" eaLnBrk="1" latinLnBrk="0" hangingPunct="1">
                  <a:defRPr sz="2400" kern="1200">
                    <a:solidFill>
                      <a:schemeClr val="tx1"/>
                    </a:solidFill>
                    <a:latin typeface="Arial"/>
                    <a:ea typeface="+mn-ea"/>
                    <a:cs typeface="+mn-cs"/>
                  </a:defRPr>
                </a:lvl1pPr>
                <a:lvl2pPr marL="609636" algn="l" defTabSz="1219272" rtl="0" eaLnBrk="1" latinLnBrk="0" hangingPunct="1">
                  <a:defRPr sz="2400" kern="1200">
                    <a:solidFill>
                      <a:schemeClr val="tx1"/>
                    </a:solidFill>
                    <a:latin typeface="Arial"/>
                    <a:ea typeface="+mn-ea"/>
                    <a:cs typeface="+mn-cs"/>
                  </a:defRPr>
                </a:lvl2pPr>
                <a:lvl3pPr marL="1219272" algn="l" defTabSz="1219272" rtl="0" eaLnBrk="1" latinLnBrk="0" hangingPunct="1">
                  <a:defRPr sz="2400" kern="1200">
                    <a:solidFill>
                      <a:schemeClr val="tx1"/>
                    </a:solidFill>
                    <a:latin typeface="Arial"/>
                    <a:ea typeface="+mn-ea"/>
                    <a:cs typeface="+mn-cs"/>
                  </a:defRPr>
                </a:lvl3pPr>
                <a:lvl4pPr marL="1828908" algn="l" defTabSz="1219272" rtl="0" eaLnBrk="1" latinLnBrk="0" hangingPunct="1">
                  <a:defRPr sz="2400" kern="1200">
                    <a:solidFill>
                      <a:schemeClr val="tx1"/>
                    </a:solidFill>
                    <a:latin typeface="Arial"/>
                    <a:ea typeface="+mn-ea"/>
                    <a:cs typeface="+mn-cs"/>
                  </a:defRPr>
                </a:lvl4pPr>
                <a:lvl5pPr marL="2438545" algn="l" defTabSz="1219272" rtl="0" eaLnBrk="1" latinLnBrk="0" hangingPunct="1">
                  <a:defRPr sz="2400" kern="1200">
                    <a:solidFill>
                      <a:schemeClr val="tx1"/>
                    </a:solidFill>
                    <a:latin typeface="Arial"/>
                    <a:ea typeface="+mn-ea"/>
                    <a:cs typeface="+mn-cs"/>
                  </a:defRPr>
                </a:lvl5pPr>
                <a:lvl6pPr marL="3048180" algn="l" defTabSz="1219272" rtl="0" eaLnBrk="1" latinLnBrk="0" hangingPunct="1">
                  <a:defRPr sz="2400" kern="1200">
                    <a:solidFill>
                      <a:schemeClr val="tx1"/>
                    </a:solidFill>
                    <a:latin typeface="Arial"/>
                    <a:ea typeface="+mn-ea"/>
                    <a:cs typeface="+mn-cs"/>
                  </a:defRPr>
                </a:lvl6pPr>
                <a:lvl7pPr marL="3657816" algn="l" defTabSz="1219272" rtl="0" eaLnBrk="1" latinLnBrk="0" hangingPunct="1">
                  <a:defRPr sz="2400" kern="1200">
                    <a:solidFill>
                      <a:schemeClr val="tx1"/>
                    </a:solidFill>
                    <a:latin typeface="Arial"/>
                    <a:ea typeface="+mn-ea"/>
                    <a:cs typeface="+mn-cs"/>
                  </a:defRPr>
                </a:lvl7pPr>
                <a:lvl8pPr marL="4267452" algn="l" defTabSz="1219272" rtl="0" eaLnBrk="1" latinLnBrk="0" hangingPunct="1">
                  <a:defRPr sz="2400" kern="1200">
                    <a:solidFill>
                      <a:schemeClr val="tx1"/>
                    </a:solidFill>
                    <a:latin typeface="Arial"/>
                    <a:ea typeface="+mn-ea"/>
                    <a:cs typeface="+mn-cs"/>
                  </a:defRPr>
                </a:lvl8pPr>
                <a:lvl9pPr marL="4877087" algn="l" defTabSz="1219272" rtl="0" eaLnBrk="1" latinLnBrk="0" hangingPunct="1">
                  <a:defRPr sz="2400" kern="1200">
                    <a:solidFill>
                      <a:schemeClr val="tx1"/>
                    </a:solidFill>
                    <a:latin typeface="Arial"/>
                    <a:ea typeface="+mn-ea"/>
                    <a:cs typeface="+mn-cs"/>
                  </a:defRPr>
                </a:lvl9pPr>
              </a:lstStyle>
              <a:p>
                <a:pPr lvl="0" algn="ctr" defTabSz="977412" fontAlgn="ctr">
                  <a:lnSpc>
                    <a:spcPct val="90000"/>
                  </a:lnSpc>
                  <a:spcBef>
                    <a:spcPct val="0"/>
                  </a:spcBef>
                  <a:spcAft>
                    <a:spcPct val="35000"/>
                  </a:spcAft>
                  <a:defRPr/>
                </a:pPr>
                <a:r>
                  <a:rPr lang="en-US" altLang="zh-CN" sz="1200" b="1" dirty="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SND</a:t>
                </a:r>
                <a:endParaRPr lang="en-US" altLang="zh-CN" sz="1200" b="1" kern="0" dirty="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48" name="矩形 147">
                <a:extLst>
                  <a:ext uri="{FF2B5EF4-FFF2-40B4-BE49-F238E27FC236}">
                    <a16:creationId xmlns:a16="http://schemas.microsoft.com/office/drawing/2014/main" id="{0BEFCD5B-228C-4138-B249-7DE98E079565}"/>
                  </a:ext>
                </a:extLst>
              </p:cNvPr>
              <p:cNvSpPr/>
              <p:nvPr/>
            </p:nvSpPr>
            <p:spPr bwMode="gray">
              <a:xfrm>
                <a:off x="614488" y="4856164"/>
                <a:ext cx="1173550" cy="396065"/>
              </a:xfrm>
              <a:prstGeom prst="rect">
                <a:avLst/>
              </a:prstGeom>
            </p:spPr>
            <p:txBody>
              <a:bodyPr wrap="square" lIns="36000" tIns="36000" rIns="36000" bIns="36000" anchor="ctr">
                <a:noAutofit/>
              </a:bodyPr>
              <a:lstStyle>
                <a:defPPr>
                  <a:defRPr lang="zh-CN"/>
                </a:defPPr>
                <a:lvl1pPr marL="0" algn="l" defTabSz="1219272" rtl="0" eaLnBrk="1" latinLnBrk="0" hangingPunct="1">
                  <a:defRPr sz="2400" kern="1200">
                    <a:solidFill>
                      <a:schemeClr val="tx1"/>
                    </a:solidFill>
                    <a:latin typeface="Arial"/>
                    <a:ea typeface="+mn-ea"/>
                    <a:cs typeface="+mn-cs"/>
                  </a:defRPr>
                </a:lvl1pPr>
                <a:lvl2pPr marL="609636" algn="l" defTabSz="1219272" rtl="0" eaLnBrk="1" latinLnBrk="0" hangingPunct="1">
                  <a:defRPr sz="2400" kern="1200">
                    <a:solidFill>
                      <a:schemeClr val="tx1"/>
                    </a:solidFill>
                    <a:latin typeface="Arial"/>
                    <a:ea typeface="+mn-ea"/>
                    <a:cs typeface="+mn-cs"/>
                  </a:defRPr>
                </a:lvl2pPr>
                <a:lvl3pPr marL="1219272" algn="l" defTabSz="1219272" rtl="0" eaLnBrk="1" latinLnBrk="0" hangingPunct="1">
                  <a:defRPr sz="2400" kern="1200">
                    <a:solidFill>
                      <a:schemeClr val="tx1"/>
                    </a:solidFill>
                    <a:latin typeface="Arial"/>
                    <a:ea typeface="+mn-ea"/>
                    <a:cs typeface="+mn-cs"/>
                  </a:defRPr>
                </a:lvl3pPr>
                <a:lvl4pPr marL="1828908" algn="l" defTabSz="1219272" rtl="0" eaLnBrk="1" latinLnBrk="0" hangingPunct="1">
                  <a:defRPr sz="2400" kern="1200">
                    <a:solidFill>
                      <a:schemeClr val="tx1"/>
                    </a:solidFill>
                    <a:latin typeface="Arial"/>
                    <a:ea typeface="+mn-ea"/>
                    <a:cs typeface="+mn-cs"/>
                  </a:defRPr>
                </a:lvl4pPr>
                <a:lvl5pPr marL="2438545" algn="l" defTabSz="1219272" rtl="0" eaLnBrk="1" latinLnBrk="0" hangingPunct="1">
                  <a:defRPr sz="2400" kern="1200">
                    <a:solidFill>
                      <a:schemeClr val="tx1"/>
                    </a:solidFill>
                    <a:latin typeface="Arial"/>
                    <a:ea typeface="+mn-ea"/>
                    <a:cs typeface="+mn-cs"/>
                  </a:defRPr>
                </a:lvl5pPr>
                <a:lvl6pPr marL="3048180" algn="l" defTabSz="1219272" rtl="0" eaLnBrk="1" latinLnBrk="0" hangingPunct="1">
                  <a:defRPr sz="2400" kern="1200">
                    <a:solidFill>
                      <a:schemeClr val="tx1"/>
                    </a:solidFill>
                    <a:latin typeface="Arial"/>
                    <a:ea typeface="+mn-ea"/>
                    <a:cs typeface="+mn-cs"/>
                  </a:defRPr>
                </a:lvl6pPr>
                <a:lvl7pPr marL="3657816" algn="l" defTabSz="1219272" rtl="0" eaLnBrk="1" latinLnBrk="0" hangingPunct="1">
                  <a:defRPr sz="2400" kern="1200">
                    <a:solidFill>
                      <a:schemeClr val="tx1"/>
                    </a:solidFill>
                    <a:latin typeface="Arial"/>
                    <a:ea typeface="+mn-ea"/>
                    <a:cs typeface="+mn-cs"/>
                  </a:defRPr>
                </a:lvl7pPr>
                <a:lvl8pPr marL="4267452" algn="l" defTabSz="1219272" rtl="0" eaLnBrk="1" latinLnBrk="0" hangingPunct="1">
                  <a:defRPr sz="2400" kern="1200">
                    <a:solidFill>
                      <a:schemeClr val="tx1"/>
                    </a:solidFill>
                    <a:latin typeface="Arial"/>
                    <a:ea typeface="+mn-ea"/>
                    <a:cs typeface="+mn-cs"/>
                  </a:defRPr>
                </a:lvl8pPr>
                <a:lvl9pPr marL="4877087" algn="l" defTabSz="1219272" rtl="0" eaLnBrk="1" latinLnBrk="0" hangingPunct="1">
                  <a:defRPr sz="2400" kern="1200">
                    <a:solidFill>
                      <a:schemeClr val="tx1"/>
                    </a:solidFill>
                    <a:latin typeface="Arial"/>
                    <a:ea typeface="+mn-ea"/>
                    <a:cs typeface="+mn-cs"/>
                  </a:defRPr>
                </a:lvl9pPr>
              </a:lstStyle>
              <a:p>
                <a:pPr lvl="0" algn="ctr" defTabSz="977412" fontAlgn="ctr">
                  <a:lnSpc>
                    <a:spcPct val="90000"/>
                  </a:lnSpc>
                  <a:spcBef>
                    <a:spcPct val="0"/>
                  </a:spcBef>
                  <a:spcAft>
                    <a:spcPct val="35000"/>
                  </a:spcAft>
                  <a:defRPr/>
                </a:pPr>
                <a:r>
                  <a:rPr lang="en-US" altLang="zh-CN" sz="1200" b="1" dirty="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Protocol</a:t>
                </a:r>
              </a:p>
            </p:txBody>
          </p:sp>
          <p:sp>
            <p:nvSpPr>
              <p:cNvPr id="149" name="文本框 148">
                <a:extLst>
                  <a:ext uri="{FF2B5EF4-FFF2-40B4-BE49-F238E27FC236}">
                    <a16:creationId xmlns:a16="http://schemas.microsoft.com/office/drawing/2014/main" id="{5599FBD8-EC93-4759-A67A-1E9148CF4DFE}"/>
                  </a:ext>
                </a:extLst>
              </p:cNvPr>
              <p:cNvSpPr txBox="1"/>
              <p:nvPr/>
            </p:nvSpPr>
            <p:spPr bwMode="gray">
              <a:xfrm>
                <a:off x="1858873" y="2548332"/>
                <a:ext cx="1393200" cy="396000"/>
              </a:xfrm>
              <a:prstGeom prst="rect">
                <a:avLst/>
              </a:prstGeom>
              <a:solidFill>
                <a:srgbClr val="AEE4F8"/>
              </a:solidFill>
            </p:spPr>
            <p:txBody>
              <a:bodyPr wrap="square" lIns="36000" tIns="36000" rIns="36000" bIns="36000" rtlCol="0" anchor="ctr">
                <a:noAutofit/>
              </a:bodyPr>
              <a:lstStyle/>
              <a:p>
                <a:pPr algn="ctr"/>
                <a:r>
                  <a:rPr lang="en-US" altLang="zh-CN" sz="1200" dirty="0">
                    <a:latin typeface="Huawei Sans" panose="020C0503030203020204" pitchFamily="34" charset="0"/>
                    <a:cs typeface="Huawei Sans" panose="020C0503030203020204" pitchFamily="34" charset="0"/>
                  </a:rPr>
                  <a:t>Public key</a:t>
                </a:r>
              </a:p>
              <a:p>
                <a:pPr algn="ctr"/>
                <a:r>
                  <a:rPr lang="en-US" altLang="zh-CN" sz="1200" dirty="0">
                    <a:latin typeface="Huawei Sans" panose="020C0503030203020204" pitchFamily="34" charset="0"/>
                    <a:cs typeface="Huawei Sans" panose="020C0503030203020204" pitchFamily="34" charset="0"/>
                  </a:rPr>
                  <a:t>management</a:t>
                </a:r>
              </a:p>
            </p:txBody>
          </p:sp>
          <p:sp>
            <p:nvSpPr>
              <p:cNvPr id="150" name="文本框 149">
                <a:extLst>
                  <a:ext uri="{FF2B5EF4-FFF2-40B4-BE49-F238E27FC236}">
                    <a16:creationId xmlns:a16="http://schemas.microsoft.com/office/drawing/2014/main" id="{7C307627-7712-4A5E-A466-0145929B0268}"/>
                  </a:ext>
                </a:extLst>
              </p:cNvPr>
              <p:cNvSpPr txBox="1"/>
              <p:nvPr/>
            </p:nvSpPr>
            <p:spPr bwMode="gray">
              <a:xfrm>
                <a:off x="3288883" y="2548332"/>
                <a:ext cx="1393200" cy="396000"/>
              </a:xfrm>
              <a:prstGeom prst="rect">
                <a:avLst/>
              </a:prstGeom>
              <a:solidFill>
                <a:srgbClr val="AEE4F8"/>
              </a:solidFill>
            </p:spPr>
            <p:txBody>
              <a:bodyPr wrap="square" lIns="36000" tIns="36000" rIns="36000" bIns="36000" rtlCol="0" anchor="ctr">
                <a:noAutofit/>
              </a:bodyPr>
              <a:lstStyle/>
              <a:p>
                <a:pPr lvl="0" algn="ctr" defTabSz="913830" eaLnBrk="0" fontAlgn="ctr" hangingPunct="0">
                  <a:spcBef>
                    <a:spcPct val="0"/>
                  </a:spcBef>
                  <a:spcAft>
                    <a:spcPct val="0"/>
                  </a:spcAft>
                  <a:defRPr/>
                </a:pPr>
                <a:r>
                  <a:rPr lang="en-US" altLang="zh-CN" sz="1200" kern="0" dirty="0">
                    <a:solidFill>
                      <a:sysClr val="windowText" lastClr="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Software package management</a:t>
                </a:r>
              </a:p>
            </p:txBody>
          </p:sp>
          <p:sp>
            <p:nvSpPr>
              <p:cNvPr id="151" name="文本框 150">
                <a:extLst>
                  <a:ext uri="{FF2B5EF4-FFF2-40B4-BE49-F238E27FC236}">
                    <a16:creationId xmlns:a16="http://schemas.microsoft.com/office/drawing/2014/main" id="{2751F858-1249-4596-AA32-7B8391D0F1D0}"/>
                  </a:ext>
                </a:extLst>
              </p:cNvPr>
              <p:cNvSpPr txBox="1"/>
              <p:nvPr/>
            </p:nvSpPr>
            <p:spPr bwMode="gray">
              <a:xfrm>
                <a:off x="1858873" y="3123703"/>
                <a:ext cx="906601" cy="396000"/>
              </a:xfrm>
              <a:prstGeom prst="rect">
                <a:avLst/>
              </a:prstGeom>
              <a:solidFill>
                <a:srgbClr val="AEE4F8"/>
              </a:solidFill>
            </p:spPr>
            <p:txBody>
              <a:bodyPr wrap="square" lIns="36000" tIns="36000" rIns="36000" bIns="36000" rtlCol="0" anchor="ctr">
                <a:noAutofit/>
              </a:bodyPr>
              <a:lstStyle/>
              <a:p>
                <a:pPr lvl="0" algn="ctr" defTabSz="913830" eaLnBrk="0" fontAlgn="ctr" hangingPunct="0">
                  <a:spcBef>
                    <a:spcPct val="0"/>
                  </a:spcBef>
                  <a:spcAft>
                    <a:spcPct val="0"/>
                  </a:spcAft>
                  <a:defRPr/>
                </a:pPr>
                <a:r>
                  <a:rPr lang="en-US" altLang="zh-CN" sz="1200" kern="0" dirty="0">
                    <a:solidFill>
                      <a:sysClr val="windowText" lastClr="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HVPN Service</a:t>
                </a:r>
              </a:p>
            </p:txBody>
          </p:sp>
          <p:sp>
            <p:nvSpPr>
              <p:cNvPr id="152" name="文本框 151">
                <a:extLst>
                  <a:ext uri="{FF2B5EF4-FFF2-40B4-BE49-F238E27FC236}">
                    <a16:creationId xmlns:a16="http://schemas.microsoft.com/office/drawing/2014/main" id="{DCD5AAEC-0290-4682-9A0E-109AB6731A55}"/>
                  </a:ext>
                </a:extLst>
              </p:cNvPr>
              <p:cNvSpPr txBox="1"/>
              <p:nvPr/>
            </p:nvSpPr>
            <p:spPr bwMode="gray">
              <a:xfrm>
                <a:off x="2800556" y="3123703"/>
                <a:ext cx="938908" cy="396000"/>
              </a:xfrm>
              <a:prstGeom prst="rect">
                <a:avLst/>
              </a:prstGeom>
              <a:solidFill>
                <a:srgbClr val="AEE4F8"/>
              </a:solidFill>
            </p:spPr>
            <p:txBody>
              <a:bodyPr wrap="square" lIns="36000" tIns="36000" rIns="36000" bIns="36000" rtlCol="0" anchor="ctr">
                <a:noAutofit/>
              </a:bodyPr>
              <a:lstStyle/>
              <a:p>
                <a:pPr lvl="0" algn="ctr" defTabSz="913830" eaLnBrk="0" fontAlgn="ctr" hangingPunct="0">
                  <a:spcBef>
                    <a:spcPct val="0"/>
                  </a:spcBef>
                  <a:spcAft>
                    <a:spcPct val="0"/>
                  </a:spcAft>
                  <a:defRPr/>
                </a:pPr>
                <a:r>
                  <a:rPr lang="en-US" altLang="zh-CN" sz="1200" kern="0" dirty="0">
                    <a:solidFill>
                      <a:sysClr val="windowText" lastClr="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SRV6 Service</a:t>
                </a:r>
              </a:p>
            </p:txBody>
          </p:sp>
          <p:sp>
            <p:nvSpPr>
              <p:cNvPr id="153" name="文本框 152">
                <a:extLst>
                  <a:ext uri="{FF2B5EF4-FFF2-40B4-BE49-F238E27FC236}">
                    <a16:creationId xmlns:a16="http://schemas.microsoft.com/office/drawing/2014/main" id="{E390EFB8-2CE0-4B92-8501-E23FD676FFD4}"/>
                  </a:ext>
                </a:extLst>
              </p:cNvPr>
              <p:cNvSpPr txBox="1"/>
              <p:nvPr/>
            </p:nvSpPr>
            <p:spPr bwMode="gray">
              <a:xfrm>
                <a:off x="3775482" y="3123703"/>
                <a:ext cx="906601" cy="396000"/>
              </a:xfrm>
              <a:prstGeom prst="rect">
                <a:avLst/>
              </a:prstGeom>
              <a:solidFill>
                <a:srgbClr val="AEE4F8"/>
              </a:solidFill>
            </p:spPr>
            <p:txBody>
              <a:bodyPr wrap="square" lIns="36000" tIns="36000" rIns="36000" bIns="36000" rtlCol="0" anchor="ctr">
                <a:noAutofit/>
              </a:bodyPr>
              <a:lstStyle/>
              <a:p>
                <a:pPr lvl="0" algn="ctr" defTabSz="913830" eaLnBrk="0" fontAlgn="ctr" hangingPunct="0">
                  <a:spcBef>
                    <a:spcPct val="0"/>
                  </a:spcBef>
                  <a:spcAft>
                    <a:spcPct val="0"/>
                  </a:spcAft>
                  <a:defRPr/>
                </a:pPr>
                <a:r>
                  <a:rPr lang="en-US" altLang="zh-CN" sz="1200" kern="0" dirty="0">
                    <a:solidFill>
                      <a:sysClr val="windowText" lastClr="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a:t>
                </a:r>
              </a:p>
            </p:txBody>
          </p:sp>
          <p:sp>
            <p:nvSpPr>
              <p:cNvPr id="154" name="文本框 153">
                <a:extLst>
                  <a:ext uri="{FF2B5EF4-FFF2-40B4-BE49-F238E27FC236}">
                    <a16:creationId xmlns:a16="http://schemas.microsoft.com/office/drawing/2014/main" id="{8E7B0EC5-FA4C-43F5-9B8E-342F84C099F7}"/>
                  </a:ext>
                </a:extLst>
              </p:cNvPr>
              <p:cNvSpPr txBox="1"/>
              <p:nvPr/>
            </p:nvSpPr>
            <p:spPr bwMode="gray">
              <a:xfrm>
                <a:off x="1858873" y="3691525"/>
                <a:ext cx="1393200" cy="396000"/>
              </a:xfrm>
              <a:prstGeom prst="rect">
                <a:avLst/>
              </a:prstGeom>
              <a:solidFill>
                <a:srgbClr val="AEE4F8"/>
              </a:solidFill>
            </p:spPr>
            <p:txBody>
              <a:bodyPr wrap="square" lIns="36000" tIns="36000" rIns="36000" bIns="36000" rtlCol="0" anchor="ctr">
                <a:noAutofit/>
              </a:bodyPr>
              <a:lstStyle/>
              <a:p>
                <a:pPr lvl="0" algn="ctr" defTabSz="913830" eaLnBrk="0" fontAlgn="ctr" hangingPunct="0">
                  <a:spcBef>
                    <a:spcPct val="0"/>
                  </a:spcBef>
                  <a:spcAft>
                    <a:spcPct val="0"/>
                  </a:spcAft>
                  <a:defRPr/>
                </a:pPr>
                <a:r>
                  <a:rPr lang="en-US" altLang="zh-CN" sz="1200" kern="0" dirty="0">
                    <a:solidFill>
                      <a:sysClr val="windowText" lastClr="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Device management</a:t>
                </a:r>
              </a:p>
            </p:txBody>
          </p:sp>
          <p:sp>
            <p:nvSpPr>
              <p:cNvPr id="155" name="文本框 154">
                <a:extLst>
                  <a:ext uri="{FF2B5EF4-FFF2-40B4-BE49-F238E27FC236}">
                    <a16:creationId xmlns:a16="http://schemas.microsoft.com/office/drawing/2014/main" id="{A7273C94-512B-4230-B523-3A62EA7B2751}"/>
                  </a:ext>
                </a:extLst>
              </p:cNvPr>
              <p:cNvSpPr txBox="1"/>
              <p:nvPr/>
            </p:nvSpPr>
            <p:spPr bwMode="gray">
              <a:xfrm>
                <a:off x="3288883" y="3691525"/>
                <a:ext cx="1393200" cy="396000"/>
              </a:xfrm>
              <a:prstGeom prst="rect">
                <a:avLst/>
              </a:prstGeom>
              <a:solidFill>
                <a:srgbClr val="AEE4F8"/>
              </a:solidFill>
            </p:spPr>
            <p:txBody>
              <a:bodyPr wrap="square" lIns="36000" tIns="36000" rIns="36000" bIns="36000" rtlCol="0" anchor="ctr">
                <a:noAutofit/>
              </a:bodyPr>
              <a:lstStyle/>
              <a:p>
                <a:pPr lvl="0" algn="ctr" defTabSz="913830" eaLnBrk="0" fontAlgn="ctr" hangingPunct="0">
                  <a:spcBef>
                    <a:spcPct val="0"/>
                  </a:spcBef>
                  <a:spcAft>
                    <a:spcPct val="0"/>
                  </a:spcAft>
                  <a:defRPr/>
                </a:pPr>
                <a:r>
                  <a:rPr lang="en-US" altLang="zh-CN" sz="1200" kern="0" dirty="0">
                    <a:solidFill>
                      <a:sysClr val="windowText" lastClr="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Device group</a:t>
                </a:r>
              </a:p>
            </p:txBody>
          </p:sp>
          <p:sp>
            <p:nvSpPr>
              <p:cNvPr id="156" name="文本框 155">
                <a:extLst>
                  <a:ext uri="{FF2B5EF4-FFF2-40B4-BE49-F238E27FC236}">
                    <a16:creationId xmlns:a16="http://schemas.microsoft.com/office/drawing/2014/main" id="{472FA050-1B5D-4F34-BBA3-637287F58765}"/>
                  </a:ext>
                </a:extLst>
              </p:cNvPr>
              <p:cNvSpPr txBox="1"/>
              <p:nvPr/>
            </p:nvSpPr>
            <p:spPr bwMode="gray">
              <a:xfrm>
                <a:off x="1855911" y="4273884"/>
                <a:ext cx="1393200" cy="396000"/>
              </a:xfrm>
              <a:prstGeom prst="rect">
                <a:avLst/>
              </a:prstGeom>
              <a:solidFill>
                <a:srgbClr val="AEE4F8"/>
              </a:solidFill>
            </p:spPr>
            <p:txBody>
              <a:bodyPr wrap="square" lIns="36000" tIns="36000" rIns="36000" bIns="36000" rtlCol="0" anchor="ctr">
                <a:noAutofit/>
              </a:bodyPr>
              <a:lstStyle/>
              <a:p>
                <a:pPr lvl="0" algn="ctr" defTabSz="913830" eaLnBrk="0" fontAlgn="ctr" hangingPunct="0">
                  <a:spcBef>
                    <a:spcPct val="0"/>
                  </a:spcBef>
                  <a:spcAft>
                    <a:spcPct val="0"/>
                  </a:spcAft>
                  <a:defRPr/>
                </a:pPr>
                <a:r>
                  <a:rPr lang="en-US" altLang="zh-CN" sz="1200" kern="0" dirty="0">
                    <a:solidFill>
                      <a:sysClr val="windowText" lastClr="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Huawei NE Driver</a:t>
                </a:r>
              </a:p>
            </p:txBody>
          </p:sp>
          <p:sp>
            <p:nvSpPr>
              <p:cNvPr id="157" name="文本框 156">
                <a:extLst>
                  <a:ext uri="{FF2B5EF4-FFF2-40B4-BE49-F238E27FC236}">
                    <a16:creationId xmlns:a16="http://schemas.microsoft.com/office/drawing/2014/main" id="{F51723F6-0BE4-45F2-B099-1E3EE9AB81AF}"/>
                  </a:ext>
                </a:extLst>
              </p:cNvPr>
              <p:cNvSpPr txBox="1"/>
              <p:nvPr/>
            </p:nvSpPr>
            <p:spPr bwMode="gray">
              <a:xfrm>
                <a:off x="3285921" y="4274199"/>
                <a:ext cx="1393200" cy="396000"/>
              </a:xfrm>
              <a:prstGeom prst="rect">
                <a:avLst/>
              </a:prstGeom>
              <a:solidFill>
                <a:srgbClr val="AEE4F8"/>
              </a:solidFill>
            </p:spPr>
            <p:txBody>
              <a:bodyPr wrap="square" lIns="36000" tIns="36000" rIns="36000" bIns="36000" rtlCol="0" anchor="ctr">
                <a:noAutofit/>
              </a:bodyPr>
              <a:lstStyle/>
              <a:p>
                <a:pPr lvl="0" algn="ctr" defTabSz="913830" eaLnBrk="0" fontAlgn="ctr" hangingPunct="0">
                  <a:spcBef>
                    <a:spcPct val="0"/>
                  </a:spcBef>
                  <a:spcAft>
                    <a:spcPct val="0"/>
                  </a:spcAft>
                  <a:defRPr/>
                </a:pPr>
                <a:r>
                  <a:rPr lang="en-US" altLang="zh-CN" sz="1200" kern="0" dirty="0">
                    <a:solidFill>
                      <a:sysClr val="windowText" lastClr="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3rd NE Driver</a:t>
                </a:r>
              </a:p>
            </p:txBody>
          </p:sp>
          <p:sp>
            <p:nvSpPr>
              <p:cNvPr id="158" name="文本框 157">
                <a:extLst>
                  <a:ext uri="{FF2B5EF4-FFF2-40B4-BE49-F238E27FC236}">
                    <a16:creationId xmlns:a16="http://schemas.microsoft.com/office/drawing/2014/main" id="{B745E2BD-27D2-4DF7-A272-B1F5A6F12DF4}"/>
                  </a:ext>
                </a:extLst>
              </p:cNvPr>
              <p:cNvSpPr txBox="1"/>
              <p:nvPr/>
            </p:nvSpPr>
            <p:spPr bwMode="gray">
              <a:xfrm>
                <a:off x="1850971" y="4843180"/>
                <a:ext cx="1393200" cy="396000"/>
              </a:xfrm>
              <a:prstGeom prst="rect">
                <a:avLst/>
              </a:prstGeom>
              <a:solidFill>
                <a:srgbClr val="AEE4F8"/>
              </a:solidFill>
            </p:spPr>
            <p:txBody>
              <a:bodyPr wrap="square" lIns="36000" tIns="36000" rIns="36000" bIns="36000" rtlCol="0" anchor="ctr">
                <a:noAutofit/>
              </a:bodyPr>
              <a:lstStyle/>
              <a:p>
                <a:pPr lvl="0" algn="ctr" defTabSz="913830" eaLnBrk="0" fontAlgn="ctr" hangingPunct="0">
                  <a:spcBef>
                    <a:spcPct val="0"/>
                  </a:spcBef>
                  <a:spcAft>
                    <a:spcPct val="0"/>
                  </a:spcAft>
                  <a:defRPr/>
                </a:pPr>
                <a:r>
                  <a:rPr lang="en-US" altLang="zh-CN" sz="1200" kern="0" dirty="0">
                    <a:solidFill>
                      <a:sysClr val="windowText" lastClr="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NETCONF</a:t>
                </a:r>
              </a:p>
            </p:txBody>
          </p:sp>
          <p:sp>
            <p:nvSpPr>
              <p:cNvPr id="159" name="文本框 158">
                <a:extLst>
                  <a:ext uri="{FF2B5EF4-FFF2-40B4-BE49-F238E27FC236}">
                    <a16:creationId xmlns:a16="http://schemas.microsoft.com/office/drawing/2014/main" id="{8A73FE47-F1D2-4B52-81D1-0F0D1F1FB76B}"/>
                  </a:ext>
                </a:extLst>
              </p:cNvPr>
              <p:cNvSpPr txBox="1"/>
              <p:nvPr/>
            </p:nvSpPr>
            <p:spPr bwMode="gray">
              <a:xfrm>
                <a:off x="3280981" y="4843495"/>
                <a:ext cx="1393200" cy="396000"/>
              </a:xfrm>
              <a:prstGeom prst="rect">
                <a:avLst/>
              </a:prstGeom>
              <a:solidFill>
                <a:srgbClr val="AEE4F8"/>
              </a:solidFill>
            </p:spPr>
            <p:txBody>
              <a:bodyPr wrap="square" lIns="36000" tIns="36000" rIns="36000" bIns="36000" rtlCol="0" anchor="ctr">
                <a:noAutofit/>
              </a:bodyPr>
              <a:lstStyle/>
              <a:p>
                <a:pPr lvl="0" algn="ctr" defTabSz="913830" eaLnBrk="0" fontAlgn="ctr" hangingPunct="0">
                  <a:spcBef>
                    <a:spcPct val="0"/>
                  </a:spcBef>
                  <a:spcAft>
                    <a:spcPct val="0"/>
                  </a:spcAft>
                  <a:defRPr/>
                </a:pPr>
                <a:r>
                  <a:rPr lang="en-US" altLang="zh-CN" sz="1200" kern="0" dirty="0" err="1">
                    <a:solidFill>
                      <a:sysClr val="windowText" lastClr="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STelnet</a:t>
                </a:r>
                <a:endParaRPr lang="en-US" altLang="zh-CN" sz="1200" kern="0" dirty="0">
                  <a:solidFill>
                    <a:sysClr val="windowText" lastClr="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grpSp>
            <p:nvGrpSpPr>
              <p:cNvPr id="160" name="组合 159">
                <a:extLst>
                  <a:ext uri="{FF2B5EF4-FFF2-40B4-BE49-F238E27FC236}">
                    <a16:creationId xmlns:a16="http://schemas.microsoft.com/office/drawing/2014/main" id="{A668010F-BB6F-45D6-977E-97C8261B5B0C}"/>
                  </a:ext>
                </a:extLst>
              </p:cNvPr>
              <p:cNvGrpSpPr/>
              <p:nvPr/>
            </p:nvGrpSpPr>
            <p:grpSpPr>
              <a:xfrm>
                <a:off x="4845490" y="2510780"/>
                <a:ext cx="1157938" cy="2763960"/>
                <a:chOff x="4845490" y="2510780"/>
                <a:chExt cx="1157938" cy="2763960"/>
              </a:xfrm>
            </p:grpSpPr>
            <p:sp>
              <p:nvSpPr>
                <p:cNvPr id="161" name="矩形 160">
                  <a:extLst>
                    <a:ext uri="{FF2B5EF4-FFF2-40B4-BE49-F238E27FC236}">
                      <a16:creationId xmlns:a16="http://schemas.microsoft.com/office/drawing/2014/main" id="{FB21E849-367D-4EEA-BEBC-14A2A2224932}"/>
                    </a:ext>
                  </a:extLst>
                </p:cNvPr>
                <p:cNvSpPr/>
                <p:nvPr/>
              </p:nvSpPr>
              <p:spPr bwMode="gray">
                <a:xfrm>
                  <a:off x="4845490" y="2510780"/>
                  <a:ext cx="1157938" cy="276396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cs typeface="Huawei Sans" panose="020C0503030203020204" pitchFamily="34" charset="0"/>
                  </a:endParaRPr>
                </a:p>
              </p:txBody>
            </p:sp>
            <p:sp>
              <p:nvSpPr>
                <p:cNvPr id="162" name="矩形 161">
                  <a:extLst>
                    <a:ext uri="{FF2B5EF4-FFF2-40B4-BE49-F238E27FC236}">
                      <a16:creationId xmlns:a16="http://schemas.microsoft.com/office/drawing/2014/main" id="{1A6851B7-5F03-4768-9FE0-5D409F1DCDF1}"/>
                    </a:ext>
                  </a:extLst>
                </p:cNvPr>
                <p:cNvSpPr/>
                <p:nvPr/>
              </p:nvSpPr>
              <p:spPr bwMode="gray">
                <a:xfrm>
                  <a:off x="4845490" y="2544160"/>
                  <a:ext cx="1157938" cy="396065"/>
                </a:xfrm>
                <a:prstGeom prst="rect">
                  <a:avLst/>
                </a:prstGeom>
              </p:spPr>
              <p:txBody>
                <a:bodyPr wrap="square" lIns="36000" tIns="36000" rIns="36000" bIns="36000">
                  <a:noAutofit/>
                </a:bodyPr>
                <a:lstStyle>
                  <a:defPPr>
                    <a:defRPr lang="zh-CN"/>
                  </a:defPPr>
                  <a:lvl1pPr marL="0" algn="l" defTabSz="1219272" rtl="0" eaLnBrk="1" latinLnBrk="0" hangingPunct="1">
                    <a:defRPr sz="2400" kern="1200">
                      <a:solidFill>
                        <a:schemeClr val="tx1"/>
                      </a:solidFill>
                      <a:latin typeface="Arial"/>
                      <a:ea typeface="+mn-ea"/>
                      <a:cs typeface="+mn-cs"/>
                    </a:defRPr>
                  </a:lvl1pPr>
                  <a:lvl2pPr marL="609636" algn="l" defTabSz="1219272" rtl="0" eaLnBrk="1" latinLnBrk="0" hangingPunct="1">
                    <a:defRPr sz="2400" kern="1200">
                      <a:solidFill>
                        <a:schemeClr val="tx1"/>
                      </a:solidFill>
                      <a:latin typeface="Arial"/>
                      <a:ea typeface="+mn-ea"/>
                      <a:cs typeface="+mn-cs"/>
                    </a:defRPr>
                  </a:lvl2pPr>
                  <a:lvl3pPr marL="1219272" algn="l" defTabSz="1219272" rtl="0" eaLnBrk="1" latinLnBrk="0" hangingPunct="1">
                    <a:defRPr sz="2400" kern="1200">
                      <a:solidFill>
                        <a:schemeClr val="tx1"/>
                      </a:solidFill>
                      <a:latin typeface="Arial"/>
                      <a:ea typeface="+mn-ea"/>
                      <a:cs typeface="+mn-cs"/>
                    </a:defRPr>
                  </a:lvl3pPr>
                  <a:lvl4pPr marL="1828908" algn="l" defTabSz="1219272" rtl="0" eaLnBrk="1" latinLnBrk="0" hangingPunct="1">
                    <a:defRPr sz="2400" kern="1200">
                      <a:solidFill>
                        <a:schemeClr val="tx1"/>
                      </a:solidFill>
                      <a:latin typeface="Arial"/>
                      <a:ea typeface="+mn-ea"/>
                      <a:cs typeface="+mn-cs"/>
                    </a:defRPr>
                  </a:lvl4pPr>
                  <a:lvl5pPr marL="2438545" algn="l" defTabSz="1219272" rtl="0" eaLnBrk="1" latinLnBrk="0" hangingPunct="1">
                    <a:defRPr sz="2400" kern="1200">
                      <a:solidFill>
                        <a:schemeClr val="tx1"/>
                      </a:solidFill>
                      <a:latin typeface="Arial"/>
                      <a:ea typeface="+mn-ea"/>
                      <a:cs typeface="+mn-cs"/>
                    </a:defRPr>
                  </a:lvl5pPr>
                  <a:lvl6pPr marL="3048180" algn="l" defTabSz="1219272" rtl="0" eaLnBrk="1" latinLnBrk="0" hangingPunct="1">
                    <a:defRPr sz="2400" kern="1200">
                      <a:solidFill>
                        <a:schemeClr val="tx1"/>
                      </a:solidFill>
                      <a:latin typeface="Arial"/>
                      <a:ea typeface="+mn-ea"/>
                      <a:cs typeface="+mn-cs"/>
                    </a:defRPr>
                  </a:lvl6pPr>
                  <a:lvl7pPr marL="3657816" algn="l" defTabSz="1219272" rtl="0" eaLnBrk="1" latinLnBrk="0" hangingPunct="1">
                    <a:defRPr sz="2400" kern="1200">
                      <a:solidFill>
                        <a:schemeClr val="tx1"/>
                      </a:solidFill>
                      <a:latin typeface="Arial"/>
                      <a:ea typeface="+mn-ea"/>
                      <a:cs typeface="+mn-cs"/>
                    </a:defRPr>
                  </a:lvl7pPr>
                  <a:lvl8pPr marL="4267452" algn="l" defTabSz="1219272" rtl="0" eaLnBrk="1" latinLnBrk="0" hangingPunct="1">
                    <a:defRPr sz="2400" kern="1200">
                      <a:solidFill>
                        <a:schemeClr val="tx1"/>
                      </a:solidFill>
                      <a:latin typeface="Arial"/>
                      <a:ea typeface="+mn-ea"/>
                      <a:cs typeface="+mn-cs"/>
                    </a:defRPr>
                  </a:lvl8pPr>
                  <a:lvl9pPr marL="4877087" algn="l" defTabSz="1219272" rtl="0" eaLnBrk="1" latinLnBrk="0" hangingPunct="1">
                    <a:defRPr sz="2400" kern="1200">
                      <a:solidFill>
                        <a:schemeClr val="tx1"/>
                      </a:solidFill>
                      <a:latin typeface="Arial"/>
                      <a:ea typeface="+mn-ea"/>
                      <a:cs typeface="+mn-cs"/>
                    </a:defRPr>
                  </a:lvl9pPr>
                </a:lstStyle>
                <a:p>
                  <a:pPr marL="0" marR="0" lvl="0" indent="0" algn="ctr" defTabSz="1219272" rtl="0" eaLnBrk="1" fontAlgn="ctr" latinLnBrk="0" hangingPunct="1">
                    <a:lnSpc>
                      <a:spcPct val="100000"/>
                    </a:lnSpc>
                    <a:spcBef>
                      <a:spcPct val="0"/>
                    </a:spcBef>
                    <a:spcAft>
                      <a:spcPct val="0"/>
                    </a:spcAft>
                    <a:buClrTx/>
                    <a:buSzTx/>
                    <a:buFontTx/>
                    <a:buNone/>
                    <a:tabLst/>
                    <a:defRPr/>
                  </a:pPr>
                  <a:r>
                    <a:rPr kumimoji="0" lang="en-US" sz="1200" b="1" i="0" u="none" strike="noStrike" kern="1200" cap="none" spc="0" normalizeH="0" baseline="0" noProof="0" dirty="0">
                      <a:ln>
                        <a:noFill/>
                      </a:ln>
                      <a:solidFill>
                        <a:srgbClr val="000000"/>
                      </a:solidFill>
                      <a:effectLst/>
                      <a:uLnTx/>
                      <a:uFillTx/>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System configuration</a:t>
                  </a:r>
                  <a:endParaRPr kumimoji="0" lang="en-US" altLang="zh-CN" sz="1200" b="1" i="0" u="none" strike="noStrike" kern="0" cap="none" spc="0" normalizeH="0" baseline="0" noProof="0" dirty="0">
                    <a:ln>
                      <a:noFill/>
                    </a:ln>
                    <a:solidFill>
                      <a:srgbClr val="000000"/>
                    </a:solidFill>
                    <a:effectLst/>
                    <a:uLnTx/>
                    <a:uFillTx/>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63" name="文本框 162">
                  <a:extLst>
                    <a:ext uri="{FF2B5EF4-FFF2-40B4-BE49-F238E27FC236}">
                      <a16:creationId xmlns:a16="http://schemas.microsoft.com/office/drawing/2014/main" id="{20129FB9-D514-40BC-9D25-D3BA3D94140D}"/>
                    </a:ext>
                  </a:extLst>
                </p:cNvPr>
                <p:cNvSpPr txBox="1"/>
                <p:nvPr/>
              </p:nvSpPr>
              <p:spPr bwMode="gray">
                <a:xfrm>
                  <a:off x="4881509" y="3691525"/>
                  <a:ext cx="1085900" cy="396000"/>
                </a:xfrm>
                <a:prstGeom prst="rect">
                  <a:avLst/>
                </a:prstGeom>
                <a:solidFill>
                  <a:srgbClr val="AEE4F8"/>
                </a:solidFill>
              </p:spPr>
              <p:txBody>
                <a:bodyPr wrap="square" lIns="36000" tIns="36000" rIns="36000" bIns="36000" rtlCol="0" anchor="ctr">
                  <a:noAutofit/>
                </a:bodyPr>
                <a:lstStyle/>
                <a:p>
                  <a:pPr lvl="0" algn="ctr" defTabSz="913830" eaLnBrk="0" fontAlgn="ctr" hangingPunct="0">
                    <a:spcBef>
                      <a:spcPct val="0"/>
                    </a:spcBef>
                    <a:spcAft>
                      <a:spcPct val="0"/>
                    </a:spcAft>
                    <a:defRPr/>
                  </a:pPr>
                  <a:r>
                    <a:rPr lang="en-US" altLang="zh-CN" sz="1200" kern="0" dirty="0">
                      <a:solidFill>
                        <a:sysClr val="windowText" lastClr="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NE template</a:t>
                  </a:r>
                </a:p>
              </p:txBody>
            </p:sp>
            <p:sp>
              <p:nvSpPr>
                <p:cNvPr id="164" name="文本框 163">
                  <a:extLst>
                    <a:ext uri="{FF2B5EF4-FFF2-40B4-BE49-F238E27FC236}">
                      <a16:creationId xmlns:a16="http://schemas.microsoft.com/office/drawing/2014/main" id="{E3B73894-78B4-469D-B9EC-7DCA3F8A5351}"/>
                    </a:ext>
                  </a:extLst>
                </p:cNvPr>
                <p:cNvSpPr txBox="1"/>
                <p:nvPr/>
              </p:nvSpPr>
              <p:spPr bwMode="gray">
                <a:xfrm>
                  <a:off x="4881509" y="3123703"/>
                  <a:ext cx="1085900" cy="396000"/>
                </a:xfrm>
                <a:prstGeom prst="rect">
                  <a:avLst/>
                </a:prstGeom>
                <a:solidFill>
                  <a:srgbClr val="AEE4F8"/>
                </a:solidFill>
              </p:spPr>
              <p:txBody>
                <a:bodyPr wrap="square" lIns="36000" tIns="36000" rIns="36000" bIns="36000" rtlCol="0" anchor="ctr">
                  <a:noAutofit/>
                </a:bodyPr>
                <a:lstStyle/>
                <a:p>
                  <a:pPr lvl="0" algn="ctr" defTabSz="913830" eaLnBrk="0" fontAlgn="ctr" hangingPunct="0">
                    <a:spcBef>
                      <a:spcPct val="0"/>
                    </a:spcBef>
                    <a:spcAft>
                      <a:spcPct val="0"/>
                    </a:spcAft>
                    <a:defRPr/>
                  </a:pPr>
                  <a:r>
                    <a:rPr lang="en-US" altLang="zh-CN" sz="1200" kern="0" dirty="0">
                      <a:solidFill>
                        <a:sysClr val="windowText" lastClr="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Service template</a:t>
                  </a:r>
                </a:p>
              </p:txBody>
            </p:sp>
            <p:sp>
              <p:nvSpPr>
                <p:cNvPr id="165" name="文本框 164">
                  <a:extLst>
                    <a:ext uri="{FF2B5EF4-FFF2-40B4-BE49-F238E27FC236}">
                      <a16:creationId xmlns:a16="http://schemas.microsoft.com/office/drawing/2014/main" id="{7C812730-4406-47A2-A5A9-4E7C829891A2}"/>
                    </a:ext>
                  </a:extLst>
                </p:cNvPr>
                <p:cNvSpPr txBox="1"/>
                <p:nvPr/>
              </p:nvSpPr>
              <p:spPr bwMode="gray">
                <a:xfrm>
                  <a:off x="4881509" y="4843180"/>
                  <a:ext cx="1085900" cy="396000"/>
                </a:xfrm>
                <a:prstGeom prst="rect">
                  <a:avLst/>
                </a:prstGeom>
                <a:solidFill>
                  <a:srgbClr val="AEE4F8"/>
                </a:solidFill>
              </p:spPr>
              <p:txBody>
                <a:bodyPr wrap="square" lIns="36000" tIns="36000" rIns="36000" bIns="36000" rtlCol="0" anchor="ctr">
                  <a:noAutofit/>
                </a:bodyPr>
                <a:lstStyle/>
                <a:p>
                  <a:pPr lvl="0" algn="ctr" defTabSz="913830" eaLnBrk="0" fontAlgn="ctr" hangingPunct="0">
                    <a:spcBef>
                      <a:spcPct val="0"/>
                    </a:spcBef>
                    <a:spcAft>
                      <a:spcPct val="0"/>
                    </a:spcAft>
                    <a:defRPr/>
                  </a:pPr>
                  <a:r>
                    <a:rPr lang="en-US" altLang="zh-CN" sz="1200" kern="0" dirty="0">
                      <a:solidFill>
                        <a:sysClr val="windowText" lastClr="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Protocol parameter</a:t>
                  </a:r>
                </a:p>
              </p:txBody>
            </p:sp>
          </p:grpSp>
        </p:grpSp>
      </p:grpSp>
      <p:sp>
        <p:nvSpPr>
          <p:cNvPr id="2" name="标题 1">
            <a:extLst>
              <a:ext uri="{FF2B5EF4-FFF2-40B4-BE49-F238E27FC236}">
                <a16:creationId xmlns:a16="http://schemas.microsoft.com/office/drawing/2014/main" id="{4E98BAD9-D06D-438D-94B0-94396A4AFDFE}"/>
              </a:ext>
            </a:extLst>
          </p:cNvPr>
          <p:cNvSpPr>
            <a:spLocks noGrp="1"/>
          </p:cNvSpPr>
          <p:nvPr>
            <p:ph type="title"/>
          </p:nvPr>
        </p:nvSpPr>
        <p:spPr bwMode="gray"/>
        <p:txBody>
          <a:bodyPr/>
          <a:lstStyle/>
          <a:p>
            <a:r>
              <a:rPr lang="en-US" dirty="0">
                <a:sym typeface="Huawei Sans" panose="020C0503030203020204" pitchFamily="34" charset="0"/>
              </a:rPr>
              <a:t>Case 2: Fast Building of New Services and Automatic Generation of NBIs</a:t>
            </a:r>
          </a:p>
        </p:txBody>
      </p:sp>
      <p:sp>
        <p:nvSpPr>
          <p:cNvPr id="228" name="矩形 227">
            <a:extLst>
              <a:ext uri="{FF2B5EF4-FFF2-40B4-BE49-F238E27FC236}">
                <a16:creationId xmlns:a16="http://schemas.microsoft.com/office/drawing/2014/main" id="{BE264B36-EB74-427D-ABC9-6CF15691734B}"/>
              </a:ext>
            </a:extLst>
          </p:cNvPr>
          <p:cNvSpPr/>
          <p:nvPr/>
        </p:nvSpPr>
        <p:spPr bwMode="gray">
          <a:xfrm>
            <a:off x="9392197" y="5569085"/>
            <a:ext cx="184731" cy="461665"/>
          </a:xfrm>
          <a:prstGeom prst="rect">
            <a:avLst/>
          </a:prstGeom>
        </p:spPr>
        <p:txBody>
          <a:bodyPr wrap="none">
            <a:noAutofit/>
          </a:bodyPr>
          <a:lstStyle/>
          <a:p>
            <a:pPr defTabSz="914400" fontAlgn="ctr">
              <a:lnSpc>
                <a:spcPct val="150000"/>
              </a:lnSpc>
              <a:buClr>
                <a:srgbClr val="CC9900"/>
              </a:buClr>
            </a:pPr>
            <a:endParaRPr lang="en-US" altLang="zh-CN" sz="1600" b="1" dirty="0">
              <a:solidFill>
                <a:srgbClr val="F3FBFE"/>
              </a:solidFill>
              <a:latin typeface="Huawei Sans" panose="020C0503030203020204" pitchFamily="34" charset="0"/>
              <a:ea typeface="方正兰亭黑简体" panose="02000000000000000000" pitchFamily="2" charset="-122"/>
              <a:cs typeface="Microsoft YaHei" charset="-122"/>
              <a:sym typeface="Huawei Sans" panose="020C0503030203020204" pitchFamily="34" charset="0"/>
            </a:endParaRPr>
          </a:p>
        </p:txBody>
      </p:sp>
      <p:sp>
        <p:nvSpPr>
          <p:cNvPr id="229" name="矩形 228">
            <a:extLst>
              <a:ext uri="{FF2B5EF4-FFF2-40B4-BE49-F238E27FC236}">
                <a16:creationId xmlns:a16="http://schemas.microsoft.com/office/drawing/2014/main" id="{B8ADBC85-3DBD-490C-B277-3F8422BECD51}"/>
              </a:ext>
            </a:extLst>
          </p:cNvPr>
          <p:cNvSpPr/>
          <p:nvPr/>
        </p:nvSpPr>
        <p:spPr bwMode="gray">
          <a:xfrm>
            <a:off x="6638719" y="1799200"/>
            <a:ext cx="4792965" cy="741228"/>
          </a:xfrm>
          <a:prstGeom prst="rect">
            <a:avLst/>
          </a:prstGeom>
          <a:solidFill>
            <a:srgbClr val="F3FBFE">
              <a:lumMod val="95000"/>
            </a:srgbClr>
          </a:solidFill>
          <a:ln w="28575" cap="flat" cmpd="sng" algn="ctr">
            <a:noFill/>
            <a:prstDash val="solid"/>
            <a:round/>
            <a:headEnd type="none" w="med" len="med"/>
            <a:tailEnd type="none" w="med" len="med"/>
          </a:ln>
          <a:effectLst/>
        </p:spPr>
        <p:txBody>
          <a:bodyPr vert="horz" wrap="square" lIns="89965" tIns="45702" rIns="91404" bIns="45702" numCol="1" rtlCol="0" anchor="ctr" anchorCtr="0" compatLnSpc="1">
            <a:prstTxWarp prst="textNoShape">
              <a:avLst/>
            </a:prstTxWarp>
            <a:noAutofit/>
          </a:bodyPr>
          <a:lstStyle/>
          <a:p>
            <a:pPr marL="171450" marR="0" lvl="0" indent="-171450" defTabSz="914034" eaLnBrk="1" fontAlgn="ctr" latinLnBrk="0" hangingPunct="1">
              <a:spcBef>
                <a:spcPct val="0"/>
              </a:spcBef>
              <a:spcAft>
                <a:spcPct val="0"/>
              </a:spcAft>
              <a:buSzPct val="60000"/>
              <a:buFont typeface="Wingdings" panose="05000000000000000000" pitchFamily="2" charset="2"/>
              <a:buChar char="l"/>
              <a:tabLst/>
              <a:defRPr/>
            </a:pPr>
            <a:r>
              <a:rPr kumimoji="0" lang="en-US" sz="1400" b="0" i="0" u="none" strike="noStrike" kern="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In the OPS, choose </a:t>
            </a:r>
            <a:r>
              <a:rPr kumimoji="0" lang="en-US" sz="1400" b="1" i="0" u="none" strike="noStrike" kern="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Project Management</a:t>
            </a:r>
            <a:r>
              <a:rPr kumimoji="0" lang="en-US" sz="1400" b="0" i="0" u="none" strike="noStrike" kern="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 &gt; </a:t>
            </a:r>
            <a:r>
              <a:rPr kumimoji="0" lang="en-US" sz="1400" b="1" i="0" u="none" strike="noStrike" kern="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Software Package Management</a:t>
            </a:r>
            <a:r>
              <a:rPr kumimoji="0" lang="en-US" sz="1400" b="0" i="0" u="none" strike="noStrike" kern="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 and generate an SSP template.</a:t>
            </a:r>
            <a:endParaRPr kumimoji="0" lang="en-US" altLang="zh-CN" sz="1400" b="0" i="0" u="none" strike="noStrike" kern="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cs typeface="Microsoft YaHei" charset="-122"/>
              <a:sym typeface="Huawei Sans" panose="020C0503030203020204" pitchFamily="34" charset="0"/>
            </a:endParaRPr>
          </a:p>
        </p:txBody>
      </p:sp>
      <p:sp>
        <p:nvSpPr>
          <p:cNvPr id="230" name="矩形 229">
            <a:extLst>
              <a:ext uri="{FF2B5EF4-FFF2-40B4-BE49-F238E27FC236}">
                <a16:creationId xmlns:a16="http://schemas.microsoft.com/office/drawing/2014/main" id="{CEFAABF1-BD23-47F3-9DCD-05D2C1B94549}"/>
              </a:ext>
            </a:extLst>
          </p:cNvPr>
          <p:cNvSpPr/>
          <p:nvPr/>
        </p:nvSpPr>
        <p:spPr bwMode="gray">
          <a:xfrm>
            <a:off x="6638720" y="2989309"/>
            <a:ext cx="4792964" cy="928282"/>
          </a:xfrm>
          <a:prstGeom prst="rect">
            <a:avLst/>
          </a:prstGeom>
          <a:solidFill>
            <a:srgbClr val="F3FBFE">
              <a:lumMod val="95000"/>
            </a:srgbClr>
          </a:solidFill>
          <a:ln w="28575" cap="flat" cmpd="sng" algn="ctr">
            <a:noFill/>
            <a:prstDash val="solid"/>
            <a:round/>
            <a:headEnd type="none" w="med" len="med"/>
            <a:tailEnd type="none" w="med" len="med"/>
          </a:ln>
          <a:effectLst/>
        </p:spPr>
        <p:txBody>
          <a:bodyPr vert="horz" wrap="square" lIns="91404" tIns="45702" rIns="91404" bIns="45702" numCol="1" rtlCol="0" anchor="ctr" anchorCtr="0" compatLnSpc="1">
            <a:prstTxWarp prst="textNoShape">
              <a:avLst/>
            </a:prstTxWarp>
            <a:noAutofit/>
          </a:bodyPr>
          <a:lstStyle/>
          <a:p>
            <a:pPr marL="171450" marR="0" lvl="0" indent="-171450" defTabSz="914034" eaLnBrk="1" fontAlgn="ctr" latinLnBrk="0" hangingPunct="1">
              <a:spcBef>
                <a:spcPct val="0"/>
              </a:spcBef>
              <a:spcAft>
                <a:spcPct val="0"/>
              </a:spcAft>
              <a:buSzPct val="60000"/>
              <a:buFont typeface="Wingdings" panose="05000000000000000000" pitchFamily="2" charset="2"/>
              <a:buChar char="l"/>
              <a:tabLst/>
              <a:defRPr/>
            </a:pPr>
            <a:r>
              <a:rPr kumimoji="0" lang="en-US" sz="1400" b="0" i="0" u="none" strike="noStrike" kern="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Download the generated SSP template and import it to the local IDE tool.</a:t>
            </a:r>
            <a:endParaRPr kumimoji="0" lang="en-US" altLang="zh-CN" sz="1400" b="0" i="0" u="none" strike="noStrike" kern="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cs typeface="Microsoft YaHei" charset="-122"/>
              <a:sym typeface="Huawei Sans" panose="020C0503030203020204" pitchFamily="34" charset="0"/>
            </a:endParaRPr>
          </a:p>
          <a:p>
            <a:pPr marL="171450" marR="0" lvl="0" indent="-171450" defTabSz="914034" eaLnBrk="1" fontAlgn="ctr" latinLnBrk="0" hangingPunct="1">
              <a:spcBef>
                <a:spcPct val="0"/>
              </a:spcBef>
              <a:spcAft>
                <a:spcPct val="0"/>
              </a:spcAft>
              <a:buSzPct val="60000"/>
              <a:buFont typeface="Wingdings" panose="05000000000000000000" pitchFamily="2" charset="2"/>
              <a:buChar char="l"/>
              <a:tabLst/>
              <a:defRPr/>
            </a:pPr>
            <a:r>
              <a:rPr kumimoji="0" lang="en-US" sz="1400" b="0" i="0" u="none" strike="noStrike" kern="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Develop the SSP package based on the service scenario.</a:t>
            </a:r>
            <a:endParaRPr kumimoji="0" lang="en-US" altLang="zh-CN" sz="1400" b="0" i="0" u="none" strike="noStrike" kern="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cs typeface="Microsoft YaHei" charset="-122"/>
              <a:sym typeface="Huawei Sans" panose="020C0503030203020204" pitchFamily="34" charset="0"/>
            </a:endParaRPr>
          </a:p>
        </p:txBody>
      </p:sp>
      <p:sp>
        <p:nvSpPr>
          <p:cNvPr id="231" name="矩形 230">
            <a:extLst>
              <a:ext uri="{FF2B5EF4-FFF2-40B4-BE49-F238E27FC236}">
                <a16:creationId xmlns:a16="http://schemas.microsoft.com/office/drawing/2014/main" id="{0981F639-D3F5-4578-B4F4-41A9CEB77A20}"/>
              </a:ext>
            </a:extLst>
          </p:cNvPr>
          <p:cNvSpPr/>
          <p:nvPr/>
        </p:nvSpPr>
        <p:spPr bwMode="gray">
          <a:xfrm>
            <a:off x="6638720" y="4268456"/>
            <a:ext cx="4792964" cy="895294"/>
          </a:xfrm>
          <a:prstGeom prst="rect">
            <a:avLst/>
          </a:prstGeom>
          <a:solidFill>
            <a:srgbClr val="F3FBFE">
              <a:lumMod val="95000"/>
            </a:srgbClr>
          </a:solidFill>
          <a:ln w="28575" cap="flat" cmpd="sng" algn="ctr">
            <a:noFill/>
            <a:prstDash val="solid"/>
            <a:round/>
            <a:headEnd type="none" w="med" len="med"/>
            <a:tailEnd type="none" w="med" len="med"/>
          </a:ln>
          <a:effectLst/>
        </p:spPr>
        <p:txBody>
          <a:bodyPr vert="horz" wrap="square" lIns="91404" tIns="45702" rIns="91404" bIns="45702" numCol="1" rtlCol="0" anchor="ctr" anchorCtr="0" compatLnSpc="1">
            <a:prstTxWarp prst="textNoShape">
              <a:avLst/>
            </a:prstTxWarp>
            <a:noAutofit/>
          </a:bodyPr>
          <a:lstStyle/>
          <a:p>
            <a:pPr marL="171450" marR="0" lvl="0" indent="-171450" defTabSz="914034" eaLnBrk="1" fontAlgn="ctr" latinLnBrk="0" hangingPunct="1">
              <a:spcBef>
                <a:spcPct val="0"/>
              </a:spcBef>
              <a:spcAft>
                <a:spcPct val="0"/>
              </a:spcAft>
              <a:buSzPct val="60000"/>
              <a:buFont typeface="Wingdings" panose="05000000000000000000" pitchFamily="2" charset="2"/>
              <a:buChar char="l"/>
              <a:tabLst/>
              <a:defRPr/>
            </a:pPr>
            <a:r>
              <a:rPr kumimoji="0" lang="en-US" sz="1400" b="0" i="0" u="none" strike="noStrike" kern="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Log in to the OPS and load the developed SSP package.</a:t>
            </a:r>
            <a:endParaRPr kumimoji="0" lang="en-US" altLang="zh-CN" sz="1400" b="0" i="0" u="none" strike="noStrike" kern="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cs typeface="Microsoft YaHei" charset="-122"/>
              <a:sym typeface="Huawei Sans" panose="020C0503030203020204" pitchFamily="34" charset="0"/>
            </a:endParaRPr>
          </a:p>
          <a:p>
            <a:pPr marL="171450" marR="0" lvl="0" indent="-171450" defTabSz="914034" eaLnBrk="1" fontAlgn="ctr" latinLnBrk="0" hangingPunct="1">
              <a:spcBef>
                <a:spcPct val="0"/>
              </a:spcBef>
              <a:spcAft>
                <a:spcPct val="0"/>
              </a:spcAft>
              <a:buSzPct val="60000"/>
              <a:buFont typeface="Wingdings" panose="05000000000000000000" pitchFamily="2" charset="2"/>
              <a:buChar char="l"/>
              <a:tabLst/>
              <a:defRPr/>
            </a:pPr>
            <a:r>
              <a:rPr kumimoji="0" lang="en-US" sz="1400" b="0" i="0" u="none" strike="noStrike" kern="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Automatically generate configuration GUIs and NBIs for new </a:t>
            </a:r>
            <a:r>
              <a:rPr kumimoji="0" lang="en-US" sz="1400" b="0" i="0" u="none" strike="noStrike" kern="0" cap="none" spc="0" normalizeH="0" baseline="0" noProof="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services.</a:t>
            </a:r>
            <a:endParaRPr kumimoji="0" lang="en-US" altLang="zh-CN" sz="1400" b="0" i="0" u="none" strike="noStrike" kern="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cs typeface="Microsoft YaHei" charset="-122"/>
              <a:sym typeface="Huawei Sans" panose="020C0503030203020204" pitchFamily="34" charset="0"/>
            </a:endParaRPr>
          </a:p>
        </p:txBody>
      </p:sp>
      <p:sp>
        <p:nvSpPr>
          <p:cNvPr id="232" name="矩形 231">
            <a:extLst>
              <a:ext uri="{FF2B5EF4-FFF2-40B4-BE49-F238E27FC236}">
                <a16:creationId xmlns:a16="http://schemas.microsoft.com/office/drawing/2014/main" id="{25DDE2A4-75C8-4A07-B295-0991F8649FBF}"/>
              </a:ext>
            </a:extLst>
          </p:cNvPr>
          <p:cNvSpPr/>
          <p:nvPr/>
        </p:nvSpPr>
        <p:spPr bwMode="gray">
          <a:xfrm>
            <a:off x="6638720" y="1326667"/>
            <a:ext cx="4354177" cy="473717"/>
          </a:xfrm>
          <a:prstGeom prst="rect">
            <a:avLst/>
          </a:prstGeom>
          <a:noFill/>
          <a:ln w="28575" cap="flat" cmpd="sng" algn="ctr">
            <a:noFill/>
            <a:prstDash val="solid"/>
            <a:round/>
            <a:headEnd type="none" w="med" len="med"/>
            <a:tailEnd type="none" w="med" len="med"/>
          </a:ln>
          <a:effectLst/>
        </p:spPr>
        <p:txBody>
          <a:bodyPr vert="horz" wrap="square" lIns="91404" tIns="45702" rIns="91404" bIns="45702" numCol="1" rtlCol="0" anchor="t" anchorCtr="0" compatLnSpc="1">
            <a:prstTxWarp prst="textNoShape">
              <a:avLst/>
            </a:prstTxWarp>
            <a:noAutofit/>
          </a:bodyPr>
          <a:lstStyle/>
          <a:p>
            <a:pPr marL="0" marR="0" lvl="0" indent="0" defTabSz="914034" eaLnBrk="1" fontAlgn="ctr" latinLnBrk="0" hangingPunct="1">
              <a:lnSpc>
                <a:spcPct val="150000"/>
              </a:lnSpc>
              <a:spcBef>
                <a:spcPct val="0"/>
              </a:spcBef>
              <a:spcAft>
                <a:spcPct val="0"/>
              </a:spcAft>
              <a:buClr>
                <a:srgbClr val="CC9900"/>
              </a:buClr>
              <a:buSzTx/>
              <a:buFontTx/>
              <a:buNone/>
              <a:tabLst/>
              <a:defRPr/>
            </a:pPr>
            <a:r>
              <a:rPr kumimoji="0" lang="en-US" sz="1600" b="1" i="0" u="none" strike="noStrike" kern="0" cap="none" spc="0" normalizeH="0" baseline="0" noProof="0" dirty="0">
                <a:ln>
                  <a:noFill/>
                </a:ln>
                <a:solidFill>
                  <a:srgbClr val="000000"/>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Generating the SSP template</a:t>
            </a:r>
            <a:endParaRPr kumimoji="0" lang="en-US" altLang="zh-CN" sz="1600" b="1" i="0" u="none" strike="noStrike" kern="0" cap="none" spc="0" normalizeH="0" baseline="0" noProof="0" dirty="0">
              <a:ln>
                <a:noFill/>
              </a:ln>
              <a:solidFill>
                <a:srgbClr val="000000"/>
              </a:solidFill>
              <a:effectLst/>
              <a:uLnTx/>
              <a:uFillTx/>
              <a:latin typeface="Huawei Sans" panose="020C0503030203020204" pitchFamily="34" charset="0"/>
              <a:ea typeface="方正兰亭黑简体" panose="02000000000000000000" pitchFamily="2" charset="-122"/>
              <a:cs typeface="Microsoft YaHei" charset="-122"/>
              <a:sym typeface="Huawei Sans" panose="020C0503030203020204" pitchFamily="34" charset="0"/>
            </a:endParaRPr>
          </a:p>
        </p:txBody>
      </p:sp>
      <p:sp>
        <p:nvSpPr>
          <p:cNvPr id="233" name="椭圆 232">
            <a:extLst>
              <a:ext uri="{FF2B5EF4-FFF2-40B4-BE49-F238E27FC236}">
                <a16:creationId xmlns:a16="http://schemas.microsoft.com/office/drawing/2014/main" id="{44065C8A-22CC-4A7C-84AB-EEB387B72206}"/>
              </a:ext>
            </a:extLst>
          </p:cNvPr>
          <p:cNvSpPr>
            <a:spLocks/>
          </p:cNvSpPr>
          <p:nvPr/>
        </p:nvSpPr>
        <p:spPr bwMode="gray">
          <a:xfrm>
            <a:off x="6323317" y="1614980"/>
            <a:ext cx="179907" cy="179907"/>
          </a:xfrm>
          <a:prstGeom prst="ellipse">
            <a:avLst/>
          </a:prstGeom>
          <a:solidFill>
            <a:srgbClr val="40BFC8"/>
          </a:solidFill>
          <a:ln w="25400" cap="flat" cmpd="sng" algn="ctr">
            <a:solidFill>
              <a:srgbClr val="40BFC8"/>
            </a:solidFill>
            <a:prstDash val="solid"/>
          </a:ln>
          <a:effectLst/>
        </p:spPr>
        <p:txBody>
          <a:bodyPr rtlCol="0" anchor="ctr">
            <a:noAutofit/>
          </a:bodyPr>
          <a:lstStyle/>
          <a:p>
            <a:pPr marL="0" marR="0" lvl="0" indent="0" algn="ctr" defTabSz="914034" eaLnBrk="1" fontAlgn="ctr" latinLnBrk="0" hangingPunct="1">
              <a:lnSpc>
                <a:spcPct val="100000"/>
              </a:lnSpc>
              <a:spcBef>
                <a:spcPts val="0"/>
              </a:spcBef>
              <a:spcAft>
                <a:spcPts val="0"/>
              </a:spcAft>
              <a:buClrTx/>
              <a:buSzTx/>
              <a:buFontTx/>
              <a:buNone/>
              <a:tabLst/>
              <a:defRPr/>
            </a:pPr>
            <a:r>
              <a:rPr kumimoji="0" lang="en-US" sz="1200" b="1" i="0" u="none" strike="noStrike" kern="0" cap="none" spc="0" normalizeH="0" baseline="0" noProof="0" dirty="0">
                <a:ln>
                  <a:noFill/>
                </a:ln>
                <a:solidFill>
                  <a:srgbClr val="FFFFFF"/>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1</a:t>
            </a:r>
            <a:endParaRPr kumimoji="0" lang="en-US" altLang="zh-CN" sz="1200" b="1" i="0" u="none" strike="noStrike" kern="0" cap="none" spc="0" normalizeH="0" baseline="0" noProof="0" dirty="0">
              <a:ln>
                <a:noFill/>
              </a:ln>
              <a:solidFill>
                <a:srgbClr val="FFFFFF"/>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5" name="椭圆 234">
            <a:extLst>
              <a:ext uri="{FF2B5EF4-FFF2-40B4-BE49-F238E27FC236}">
                <a16:creationId xmlns:a16="http://schemas.microsoft.com/office/drawing/2014/main" id="{FAB9A3A3-E582-4D70-B107-59CE832F51E2}"/>
              </a:ext>
            </a:extLst>
          </p:cNvPr>
          <p:cNvSpPr>
            <a:spLocks/>
          </p:cNvSpPr>
          <p:nvPr/>
        </p:nvSpPr>
        <p:spPr bwMode="gray">
          <a:xfrm>
            <a:off x="6318299" y="4036849"/>
            <a:ext cx="179907" cy="179907"/>
          </a:xfrm>
          <a:prstGeom prst="ellipse">
            <a:avLst/>
          </a:prstGeom>
          <a:solidFill>
            <a:srgbClr val="40BFC8"/>
          </a:solidFill>
          <a:ln w="25400" cap="flat" cmpd="sng" algn="ctr">
            <a:solidFill>
              <a:srgbClr val="40BFC8"/>
            </a:solidFill>
            <a:prstDash val="solid"/>
          </a:ln>
          <a:effectLst/>
        </p:spPr>
        <p:txBody>
          <a:bodyPr rtlCol="0" anchor="ctr">
            <a:noAutofit/>
          </a:bodyPr>
          <a:lstStyle/>
          <a:p>
            <a:pPr marL="0" marR="0" lvl="0" indent="0" algn="ctr" defTabSz="914034" eaLnBrk="1" fontAlgn="ctr" latinLnBrk="0" hangingPunct="1">
              <a:lnSpc>
                <a:spcPct val="100000"/>
              </a:lnSpc>
              <a:spcBef>
                <a:spcPts val="0"/>
              </a:spcBef>
              <a:spcAft>
                <a:spcPts val="0"/>
              </a:spcAft>
              <a:buClrTx/>
              <a:buSzTx/>
              <a:buFontTx/>
              <a:buNone/>
              <a:tabLst/>
              <a:defRPr/>
            </a:pPr>
            <a:r>
              <a:rPr kumimoji="0" lang="en-US" sz="1200" b="1" i="0" u="none" strike="noStrike" kern="0" cap="none" spc="0" normalizeH="0" baseline="0" noProof="0" dirty="0">
                <a:ln>
                  <a:noFill/>
                </a:ln>
                <a:solidFill>
                  <a:srgbClr val="FFFFFF"/>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3</a:t>
            </a:r>
            <a:endParaRPr kumimoji="0" lang="en-US" altLang="zh-CN" sz="1200" b="1" i="0" u="none" strike="noStrike" kern="0" cap="none" spc="0" normalizeH="0" baseline="0" noProof="0" dirty="0">
              <a:ln>
                <a:noFill/>
              </a:ln>
              <a:solidFill>
                <a:srgbClr val="FFFFFF"/>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6" name="矩形 235">
            <a:extLst>
              <a:ext uri="{FF2B5EF4-FFF2-40B4-BE49-F238E27FC236}">
                <a16:creationId xmlns:a16="http://schemas.microsoft.com/office/drawing/2014/main" id="{6CF13384-264A-4B4B-BEA6-81D507018F18}"/>
              </a:ext>
            </a:extLst>
          </p:cNvPr>
          <p:cNvSpPr/>
          <p:nvPr/>
        </p:nvSpPr>
        <p:spPr bwMode="gray">
          <a:xfrm>
            <a:off x="6638720" y="2504155"/>
            <a:ext cx="4709008" cy="473717"/>
          </a:xfrm>
          <a:prstGeom prst="rect">
            <a:avLst/>
          </a:prstGeom>
          <a:noFill/>
          <a:ln w="28575" cap="flat" cmpd="sng" algn="ctr">
            <a:noFill/>
            <a:prstDash val="solid"/>
            <a:round/>
            <a:headEnd type="none" w="med" len="med"/>
            <a:tailEnd type="none" w="med" len="med"/>
          </a:ln>
          <a:effectLst/>
        </p:spPr>
        <p:txBody>
          <a:bodyPr vert="horz" wrap="square" lIns="91404" tIns="45702" rIns="91404" bIns="45702" numCol="1" rtlCol="0" anchor="t" anchorCtr="0" compatLnSpc="1">
            <a:prstTxWarp prst="textNoShape">
              <a:avLst/>
            </a:prstTxWarp>
            <a:noAutofit/>
          </a:bodyPr>
          <a:lstStyle/>
          <a:p>
            <a:pPr marL="0" marR="0" lvl="0" indent="0" defTabSz="914034" eaLnBrk="1" fontAlgn="ctr" latinLnBrk="0" hangingPunct="1">
              <a:lnSpc>
                <a:spcPct val="150000"/>
              </a:lnSpc>
              <a:spcBef>
                <a:spcPct val="0"/>
              </a:spcBef>
              <a:spcAft>
                <a:spcPct val="0"/>
              </a:spcAft>
              <a:buClr>
                <a:srgbClr val="CC9900"/>
              </a:buClr>
              <a:buSzTx/>
              <a:buFontTx/>
              <a:buNone/>
              <a:tabLst/>
              <a:defRPr/>
            </a:pPr>
            <a:r>
              <a:rPr kumimoji="0" lang="en-US" sz="1600" b="1" i="0" u="none" strike="noStrike" kern="0" cap="none" spc="0" normalizeH="0" baseline="0" noProof="0" dirty="0">
                <a:ln>
                  <a:noFill/>
                </a:ln>
                <a:solidFill>
                  <a:srgbClr val="000000"/>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Developing the SSP package </a:t>
            </a:r>
            <a:endParaRPr kumimoji="0" lang="en-US" altLang="zh-CN" sz="1600" b="1" i="0" u="none" strike="noStrike" kern="0" cap="none" spc="0" normalizeH="0" baseline="0" noProof="0" dirty="0">
              <a:ln>
                <a:noFill/>
              </a:ln>
              <a:solidFill>
                <a:srgbClr val="000000"/>
              </a:solidFill>
              <a:effectLst/>
              <a:uLnTx/>
              <a:uFillTx/>
              <a:latin typeface="Huawei Sans" panose="020C0503030203020204" pitchFamily="34" charset="0"/>
              <a:ea typeface="方正兰亭黑简体" panose="02000000000000000000" pitchFamily="2" charset="-122"/>
              <a:cs typeface="Microsoft YaHei" charset="-122"/>
              <a:sym typeface="Huawei Sans" panose="020C0503030203020204" pitchFamily="34" charset="0"/>
            </a:endParaRPr>
          </a:p>
        </p:txBody>
      </p:sp>
      <p:sp>
        <p:nvSpPr>
          <p:cNvPr id="237" name="矩形 236">
            <a:extLst>
              <a:ext uri="{FF2B5EF4-FFF2-40B4-BE49-F238E27FC236}">
                <a16:creationId xmlns:a16="http://schemas.microsoft.com/office/drawing/2014/main" id="{0415D860-E99C-4E14-96D0-B84051A17BF7}"/>
              </a:ext>
            </a:extLst>
          </p:cNvPr>
          <p:cNvSpPr/>
          <p:nvPr/>
        </p:nvSpPr>
        <p:spPr bwMode="gray">
          <a:xfrm>
            <a:off x="6638720" y="3783953"/>
            <a:ext cx="3521280" cy="473717"/>
          </a:xfrm>
          <a:prstGeom prst="rect">
            <a:avLst/>
          </a:prstGeom>
          <a:noFill/>
          <a:ln w="28575" cap="flat" cmpd="sng" algn="ctr">
            <a:noFill/>
            <a:prstDash val="solid"/>
            <a:round/>
            <a:headEnd type="none" w="med" len="med"/>
            <a:tailEnd type="none" w="med" len="med"/>
          </a:ln>
          <a:effectLst/>
        </p:spPr>
        <p:txBody>
          <a:bodyPr vert="horz" wrap="square" lIns="91404" tIns="45702" rIns="91404" bIns="45702" numCol="1" rtlCol="0" anchor="t" anchorCtr="0" compatLnSpc="1">
            <a:prstTxWarp prst="textNoShape">
              <a:avLst/>
            </a:prstTxWarp>
            <a:noAutofit/>
          </a:bodyPr>
          <a:lstStyle/>
          <a:p>
            <a:pPr marL="0" marR="0" lvl="0" indent="0" defTabSz="914034" eaLnBrk="1" fontAlgn="ctr" latinLnBrk="0" hangingPunct="1">
              <a:lnSpc>
                <a:spcPct val="150000"/>
              </a:lnSpc>
              <a:spcBef>
                <a:spcPct val="0"/>
              </a:spcBef>
              <a:spcAft>
                <a:spcPct val="0"/>
              </a:spcAft>
              <a:buClr>
                <a:srgbClr val="CC9900"/>
              </a:buClr>
              <a:buSzTx/>
              <a:buFontTx/>
              <a:buNone/>
              <a:tabLst/>
              <a:defRPr/>
            </a:pPr>
            <a:r>
              <a:rPr kumimoji="0" lang="en-US" sz="1600" b="1" i="0" u="none" strike="noStrike" kern="0" cap="none" spc="0" normalizeH="0" baseline="0" noProof="0" dirty="0">
                <a:ln>
                  <a:noFill/>
                </a:ln>
                <a:solidFill>
                  <a:srgbClr val="000000"/>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Loading the SSP package</a:t>
            </a:r>
          </a:p>
        </p:txBody>
      </p:sp>
      <p:cxnSp>
        <p:nvCxnSpPr>
          <p:cNvPr id="238" name="直线连接符 19">
            <a:extLst>
              <a:ext uri="{FF2B5EF4-FFF2-40B4-BE49-F238E27FC236}">
                <a16:creationId xmlns:a16="http://schemas.microsoft.com/office/drawing/2014/main" id="{D8B44299-0C51-41A8-9AA8-29B317CB0C51}"/>
              </a:ext>
            </a:extLst>
          </p:cNvPr>
          <p:cNvCxnSpPr>
            <a:stCxn id="233" idx="4"/>
            <a:endCxn id="234" idx="0"/>
          </p:cNvCxnSpPr>
          <p:nvPr/>
        </p:nvCxnSpPr>
        <p:spPr bwMode="gray">
          <a:xfrm>
            <a:off x="6413271" y="1794887"/>
            <a:ext cx="0" cy="1026264"/>
          </a:xfrm>
          <a:prstGeom prst="line">
            <a:avLst/>
          </a:prstGeom>
          <a:noFill/>
          <a:ln w="25400" cap="flat" cmpd="sng" algn="ctr">
            <a:solidFill>
              <a:srgbClr val="40BFC8"/>
            </a:solidFill>
            <a:prstDash val="solid"/>
            <a:miter lim="800000"/>
          </a:ln>
          <a:effectLst/>
        </p:spPr>
      </p:cxnSp>
      <p:cxnSp>
        <p:nvCxnSpPr>
          <p:cNvPr id="239" name="直线连接符 21">
            <a:extLst>
              <a:ext uri="{FF2B5EF4-FFF2-40B4-BE49-F238E27FC236}">
                <a16:creationId xmlns:a16="http://schemas.microsoft.com/office/drawing/2014/main" id="{FAC25C30-70B6-4DB8-AB11-F79419B62038}"/>
              </a:ext>
            </a:extLst>
          </p:cNvPr>
          <p:cNvCxnSpPr>
            <a:cxnSpLocks/>
            <a:endCxn id="235" idx="0"/>
          </p:cNvCxnSpPr>
          <p:nvPr/>
        </p:nvCxnSpPr>
        <p:spPr bwMode="gray">
          <a:xfrm flipH="1">
            <a:off x="6408253" y="2895989"/>
            <a:ext cx="5018" cy="1140860"/>
          </a:xfrm>
          <a:prstGeom prst="line">
            <a:avLst/>
          </a:prstGeom>
          <a:noFill/>
          <a:ln w="25400" cap="flat" cmpd="sng" algn="ctr">
            <a:solidFill>
              <a:srgbClr val="40BFC8"/>
            </a:solidFill>
            <a:prstDash val="solid"/>
            <a:miter lim="800000"/>
          </a:ln>
          <a:effectLst/>
        </p:spPr>
      </p:cxnSp>
      <p:sp>
        <p:nvSpPr>
          <p:cNvPr id="240" name="矩形 239">
            <a:extLst>
              <a:ext uri="{FF2B5EF4-FFF2-40B4-BE49-F238E27FC236}">
                <a16:creationId xmlns:a16="http://schemas.microsoft.com/office/drawing/2014/main" id="{62CA6FB8-B9F8-4043-88BE-9E62C443AFCD}"/>
              </a:ext>
            </a:extLst>
          </p:cNvPr>
          <p:cNvSpPr/>
          <p:nvPr/>
        </p:nvSpPr>
        <p:spPr bwMode="gray">
          <a:xfrm>
            <a:off x="7591415" y="5806586"/>
            <a:ext cx="2449417" cy="316137"/>
          </a:xfrm>
          <a:prstGeom prst="rect">
            <a:avLst/>
          </a:prstGeom>
          <a:noFill/>
          <a:ln w="9525" cap="flat" cmpd="sng" algn="ctr">
            <a:noFill/>
            <a:prstDash val="solid"/>
            <a:round/>
            <a:headEnd type="none" w="med" len="med"/>
            <a:tailEnd type="none" w="med" len="med"/>
          </a:ln>
          <a:effectLst/>
        </p:spPr>
        <p:txBody>
          <a:bodyPr vert="horz" wrap="square" lIns="360000" tIns="0" rIns="0" bIns="0" numCol="1" rtlCol="0" anchor="ctr" anchorCtr="0" compatLnSpc="1">
            <a:prstTxWarp prst="textNoShape">
              <a:avLst/>
            </a:prstTxWarp>
            <a:noAutofit/>
          </a:bodyPr>
          <a:lstStyle/>
          <a:p>
            <a:pPr marL="0" marR="0" lvl="0" indent="0" defTabSz="914400" eaLnBrk="1" fontAlgn="ctr" latinLnBrk="0" hangingPunct="1">
              <a:lnSpc>
                <a:spcPct val="150000"/>
              </a:lnSpc>
              <a:spcBef>
                <a:spcPts val="0"/>
              </a:spcBef>
              <a:spcAft>
                <a:spcPts val="0"/>
              </a:spcAft>
              <a:buClr>
                <a:srgbClr val="CC9900"/>
              </a:buClr>
              <a:buSzTx/>
              <a:buFontTx/>
              <a:buNone/>
              <a:tabLst/>
              <a:defRPr/>
            </a:pPr>
            <a:r>
              <a:rPr kumimoji="0" lang="en-US" sz="1400" b="1" i="0" u="none" strike="noStrike" kern="0" cap="none" spc="0" normalizeH="0" baseline="0" noProof="0" dirty="0">
                <a:ln>
                  <a:noFill/>
                </a:ln>
                <a:solidFill>
                  <a:srgbClr val="F3FBFE"/>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Key capabilities</a:t>
            </a:r>
            <a:endParaRPr kumimoji="0" lang="en-US" altLang="zh-CN" sz="1400" b="1" i="0" u="none" strike="noStrike" kern="0" cap="none" spc="0" normalizeH="0" baseline="0" noProof="0" dirty="0">
              <a:ln>
                <a:noFill/>
              </a:ln>
              <a:solidFill>
                <a:srgbClr val="F3FBFE"/>
              </a:solidFill>
              <a:effectLst/>
              <a:uLnTx/>
              <a:uFillTx/>
              <a:latin typeface="Huawei Sans" panose="020C0503030203020204" pitchFamily="34" charset="0"/>
              <a:ea typeface="方正兰亭黑简体" panose="02000000000000000000" pitchFamily="2" charset="-122"/>
              <a:cs typeface="Microsoft YaHei" charset="-122"/>
              <a:sym typeface="Huawei Sans" panose="020C0503030203020204" pitchFamily="34" charset="0"/>
            </a:endParaRPr>
          </a:p>
        </p:txBody>
      </p:sp>
      <p:sp>
        <p:nvSpPr>
          <p:cNvPr id="241" name="椭圆 240">
            <a:extLst>
              <a:ext uri="{FF2B5EF4-FFF2-40B4-BE49-F238E27FC236}">
                <a16:creationId xmlns:a16="http://schemas.microsoft.com/office/drawing/2014/main" id="{1FD73A88-DFA2-4E55-94BE-3B019D6BE6EB}"/>
              </a:ext>
            </a:extLst>
          </p:cNvPr>
          <p:cNvSpPr>
            <a:spLocks/>
          </p:cNvSpPr>
          <p:nvPr/>
        </p:nvSpPr>
        <p:spPr bwMode="gray">
          <a:xfrm>
            <a:off x="6323317" y="5391146"/>
            <a:ext cx="179907" cy="179907"/>
          </a:xfrm>
          <a:prstGeom prst="ellipse">
            <a:avLst/>
          </a:prstGeom>
          <a:solidFill>
            <a:srgbClr val="40BFC8"/>
          </a:solidFill>
          <a:ln w="25400" cap="flat" cmpd="sng" algn="ctr">
            <a:solidFill>
              <a:srgbClr val="40BFC8"/>
            </a:solidFill>
            <a:prstDash val="solid"/>
          </a:ln>
          <a:effectLst/>
        </p:spPr>
        <p:txBody>
          <a:bodyPr rtlCol="0" anchor="ctr">
            <a:noAutofit/>
          </a:bodyPr>
          <a:lstStyle/>
          <a:p>
            <a:pPr marL="0" marR="0" lvl="0" indent="0" algn="ctr" defTabSz="914034" eaLnBrk="1" fontAlgn="ctr" latinLnBrk="0" hangingPunct="1">
              <a:lnSpc>
                <a:spcPct val="100000"/>
              </a:lnSpc>
              <a:spcBef>
                <a:spcPts val="0"/>
              </a:spcBef>
              <a:spcAft>
                <a:spcPts val="0"/>
              </a:spcAft>
              <a:buClrTx/>
              <a:buSzTx/>
              <a:buFontTx/>
              <a:buNone/>
              <a:tabLst/>
              <a:defRPr/>
            </a:pPr>
            <a:r>
              <a:rPr kumimoji="0" lang="en-US" sz="1200" b="1" i="0" u="none" strike="noStrike" kern="0" cap="none" spc="0" normalizeH="0" baseline="0" noProof="0" dirty="0">
                <a:ln>
                  <a:noFill/>
                </a:ln>
                <a:solidFill>
                  <a:srgbClr val="FFFFFF"/>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4</a:t>
            </a:r>
            <a:endParaRPr kumimoji="0" lang="en-US" altLang="zh-CN" sz="1200" b="1" i="0" u="none" strike="noStrike" kern="0" cap="none" spc="0" normalizeH="0" baseline="0" noProof="0" dirty="0">
              <a:ln>
                <a:noFill/>
              </a:ln>
              <a:solidFill>
                <a:srgbClr val="FFFFFF"/>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2" name="矩形 241">
            <a:extLst>
              <a:ext uri="{FF2B5EF4-FFF2-40B4-BE49-F238E27FC236}">
                <a16:creationId xmlns:a16="http://schemas.microsoft.com/office/drawing/2014/main" id="{AF2BC989-D713-4B6E-B670-F4D991898226}"/>
              </a:ext>
            </a:extLst>
          </p:cNvPr>
          <p:cNvSpPr/>
          <p:nvPr/>
        </p:nvSpPr>
        <p:spPr bwMode="gray">
          <a:xfrm>
            <a:off x="6623724" y="5158778"/>
            <a:ext cx="4807960" cy="473717"/>
          </a:xfrm>
          <a:prstGeom prst="rect">
            <a:avLst/>
          </a:prstGeom>
          <a:noFill/>
          <a:ln w="28575" cap="flat" cmpd="sng" algn="ctr">
            <a:noFill/>
            <a:prstDash val="solid"/>
            <a:round/>
            <a:headEnd type="none" w="med" len="med"/>
            <a:tailEnd type="none" w="med" len="med"/>
          </a:ln>
          <a:effectLst/>
        </p:spPr>
        <p:txBody>
          <a:bodyPr vert="horz" wrap="square" lIns="91404" tIns="45702" rIns="91404" bIns="45702" numCol="1" rtlCol="0" anchor="t" anchorCtr="0" compatLnSpc="1">
            <a:prstTxWarp prst="textNoShape">
              <a:avLst/>
            </a:prstTxWarp>
            <a:noAutofit/>
          </a:bodyPr>
          <a:lstStyle/>
          <a:p>
            <a:pPr marL="0" marR="0" lvl="0" indent="0" defTabSz="914034" eaLnBrk="1" fontAlgn="ctr" latinLnBrk="0" hangingPunct="1">
              <a:lnSpc>
                <a:spcPct val="150000"/>
              </a:lnSpc>
              <a:spcBef>
                <a:spcPct val="0"/>
              </a:spcBef>
              <a:spcAft>
                <a:spcPct val="0"/>
              </a:spcAft>
              <a:buClr>
                <a:srgbClr val="CC9900"/>
              </a:buClr>
              <a:buSzTx/>
              <a:buFontTx/>
              <a:buNone/>
              <a:tabLst/>
              <a:defRPr/>
            </a:pPr>
            <a:r>
              <a:rPr kumimoji="0" lang="en-US" sz="1600" b="1" i="0" u="none" strike="noStrike" kern="0" cap="none" spc="0" normalizeH="0" baseline="0" noProof="0" dirty="0">
                <a:ln>
                  <a:noFill/>
                </a:ln>
                <a:solidFill>
                  <a:srgbClr val="000000"/>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Delivering service configurations to devices</a:t>
            </a:r>
            <a:endParaRPr kumimoji="0" lang="en-US" altLang="zh-CN" sz="1600" b="1" i="0" u="none" strike="noStrike" kern="0" cap="none" spc="0" normalizeH="0" baseline="0" noProof="0" dirty="0">
              <a:ln>
                <a:noFill/>
              </a:ln>
              <a:solidFill>
                <a:srgbClr val="000000"/>
              </a:solidFill>
              <a:effectLst/>
              <a:uLnTx/>
              <a:uFillTx/>
              <a:latin typeface="Huawei Sans" panose="020C0503030203020204" pitchFamily="34" charset="0"/>
              <a:ea typeface="方正兰亭黑简体" panose="02000000000000000000" pitchFamily="2" charset="-122"/>
              <a:cs typeface="Microsoft YaHei" charset="-122"/>
              <a:sym typeface="Huawei Sans" panose="020C0503030203020204" pitchFamily="34" charset="0"/>
            </a:endParaRPr>
          </a:p>
        </p:txBody>
      </p:sp>
      <p:cxnSp>
        <p:nvCxnSpPr>
          <p:cNvPr id="243" name="直线连接符 21">
            <a:extLst>
              <a:ext uri="{FF2B5EF4-FFF2-40B4-BE49-F238E27FC236}">
                <a16:creationId xmlns:a16="http://schemas.microsoft.com/office/drawing/2014/main" id="{77B3AE66-F292-4C33-B343-EC0168C00871}"/>
              </a:ext>
            </a:extLst>
          </p:cNvPr>
          <p:cNvCxnSpPr>
            <a:cxnSpLocks/>
            <a:stCxn id="235" idx="4"/>
            <a:endCxn id="241" idx="0"/>
          </p:cNvCxnSpPr>
          <p:nvPr/>
        </p:nvCxnSpPr>
        <p:spPr bwMode="gray">
          <a:xfrm>
            <a:off x="6408253" y="4216756"/>
            <a:ext cx="5018" cy="1174390"/>
          </a:xfrm>
          <a:prstGeom prst="line">
            <a:avLst/>
          </a:prstGeom>
          <a:noFill/>
          <a:ln w="25400" cap="flat" cmpd="sng" algn="ctr">
            <a:solidFill>
              <a:srgbClr val="40BFC8"/>
            </a:solidFill>
            <a:prstDash val="solid"/>
            <a:miter lim="800000"/>
          </a:ln>
          <a:effectLst/>
        </p:spPr>
      </p:cxnSp>
      <p:sp>
        <p:nvSpPr>
          <p:cNvPr id="244" name="矩形 243">
            <a:extLst>
              <a:ext uri="{FF2B5EF4-FFF2-40B4-BE49-F238E27FC236}">
                <a16:creationId xmlns:a16="http://schemas.microsoft.com/office/drawing/2014/main" id="{641DE1B8-530D-429C-9C9D-B0F24314950D}"/>
              </a:ext>
            </a:extLst>
          </p:cNvPr>
          <p:cNvSpPr/>
          <p:nvPr/>
        </p:nvSpPr>
        <p:spPr bwMode="gray">
          <a:xfrm>
            <a:off x="6652112" y="5663297"/>
            <a:ext cx="4779572" cy="477830"/>
          </a:xfrm>
          <a:prstGeom prst="rect">
            <a:avLst/>
          </a:prstGeom>
          <a:solidFill>
            <a:srgbClr val="F3FBFE">
              <a:lumMod val="95000"/>
            </a:srgbClr>
          </a:solidFill>
          <a:ln w="28575" cap="flat" cmpd="sng" algn="ctr">
            <a:noFill/>
            <a:prstDash val="solid"/>
            <a:round/>
            <a:headEnd type="none" w="med" len="med"/>
            <a:tailEnd type="none" w="med" len="med"/>
          </a:ln>
          <a:effectLst/>
        </p:spPr>
        <p:txBody>
          <a:bodyPr vert="horz" wrap="square" lIns="91404" tIns="45702" rIns="91404" bIns="45702" numCol="1" rtlCol="0" anchor="ctr" anchorCtr="0" compatLnSpc="1">
            <a:prstTxWarp prst="textNoShape">
              <a:avLst/>
            </a:prstTxWarp>
            <a:noAutofit/>
          </a:bodyPr>
          <a:lstStyle/>
          <a:p>
            <a:pPr marL="171450" marR="0" lvl="0" indent="-171450" defTabSz="914034" eaLnBrk="1" fontAlgn="ctr" latinLnBrk="0" hangingPunct="1">
              <a:spcBef>
                <a:spcPct val="0"/>
              </a:spcBef>
              <a:spcAft>
                <a:spcPct val="0"/>
              </a:spcAft>
              <a:buSzPct val="60000"/>
              <a:buFont typeface="Wingdings" panose="05000000000000000000" pitchFamily="2" charset="2"/>
              <a:buChar char="l"/>
              <a:tabLst/>
              <a:defRPr/>
            </a:pPr>
            <a:r>
              <a:rPr kumimoji="0" lang="en-US" sz="1400" b="0" i="0" u="none" strike="noStrike" kern="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Deliver service configurations to devices through the GUIs or NBIs.</a:t>
            </a:r>
            <a:endParaRPr kumimoji="0" lang="en-US" altLang="zh-CN" sz="1400" b="0" i="0" u="none" strike="noStrike" kern="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cs typeface="Microsoft YaHei" charset="-122"/>
              <a:sym typeface="Huawei Sans" panose="020C0503030203020204" pitchFamily="34" charset="0"/>
            </a:endParaRPr>
          </a:p>
        </p:txBody>
      </p:sp>
      <p:sp>
        <p:nvSpPr>
          <p:cNvPr id="128" name="文本框 127">
            <a:extLst>
              <a:ext uri="{FF2B5EF4-FFF2-40B4-BE49-F238E27FC236}">
                <a16:creationId xmlns:a16="http://schemas.microsoft.com/office/drawing/2014/main" id="{A3C8527B-0A40-401B-83C9-0872D36FCC77}"/>
              </a:ext>
            </a:extLst>
          </p:cNvPr>
          <p:cNvSpPr txBox="1"/>
          <p:nvPr/>
        </p:nvSpPr>
        <p:spPr bwMode="gray">
          <a:xfrm>
            <a:off x="448284" y="5424535"/>
            <a:ext cx="317119" cy="233183"/>
          </a:xfrm>
          <a:prstGeom prst="rect">
            <a:avLst/>
          </a:prstGeom>
          <a:noFill/>
        </p:spPr>
        <p:txBody>
          <a:bodyPr wrap="none" rtlCol="0">
            <a:noAutofit/>
          </a:bodyPr>
          <a:lstStyle/>
          <a:p>
            <a:pPr marL="0" marR="0" lvl="0" indent="0" defTabSz="914034" eaLnBrk="1" fontAlgn="auto" latinLnBrk="0" hangingPunct="1">
              <a:lnSpc>
                <a:spcPct val="100000"/>
              </a:lnSpc>
              <a:spcBef>
                <a:spcPts val="0"/>
              </a:spcBef>
              <a:spcAft>
                <a:spcPts val="0"/>
              </a:spcAft>
              <a:buClrTx/>
              <a:buSzTx/>
              <a:buFontTx/>
              <a:buNone/>
              <a:tabLst/>
              <a:defRPr/>
            </a:pPr>
            <a:r>
              <a:rPr kumimoji="0" lang="en-US" altLang="zh-CN" sz="1200" b="0" i="0" u="none" strike="noStrike" kern="0" cap="none" spc="0" normalizeH="0" baseline="0" noProof="0" dirty="0">
                <a:ln>
                  <a:noFill/>
                </a:ln>
                <a:solidFill>
                  <a:srgbClr val="000000"/>
                </a:solidFill>
                <a:effectLst/>
                <a:uLnTx/>
                <a:uFillTx/>
              </a:rPr>
              <a:t>IDE</a:t>
            </a:r>
            <a:endParaRPr kumimoji="0" lang="zh-CN" altLang="en-US" sz="1200" b="0" i="0" u="none" strike="noStrike" kern="0" cap="none" spc="0" normalizeH="0" baseline="0" noProof="0" dirty="0">
              <a:ln>
                <a:noFill/>
              </a:ln>
              <a:solidFill>
                <a:srgbClr val="000000"/>
              </a:solidFill>
              <a:effectLst/>
              <a:uLnTx/>
              <a:uFillTx/>
            </a:endParaRPr>
          </a:p>
        </p:txBody>
      </p:sp>
      <p:sp>
        <p:nvSpPr>
          <p:cNvPr id="129" name="文本框 128">
            <a:extLst>
              <a:ext uri="{FF2B5EF4-FFF2-40B4-BE49-F238E27FC236}">
                <a16:creationId xmlns:a16="http://schemas.microsoft.com/office/drawing/2014/main" id="{DC12DFF4-A20B-41E6-A39F-764A7C7AF5D4}"/>
              </a:ext>
            </a:extLst>
          </p:cNvPr>
          <p:cNvSpPr txBox="1"/>
          <p:nvPr/>
        </p:nvSpPr>
        <p:spPr bwMode="gray">
          <a:xfrm>
            <a:off x="448284" y="5677882"/>
            <a:ext cx="791979" cy="307777"/>
          </a:xfrm>
          <a:prstGeom prst="rect">
            <a:avLst/>
          </a:prstGeom>
          <a:solidFill>
            <a:srgbClr val="81C15F"/>
          </a:solidFill>
        </p:spPr>
        <p:txBody>
          <a:bodyPr wrap="square" rtlCol="0">
            <a:spAutoFit/>
          </a:bodyPr>
          <a:lstStyle/>
          <a:p>
            <a:pPr algn="ctr"/>
            <a:r>
              <a:rPr lang="en-US" altLang="zh-CN" sz="1400" dirty="0">
                <a:solidFill>
                  <a:schemeClr val="bg1"/>
                </a:solidFill>
              </a:rPr>
              <a:t>Python</a:t>
            </a:r>
            <a:endParaRPr lang="zh-CN" altLang="en-US" sz="1400" dirty="0">
              <a:solidFill>
                <a:schemeClr val="bg1"/>
              </a:solidFill>
            </a:endParaRPr>
          </a:p>
        </p:txBody>
      </p:sp>
      <p:sp>
        <p:nvSpPr>
          <p:cNvPr id="130" name="椭圆 129">
            <a:extLst>
              <a:ext uri="{FF2B5EF4-FFF2-40B4-BE49-F238E27FC236}">
                <a16:creationId xmlns:a16="http://schemas.microsoft.com/office/drawing/2014/main" id="{A3877146-A4E2-4D18-B9A3-FDE6D0762F43}"/>
              </a:ext>
            </a:extLst>
          </p:cNvPr>
          <p:cNvSpPr/>
          <p:nvPr/>
        </p:nvSpPr>
        <p:spPr bwMode="gray">
          <a:xfrm>
            <a:off x="1552919" y="2381482"/>
            <a:ext cx="179907" cy="179907"/>
          </a:xfrm>
          <a:prstGeom prst="ellipse">
            <a:avLst/>
          </a:prstGeom>
          <a:solidFill>
            <a:srgbClr val="40BFC8"/>
          </a:solidFill>
          <a:ln w="25400" cap="flat" cmpd="sng" algn="ctr">
            <a:solidFill>
              <a:srgbClr val="40BFC8"/>
            </a:solidFill>
            <a:prstDash val="solid"/>
          </a:ln>
          <a:effectLst/>
        </p:spPr>
        <p:txBody>
          <a:bodyPr rtlCol="0" anchor="ctr"/>
          <a:lstStyle/>
          <a:p>
            <a:pPr marL="0" marR="0" lvl="0" indent="0" algn="ctr" defTabSz="914034" eaLnBrk="1" fontAlgn="auto" latinLnBrk="0" hangingPunct="1">
              <a:lnSpc>
                <a:spcPct val="100000"/>
              </a:lnSpc>
              <a:spcBef>
                <a:spcPts val="0"/>
              </a:spcBef>
              <a:spcAft>
                <a:spcPts val="0"/>
              </a:spcAft>
              <a:buClrTx/>
              <a:buSzTx/>
              <a:buFontTx/>
              <a:buNone/>
              <a:tabLst/>
              <a:defRPr/>
            </a:pPr>
            <a:r>
              <a:rPr kumimoji="0" lang="en-US" altLang="zh-CN" sz="1200" b="1" i="0" u="none" strike="noStrike" kern="0" cap="none" spc="0" normalizeH="0" baseline="0" noProof="0" dirty="0">
                <a:ln>
                  <a:noFill/>
                </a:ln>
                <a:solidFill>
                  <a:srgbClr val="FFFFFF"/>
                </a:solidFill>
                <a:effectLst/>
                <a:uLnTx/>
                <a:uFillTx/>
              </a:rPr>
              <a:t>1</a:t>
            </a:r>
            <a:endParaRPr kumimoji="0" lang="zh-CN" altLang="en-US" sz="1200" b="1" i="0" u="none" strike="noStrike" kern="0" cap="none" spc="0" normalizeH="0" baseline="0" noProof="0" dirty="0">
              <a:ln>
                <a:noFill/>
              </a:ln>
              <a:solidFill>
                <a:srgbClr val="FFFFFF"/>
              </a:solidFill>
              <a:effectLst/>
              <a:uLnTx/>
              <a:uFillTx/>
            </a:endParaRPr>
          </a:p>
        </p:txBody>
      </p:sp>
      <p:sp>
        <p:nvSpPr>
          <p:cNvPr id="131" name="任意多边形 218">
            <a:extLst>
              <a:ext uri="{FF2B5EF4-FFF2-40B4-BE49-F238E27FC236}">
                <a16:creationId xmlns:a16="http://schemas.microsoft.com/office/drawing/2014/main" id="{5734960D-A6BC-4283-A250-2D9635281B32}"/>
              </a:ext>
            </a:extLst>
          </p:cNvPr>
          <p:cNvSpPr/>
          <p:nvPr/>
        </p:nvSpPr>
        <p:spPr bwMode="gray">
          <a:xfrm>
            <a:off x="1445465" y="2253300"/>
            <a:ext cx="574281" cy="319726"/>
          </a:xfrm>
          <a:custGeom>
            <a:avLst/>
            <a:gdLst>
              <a:gd name="connsiteX0" fmla="*/ 0 w 585927"/>
              <a:gd name="connsiteY0" fmla="*/ 0 h 736847"/>
              <a:gd name="connsiteX1" fmla="*/ 488272 w 585927"/>
              <a:gd name="connsiteY1" fmla="*/ 736847 h 736847"/>
              <a:gd name="connsiteX2" fmla="*/ 488272 w 585927"/>
              <a:gd name="connsiteY2" fmla="*/ 736847 h 736847"/>
              <a:gd name="connsiteX3" fmla="*/ 585927 w 585927"/>
              <a:gd name="connsiteY3" fmla="*/ 727969 h 736847"/>
              <a:gd name="connsiteX0" fmla="*/ 0 w 585927"/>
              <a:gd name="connsiteY0" fmla="*/ 0 h 747798"/>
              <a:gd name="connsiteX1" fmla="*/ 488272 w 585927"/>
              <a:gd name="connsiteY1" fmla="*/ 736847 h 747798"/>
              <a:gd name="connsiteX2" fmla="*/ 285072 w 585927"/>
              <a:gd name="connsiteY2" fmla="*/ 747798 h 747798"/>
              <a:gd name="connsiteX3" fmla="*/ 585927 w 585927"/>
              <a:gd name="connsiteY3" fmla="*/ 727969 h 747798"/>
              <a:gd name="connsiteX0" fmla="*/ 0 w 585927"/>
              <a:gd name="connsiteY0" fmla="*/ 0 h 865853"/>
              <a:gd name="connsiteX1" fmla="*/ 488272 w 585927"/>
              <a:gd name="connsiteY1" fmla="*/ 736847 h 865853"/>
              <a:gd name="connsiteX2" fmla="*/ 285072 w 585927"/>
              <a:gd name="connsiteY2" fmla="*/ 747798 h 865853"/>
              <a:gd name="connsiteX3" fmla="*/ 585927 w 585927"/>
              <a:gd name="connsiteY3" fmla="*/ 727969 h 865853"/>
              <a:gd name="connsiteX0" fmla="*/ 0 w 818161"/>
              <a:gd name="connsiteY0" fmla="*/ 0 h 1185815"/>
              <a:gd name="connsiteX1" fmla="*/ 488272 w 818161"/>
              <a:gd name="connsiteY1" fmla="*/ 736847 h 1185815"/>
              <a:gd name="connsiteX2" fmla="*/ 649138 w 818161"/>
              <a:gd name="connsiteY2" fmla="*/ 1120109 h 1185815"/>
              <a:gd name="connsiteX3" fmla="*/ 585927 w 818161"/>
              <a:gd name="connsiteY3" fmla="*/ 727969 h 1185815"/>
              <a:gd name="connsiteX0" fmla="*/ 0 w 784813"/>
              <a:gd name="connsiteY0" fmla="*/ 0 h 1172713"/>
              <a:gd name="connsiteX1" fmla="*/ 234272 w 784813"/>
              <a:gd name="connsiteY1" fmla="*/ 528790 h 1172713"/>
              <a:gd name="connsiteX2" fmla="*/ 649138 w 784813"/>
              <a:gd name="connsiteY2" fmla="*/ 1120109 h 1172713"/>
              <a:gd name="connsiteX3" fmla="*/ 585927 w 784813"/>
              <a:gd name="connsiteY3" fmla="*/ 727969 h 1172713"/>
              <a:gd name="connsiteX0" fmla="*/ 0 w 657956"/>
              <a:gd name="connsiteY0" fmla="*/ 0 h 1172714"/>
              <a:gd name="connsiteX1" fmla="*/ 234272 w 657956"/>
              <a:gd name="connsiteY1" fmla="*/ 528790 h 1172714"/>
              <a:gd name="connsiteX2" fmla="*/ 505204 w 657956"/>
              <a:gd name="connsiteY2" fmla="*/ 1120109 h 1172714"/>
              <a:gd name="connsiteX3" fmla="*/ 585927 w 657956"/>
              <a:gd name="connsiteY3" fmla="*/ 727969 h 1172714"/>
              <a:gd name="connsiteX0" fmla="*/ 0 w 585927"/>
              <a:gd name="connsiteY0" fmla="*/ 0 h 727969"/>
              <a:gd name="connsiteX1" fmla="*/ 234272 w 585927"/>
              <a:gd name="connsiteY1" fmla="*/ 528790 h 727969"/>
              <a:gd name="connsiteX2" fmla="*/ 585927 w 585927"/>
              <a:gd name="connsiteY2" fmla="*/ 727969 h 727969"/>
              <a:gd name="connsiteX0" fmla="*/ 0 w 585927"/>
              <a:gd name="connsiteY0" fmla="*/ 0 h 727969"/>
              <a:gd name="connsiteX1" fmla="*/ 234272 w 585927"/>
              <a:gd name="connsiteY1" fmla="*/ 528790 h 727969"/>
              <a:gd name="connsiteX2" fmla="*/ 585927 w 585927"/>
              <a:gd name="connsiteY2" fmla="*/ 727969 h 727969"/>
              <a:gd name="connsiteX0" fmla="*/ 0 w 585927"/>
              <a:gd name="connsiteY0" fmla="*/ 0 h 727969"/>
              <a:gd name="connsiteX1" fmla="*/ 234272 w 585927"/>
              <a:gd name="connsiteY1" fmla="*/ 528790 h 727969"/>
              <a:gd name="connsiteX2" fmla="*/ 585927 w 585927"/>
              <a:gd name="connsiteY2" fmla="*/ 727969 h 727969"/>
              <a:gd name="connsiteX0" fmla="*/ 0 w 585927"/>
              <a:gd name="connsiteY0" fmla="*/ 0 h 727969"/>
              <a:gd name="connsiteX1" fmla="*/ 234272 w 585927"/>
              <a:gd name="connsiteY1" fmla="*/ 528790 h 727969"/>
              <a:gd name="connsiteX2" fmla="*/ 585927 w 585927"/>
              <a:gd name="connsiteY2" fmla="*/ 727969 h 727969"/>
              <a:gd name="connsiteX0" fmla="*/ 0 w 585927"/>
              <a:gd name="connsiteY0" fmla="*/ 0 h 727969"/>
              <a:gd name="connsiteX1" fmla="*/ 234272 w 585927"/>
              <a:gd name="connsiteY1" fmla="*/ 528790 h 727969"/>
              <a:gd name="connsiteX2" fmla="*/ 585927 w 585927"/>
              <a:gd name="connsiteY2" fmla="*/ 727969 h 727969"/>
            </a:gdLst>
            <a:ahLst/>
            <a:cxnLst>
              <a:cxn ang="0">
                <a:pos x="connsiteX0" y="connsiteY0"/>
              </a:cxn>
              <a:cxn ang="0">
                <a:pos x="connsiteX1" y="connsiteY1"/>
              </a:cxn>
              <a:cxn ang="0">
                <a:pos x="connsiteX2" y="connsiteY2"/>
              </a:cxn>
            </a:cxnLst>
            <a:rect l="l" t="t" r="r" b="b"/>
            <a:pathLst>
              <a:path w="585927" h="727969">
                <a:moveTo>
                  <a:pt x="0" y="0"/>
                </a:moveTo>
                <a:cubicBezTo>
                  <a:pt x="78091" y="176263"/>
                  <a:pt x="102751" y="374610"/>
                  <a:pt x="234272" y="528790"/>
                </a:cubicBezTo>
                <a:cubicBezTo>
                  <a:pt x="365793" y="682970"/>
                  <a:pt x="512666" y="686474"/>
                  <a:pt x="585927" y="727969"/>
                </a:cubicBezTo>
              </a:path>
            </a:pathLst>
          </a:custGeom>
          <a:noFill/>
          <a:ln w="25400" cap="flat" cmpd="sng" algn="ctr">
            <a:solidFill>
              <a:srgbClr val="40BFC8">
                <a:alpha val="50000"/>
              </a:srgbClr>
            </a:solidFill>
            <a:prstDash val="solid"/>
            <a:round/>
            <a:headEnd type="none" w="med" len="med"/>
            <a:tailEnd type="triangle" w="med" len="med"/>
          </a:ln>
          <a:effectLst/>
        </p:spPr>
        <p:txBody>
          <a:bodyPr rtlCol="0" anchor="ctr"/>
          <a:lstStyle/>
          <a:p>
            <a:pPr marL="0" marR="0" lvl="0" indent="0" algn="ctr" defTabSz="914034" eaLnBrk="1" fontAlgn="auto" latinLnBrk="0" hangingPunct="1">
              <a:lnSpc>
                <a:spcPct val="100000"/>
              </a:lnSpc>
              <a:spcBef>
                <a:spcPts val="0"/>
              </a:spcBef>
              <a:spcAft>
                <a:spcPts val="0"/>
              </a:spcAft>
              <a:buClrTx/>
              <a:buSzTx/>
              <a:buFontTx/>
              <a:buNone/>
              <a:tabLst/>
              <a:defRPr/>
            </a:pPr>
            <a:endParaRPr kumimoji="0" lang="zh-CN" altLang="en-US" sz="1799" b="0" i="0" u="none" strike="noStrike" kern="0" cap="none" spc="0" normalizeH="0" baseline="0" noProof="0">
              <a:ln>
                <a:noFill/>
              </a:ln>
              <a:solidFill>
                <a:srgbClr val="000000"/>
              </a:solidFill>
              <a:effectLst/>
              <a:uLnTx/>
              <a:uFillTx/>
            </a:endParaRPr>
          </a:p>
        </p:txBody>
      </p:sp>
      <p:sp>
        <p:nvSpPr>
          <p:cNvPr id="187" name="任意多边形 223">
            <a:extLst>
              <a:ext uri="{FF2B5EF4-FFF2-40B4-BE49-F238E27FC236}">
                <a16:creationId xmlns:a16="http://schemas.microsoft.com/office/drawing/2014/main" id="{094845E0-3CA9-475E-BE5F-A270FA3F30D0}"/>
              </a:ext>
            </a:extLst>
          </p:cNvPr>
          <p:cNvSpPr/>
          <p:nvPr/>
        </p:nvSpPr>
        <p:spPr bwMode="gray">
          <a:xfrm>
            <a:off x="1000756" y="2628131"/>
            <a:ext cx="968291" cy="3010070"/>
          </a:xfrm>
          <a:custGeom>
            <a:avLst/>
            <a:gdLst>
              <a:gd name="connsiteX0" fmla="*/ 1509204 w 1509204"/>
              <a:gd name="connsiteY0" fmla="*/ 0 h 2982897"/>
              <a:gd name="connsiteX1" fmla="*/ 0 w 1509204"/>
              <a:gd name="connsiteY1" fmla="*/ 2982897 h 2982897"/>
              <a:gd name="connsiteX2" fmla="*/ 0 w 1509204"/>
              <a:gd name="connsiteY2" fmla="*/ 2982897 h 2982897"/>
              <a:gd name="connsiteX0" fmla="*/ 1509204 w 1509204"/>
              <a:gd name="connsiteY0" fmla="*/ 0 h 2982897"/>
              <a:gd name="connsiteX1" fmla="*/ 707433 w 1509204"/>
              <a:gd name="connsiteY1" fmla="*/ 1551136 h 2982897"/>
              <a:gd name="connsiteX2" fmla="*/ 0 w 1509204"/>
              <a:gd name="connsiteY2" fmla="*/ 2982897 h 2982897"/>
              <a:gd name="connsiteX3" fmla="*/ 0 w 1509204"/>
              <a:gd name="connsiteY3" fmla="*/ 2982897 h 2982897"/>
              <a:gd name="connsiteX0" fmla="*/ 1509204 w 1509204"/>
              <a:gd name="connsiteY0" fmla="*/ 0 h 2982897"/>
              <a:gd name="connsiteX1" fmla="*/ 589168 w 1509204"/>
              <a:gd name="connsiteY1" fmla="*/ 1232151 h 2982897"/>
              <a:gd name="connsiteX2" fmla="*/ 0 w 1509204"/>
              <a:gd name="connsiteY2" fmla="*/ 2982897 h 2982897"/>
              <a:gd name="connsiteX3" fmla="*/ 0 w 1509204"/>
              <a:gd name="connsiteY3" fmla="*/ 2982897 h 2982897"/>
              <a:gd name="connsiteX0" fmla="*/ 1509204 w 1509204"/>
              <a:gd name="connsiteY0" fmla="*/ 0 h 2982897"/>
              <a:gd name="connsiteX1" fmla="*/ 589168 w 1509204"/>
              <a:gd name="connsiteY1" fmla="*/ 1232151 h 2982897"/>
              <a:gd name="connsiteX2" fmla="*/ 0 w 1509204"/>
              <a:gd name="connsiteY2" fmla="*/ 2982897 h 2982897"/>
              <a:gd name="connsiteX3" fmla="*/ 0 w 1509204"/>
              <a:gd name="connsiteY3" fmla="*/ 2982897 h 2982897"/>
              <a:gd name="connsiteX0" fmla="*/ 1509204 w 1509204"/>
              <a:gd name="connsiteY0" fmla="*/ 0 h 2982897"/>
              <a:gd name="connsiteX1" fmla="*/ 652850 w 1509204"/>
              <a:gd name="connsiteY1" fmla="*/ 1357811 h 2982897"/>
              <a:gd name="connsiteX2" fmla="*/ 0 w 1509204"/>
              <a:gd name="connsiteY2" fmla="*/ 2982897 h 2982897"/>
              <a:gd name="connsiteX3" fmla="*/ 0 w 1509204"/>
              <a:gd name="connsiteY3" fmla="*/ 2982897 h 2982897"/>
            </a:gdLst>
            <a:ahLst/>
            <a:cxnLst>
              <a:cxn ang="0">
                <a:pos x="connsiteX0" y="connsiteY0"/>
              </a:cxn>
              <a:cxn ang="0">
                <a:pos x="connsiteX1" y="connsiteY1"/>
              </a:cxn>
              <a:cxn ang="0">
                <a:pos x="connsiteX2" y="connsiteY2"/>
              </a:cxn>
              <a:cxn ang="0">
                <a:pos x="connsiteX3" y="connsiteY3"/>
              </a:cxn>
            </a:cxnLst>
            <a:rect l="l" t="t" r="r" b="b"/>
            <a:pathLst>
              <a:path w="1509204" h="2982897">
                <a:moveTo>
                  <a:pt x="1509204" y="0"/>
                </a:moveTo>
                <a:cubicBezTo>
                  <a:pt x="1202525" y="410717"/>
                  <a:pt x="904384" y="860662"/>
                  <a:pt x="652850" y="1357811"/>
                </a:cubicBezTo>
                <a:cubicBezTo>
                  <a:pt x="401316" y="1854961"/>
                  <a:pt x="98195" y="2691106"/>
                  <a:pt x="0" y="2982897"/>
                </a:cubicBezTo>
                <a:lnTo>
                  <a:pt x="0" y="2982897"/>
                </a:lnTo>
              </a:path>
            </a:pathLst>
          </a:custGeom>
          <a:noFill/>
          <a:ln w="25400" cap="flat" cmpd="sng" algn="ctr">
            <a:solidFill>
              <a:srgbClr val="40BFC8">
                <a:alpha val="50000"/>
              </a:srgbClr>
            </a:solidFill>
            <a:prstDash val="solid"/>
            <a:round/>
            <a:headEnd type="none" w="med" len="med"/>
            <a:tailEnd type="triangle" w="med" len="med"/>
          </a:ln>
          <a:effectLst/>
        </p:spPr>
        <p:txBody>
          <a:bodyPr rtlCol="0" anchor="ctr"/>
          <a:lstStyle/>
          <a:p>
            <a:pPr marL="0" marR="0" lvl="0" indent="0" algn="ctr" defTabSz="914034" eaLnBrk="1" fontAlgn="auto" latinLnBrk="0" hangingPunct="1">
              <a:lnSpc>
                <a:spcPct val="100000"/>
              </a:lnSpc>
              <a:spcBef>
                <a:spcPts val="0"/>
              </a:spcBef>
              <a:spcAft>
                <a:spcPts val="0"/>
              </a:spcAft>
              <a:buClrTx/>
              <a:buSzTx/>
              <a:buFontTx/>
              <a:buNone/>
              <a:tabLst/>
              <a:defRPr/>
            </a:pPr>
            <a:endParaRPr kumimoji="0" lang="zh-CN" altLang="en-US" sz="1799" b="0" i="0" u="none" strike="noStrike" kern="0" cap="none" spc="0" normalizeH="0" baseline="0" noProof="0">
              <a:ln>
                <a:noFill/>
              </a:ln>
              <a:solidFill>
                <a:srgbClr val="000000"/>
              </a:solidFill>
              <a:effectLst/>
              <a:uLnTx/>
              <a:uFillTx/>
            </a:endParaRPr>
          </a:p>
        </p:txBody>
      </p:sp>
      <p:sp>
        <p:nvSpPr>
          <p:cNvPr id="188" name="椭圆 187">
            <a:extLst>
              <a:ext uri="{FF2B5EF4-FFF2-40B4-BE49-F238E27FC236}">
                <a16:creationId xmlns:a16="http://schemas.microsoft.com/office/drawing/2014/main" id="{831E6EC5-8831-4D97-9D19-7E0993C822DB}"/>
              </a:ext>
            </a:extLst>
          </p:cNvPr>
          <p:cNvSpPr/>
          <p:nvPr/>
        </p:nvSpPr>
        <p:spPr bwMode="gray">
          <a:xfrm>
            <a:off x="1253940" y="4104961"/>
            <a:ext cx="179907" cy="179907"/>
          </a:xfrm>
          <a:prstGeom prst="ellipse">
            <a:avLst/>
          </a:prstGeom>
          <a:solidFill>
            <a:srgbClr val="40BFC8"/>
          </a:solidFill>
          <a:ln w="25400" cap="flat" cmpd="sng" algn="ctr">
            <a:solidFill>
              <a:srgbClr val="40BFC8"/>
            </a:solidFill>
            <a:prstDash val="solid"/>
          </a:ln>
          <a:effectLst/>
        </p:spPr>
        <p:txBody>
          <a:bodyPr rtlCol="0" anchor="ctr"/>
          <a:lstStyle/>
          <a:p>
            <a:pPr marL="0" marR="0" lvl="0" indent="0" algn="ctr" defTabSz="914034" eaLnBrk="1" fontAlgn="auto" latinLnBrk="0" hangingPunct="1">
              <a:lnSpc>
                <a:spcPct val="100000"/>
              </a:lnSpc>
              <a:spcBef>
                <a:spcPts val="0"/>
              </a:spcBef>
              <a:spcAft>
                <a:spcPts val="0"/>
              </a:spcAft>
              <a:buClrTx/>
              <a:buSzTx/>
              <a:buFontTx/>
              <a:buNone/>
              <a:tabLst/>
              <a:defRPr/>
            </a:pPr>
            <a:r>
              <a:rPr kumimoji="0" lang="en-US" altLang="zh-CN" sz="1200" b="1" i="0" u="none" strike="noStrike" kern="0" cap="none" spc="0" normalizeH="0" baseline="0" noProof="0" dirty="0">
                <a:ln>
                  <a:noFill/>
                </a:ln>
                <a:solidFill>
                  <a:srgbClr val="FFFFFF"/>
                </a:solidFill>
                <a:effectLst/>
                <a:uLnTx/>
                <a:uFillTx/>
              </a:rPr>
              <a:t>2</a:t>
            </a:r>
            <a:endParaRPr kumimoji="0" lang="zh-CN" altLang="en-US" sz="1200" b="1" i="0" u="none" strike="noStrike" kern="0" cap="none" spc="0" normalizeH="0" baseline="0" noProof="0" dirty="0">
              <a:ln>
                <a:noFill/>
              </a:ln>
              <a:solidFill>
                <a:srgbClr val="FFFFFF"/>
              </a:solidFill>
              <a:effectLst/>
              <a:uLnTx/>
              <a:uFillTx/>
            </a:endParaRPr>
          </a:p>
        </p:txBody>
      </p:sp>
      <p:sp>
        <p:nvSpPr>
          <p:cNvPr id="189" name="椭圆 188">
            <a:extLst>
              <a:ext uri="{FF2B5EF4-FFF2-40B4-BE49-F238E27FC236}">
                <a16:creationId xmlns:a16="http://schemas.microsoft.com/office/drawing/2014/main" id="{30B2C8C5-0EFD-45D6-91AE-29D7F95E18B8}"/>
              </a:ext>
            </a:extLst>
          </p:cNvPr>
          <p:cNvSpPr/>
          <p:nvPr/>
        </p:nvSpPr>
        <p:spPr bwMode="gray">
          <a:xfrm>
            <a:off x="2519796" y="2376924"/>
            <a:ext cx="179907" cy="179907"/>
          </a:xfrm>
          <a:prstGeom prst="ellipse">
            <a:avLst/>
          </a:prstGeom>
          <a:solidFill>
            <a:srgbClr val="40BFC8"/>
          </a:solidFill>
          <a:ln w="25400" cap="flat" cmpd="sng" algn="ctr">
            <a:solidFill>
              <a:srgbClr val="40BFC8"/>
            </a:solidFill>
            <a:prstDash val="solid"/>
          </a:ln>
          <a:effectLst/>
        </p:spPr>
        <p:txBody>
          <a:bodyPr rtlCol="0" anchor="ctr"/>
          <a:lstStyle/>
          <a:p>
            <a:pPr marL="0" marR="0" lvl="0" indent="0" algn="ctr" defTabSz="914034" eaLnBrk="1" fontAlgn="auto" latinLnBrk="0" hangingPunct="1">
              <a:lnSpc>
                <a:spcPct val="100000"/>
              </a:lnSpc>
              <a:spcBef>
                <a:spcPts val="0"/>
              </a:spcBef>
              <a:spcAft>
                <a:spcPts val="0"/>
              </a:spcAft>
              <a:buClrTx/>
              <a:buSzTx/>
              <a:buFontTx/>
              <a:buNone/>
              <a:tabLst/>
              <a:defRPr/>
            </a:pPr>
            <a:r>
              <a:rPr kumimoji="0" lang="en-US" altLang="zh-CN" sz="1200" b="1" i="0" u="none" strike="noStrike" kern="0" cap="none" spc="0" normalizeH="0" baseline="0" noProof="0" dirty="0">
                <a:ln>
                  <a:noFill/>
                </a:ln>
                <a:solidFill>
                  <a:srgbClr val="FFFFFF"/>
                </a:solidFill>
                <a:effectLst/>
                <a:uLnTx/>
                <a:uFillTx/>
              </a:rPr>
              <a:t>3</a:t>
            </a:r>
            <a:endParaRPr kumimoji="0" lang="zh-CN" altLang="en-US" sz="1200" b="1" i="0" u="none" strike="noStrike" kern="0" cap="none" spc="0" normalizeH="0" baseline="0" noProof="0" dirty="0">
              <a:ln>
                <a:noFill/>
              </a:ln>
              <a:solidFill>
                <a:srgbClr val="FFFFFF"/>
              </a:solidFill>
              <a:effectLst/>
              <a:uLnTx/>
              <a:uFillTx/>
            </a:endParaRPr>
          </a:p>
        </p:txBody>
      </p:sp>
      <p:sp>
        <p:nvSpPr>
          <p:cNvPr id="190" name="任意多边形 265">
            <a:extLst>
              <a:ext uri="{FF2B5EF4-FFF2-40B4-BE49-F238E27FC236}">
                <a16:creationId xmlns:a16="http://schemas.microsoft.com/office/drawing/2014/main" id="{18F91C55-C977-4B1A-8C5F-6F6C118ABFE1}"/>
              </a:ext>
            </a:extLst>
          </p:cNvPr>
          <p:cNvSpPr/>
          <p:nvPr/>
        </p:nvSpPr>
        <p:spPr bwMode="gray">
          <a:xfrm>
            <a:off x="2470998" y="2064007"/>
            <a:ext cx="404477" cy="1059696"/>
          </a:xfrm>
          <a:custGeom>
            <a:avLst/>
            <a:gdLst>
              <a:gd name="connsiteX0" fmla="*/ 122423 w 1232132"/>
              <a:gd name="connsiteY0" fmla="*/ 0 h 1979720"/>
              <a:gd name="connsiteX1" fmla="*/ 33647 w 1232132"/>
              <a:gd name="connsiteY1" fmla="*/ 648070 h 1979720"/>
              <a:gd name="connsiteX2" fmla="*/ 619573 w 1232132"/>
              <a:gd name="connsiteY2" fmla="*/ 994299 h 1979720"/>
              <a:gd name="connsiteX3" fmla="*/ 1232132 w 1232132"/>
              <a:gd name="connsiteY3" fmla="*/ 1979720 h 1979720"/>
              <a:gd name="connsiteX4" fmla="*/ 1232132 w 1232132"/>
              <a:gd name="connsiteY4" fmla="*/ 1979720 h 19797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32132" h="1979720">
                <a:moveTo>
                  <a:pt x="122423" y="0"/>
                </a:moveTo>
                <a:cubicBezTo>
                  <a:pt x="36606" y="241177"/>
                  <a:pt x="-49211" y="482354"/>
                  <a:pt x="33647" y="648070"/>
                </a:cubicBezTo>
                <a:cubicBezTo>
                  <a:pt x="116505" y="813786"/>
                  <a:pt x="419826" y="772357"/>
                  <a:pt x="619573" y="994299"/>
                </a:cubicBezTo>
                <a:cubicBezTo>
                  <a:pt x="819321" y="1216241"/>
                  <a:pt x="1232132" y="1979720"/>
                  <a:pt x="1232132" y="1979720"/>
                </a:cubicBezTo>
                <a:lnTo>
                  <a:pt x="1232132" y="1979720"/>
                </a:lnTo>
              </a:path>
            </a:pathLst>
          </a:custGeom>
          <a:noFill/>
          <a:ln w="25400" cap="flat" cmpd="sng" algn="ctr">
            <a:solidFill>
              <a:srgbClr val="40BFC8">
                <a:alpha val="50000"/>
              </a:srgbClr>
            </a:solidFill>
            <a:prstDash val="solid"/>
            <a:round/>
            <a:headEnd type="none" w="med" len="med"/>
            <a:tailEnd type="triangle" w="med" len="med"/>
          </a:ln>
          <a:effectLst/>
        </p:spPr>
        <p:txBody>
          <a:bodyPr rtlCol="0" anchor="ctr"/>
          <a:lstStyle/>
          <a:p>
            <a:pPr marL="0" marR="0" lvl="0" indent="0" algn="ctr" defTabSz="914034" eaLnBrk="1" fontAlgn="auto" latinLnBrk="0" hangingPunct="1">
              <a:lnSpc>
                <a:spcPct val="100000"/>
              </a:lnSpc>
              <a:spcBef>
                <a:spcPts val="0"/>
              </a:spcBef>
              <a:spcAft>
                <a:spcPts val="0"/>
              </a:spcAft>
              <a:buClrTx/>
              <a:buSzTx/>
              <a:buFontTx/>
              <a:buNone/>
              <a:tabLst/>
              <a:defRPr/>
            </a:pPr>
            <a:endParaRPr kumimoji="0" lang="zh-CN" altLang="en-US" sz="1799" b="0" i="0" u="none" strike="noStrike" kern="0" cap="none" spc="0" normalizeH="0" baseline="0" noProof="0">
              <a:ln>
                <a:noFill/>
              </a:ln>
              <a:solidFill>
                <a:srgbClr val="000000"/>
              </a:solidFill>
              <a:effectLst/>
              <a:uLnTx/>
              <a:uFillTx/>
            </a:endParaRPr>
          </a:p>
        </p:txBody>
      </p:sp>
      <p:sp>
        <p:nvSpPr>
          <p:cNvPr id="191" name="任意多边形 268">
            <a:extLst>
              <a:ext uri="{FF2B5EF4-FFF2-40B4-BE49-F238E27FC236}">
                <a16:creationId xmlns:a16="http://schemas.microsoft.com/office/drawing/2014/main" id="{D96D4CA5-E7F8-465C-8878-1045A18BBA99}"/>
              </a:ext>
            </a:extLst>
          </p:cNvPr>
          <p:cNvSpPr/>
          <p:nvPr/>
        </p:nvSpPr>
        <p:spPr bwMode="gray">
          <a:xfrm>
            <a:off x="2420203" y="3169293"/>
            <a:ext cx="455271" cy="2322277"/>
          </a:xfrm>
          <a:custGeom>
            <a:avLst/>
            <a:gdLst>
              <a:gd name="connsiteX0" fmla="*/ 1509204 w 1509204"/>
              <a:gd name="connsiteY0" fmla="*/ 0 h 2982897"/>
              <a:gd name="connsiteX1" fmla="*/ 0 w 1509204"/>
              <a:gd name="connsiteY1" fmla="*/ 2982897 h 2982897"/>
              <a:gd name="connsiteX2" fmla="*/ 0 w 1509204"/>
              <a:gd name="connsiteY2" fmla="*/ 2982897 h 2982897"/>
              <a:gd name="connsiteX0" fmla="*/ 1509204 w 1509204"/>
              <a:gd name="connsiteY0" fmla="*/ 0 h 2982897"/>
              <a:gd name="connsiteX1" fmla="*/ 707433 w 1509204"/>
              <a:gd name="connsiteY1" fmla="*/ 1551136 h 2982897"/>
              <a:gd name="connsiteX2" fmla="*/ 0 w 1509204"/>
              <a:gd name="connsiteY2" fmla="*/ 2982897 h 2982897"/>
              <a:gd name="connsiteX3" fmla="*/ 0 w 1509204"/>
              <a:gd name="connsiteY3" fmla="*/ 2982897 h 2982897"/>
              <a:gd name="connsiteX0" fmla="*/ 1509204 w 1509204"/>
              <a:gd name="connsiteY0" fmla="*/ 0 h 2982897"/>
              <a:gd name="connsiteX1" fmla="*/ 589168 w 1509204"/>
              <a:gd name="connsiteY1" fmla="*/ 1232151 h 2982897"/>
              <a:gd name="connsiteX2" fmla="*/ 0 w 1509204"/>
              <a:gd name="connsiteY2" fmla="*/ 2982897 h 2982897"/>
              <a:gd name="connsiteX3" fmla="*/ 0 w 1509204"/>
              <a:gd name="connsiteY3" fmla="*/ 2982897 h 2982897"/>
              <a:gd name="connsiteX0" fmla="*/ 1509204 w 1509204"/>
              <a:gd name="connsiteY0" fmla="*/ 0 h 2982897"/>
              <a:gd name="connsiteX1" fmla="*/ 589168 w 1509204"/>
              <a:gd name="connsiteY1" fmla="*/ 1232151 h 2982897"/>
              <a:gd name="connsiteX2" fmla="*/ 0 w 1509204"/>
              <a:gd name="connsiteY2" fmla="*/ 2982897 h 2982897"/>
              <a:gd name="connsiteX3" fmla="*/ 0 w 1509204"/>
              <a:gd name="connsiteY3" fmla="*/ 2982897 h 2982897"/>
              <a:gd name="connsiteX0" fmla="*/ 1509204 w 1509204"/>
              <a:gd name="connsiteY0" fmla="*/ 0 h 2982897"/>
              <a:gd name="connsiteX1" fmla="*/ 652850 w 1509204"/>
              <a:gd name="connsiteY1" fmla="*/ 1357811 h 2982897"/>
              <a:gd name="connsiteX2" fmla="*/ 0 w 1509204"/>
              <a:gd name="connsiteY2" fmla="*/ 2982897 h 2982897"/>
              <a:gd name="connsiteX3" fmla="*/ 0 w 1509204"/>
              <a:gd name="connsiteY3" fmla="*/ 2982897 h 2982897"/>
            </a:gdLst>
            <a:ahLst/>
            <a:cxnLst>
              <a:cxn ang="0">
                <a:pos x="connsiteX0" y="connsiteY0"/>
              </a:cxn>
              <a:cxn ang="0">
                <a:pos x="connsiteX1" y="connsiteY1"/>
              </a:cxn>
              <a:cxn ang="0">
                <a:pos x="connsiteX2" y="connsiteY2"/>
              </a:cxn>
              <a:cxn ang="0">
                <a:pos x="connsiteX3" y="connsiteY3"/>
              </a:cxn>
            </a:cxnLst>
            <a:rect l="l" t="t" r="r" b="b"/>
            <a:pathLst>
              <a:path w="1509204" h="2982897">
                <a:moveTo>
                  <a:pt x="1509204" y="0"/>
                </a:moveTo>
                <a:cubicBezTo>
                  <a:pt x="1202525" y="410717"/>
                  <a:pt x="904384" y="860662"/>
                  <a:pt x="652850" y="1357811"/>
                </a:cubicBezTo>
                <a:cubicBezTo>
                  <a:pt x="401316" y="1854961"/>
                  <a:pt x="98195" y="2691106"/>
                  <a:pt x="0" y="2982897"/>
                </a:cubicBezTo>
                <a:lnTo>
                  <a:pt x="0" y="2982897"/>
                </a:lnTo>
              </a:path>
            </a:pathLst>
          </a:custGeom>
          <a:noFill/>
          <a:ln w="25400" cap="flat" cmpd="sng" algn="ctr">
            <a:solidFill>
              <a:srgbClr val="40BFC8">
                <a:alpha val="50000"/>
              </a:srgbClr>
            </a:solidFill>
            <a:prstDash val="solid"/>
            <a:round/>
            <a:headEnd type="none" w="med" len="med"/>
            <a:tailEnd type="triangle" w="med" len="med"/>
          </a:ln>
          <a:effectLst/>
        </p:spPr>
        <p:txBody>
          <a:bodyPr rtlCol="0" anchor="ctr"/>
          <a:lstStyle/>
          <a:p>
            <a:pPr marL="0" marR="0" lvl="0" indent="0" algn="ctr" defTabSz="914034" eaLnBrk="1" fontAlgn="auto" latinLnBrk="0" hangingPunct="1">
              <a:lnSpc>
                <a:spcPct val="100000"/>
              </a:lnSpc>
              <a:spcBef>
                <a:spcPts val="0"/>
              </a:spcBef>
              <a:spcAft>
                <a:spcPts val="0"/>
              </a:spcAft>
              <a:buClrTx/>
              <a:buSzTx/>
              <a:buFontTx/>
              <a:buNone/>
              <a:tabLst/>
              <a:defRPr/>
            </a:pPr>
            <a:endParaRPr kumimoji="0" lang="zh-CN" altLang="en-US" sz="1799" b="0" i="0" u="none" strike="noStrike" kern="0" cap="none" spc="0" normalizeH="0" baseline="0" noProof="0">
              <a:ln>
                <a:noFill/>
              </a:ln>
              <a:solidFill>
                <a:srgbClr val="000000"/>
              </a:solidFill>
              <a:effectLst/>
              <a:uLnTx/>
              <a:uFillTx/>
            </a:endParaRPr>
          </a:p>
        </p:txBody>
      </p:sp>
      <p:sp>
        <p:nvSpPr>
          <p:cNvPr id="192" name="椭圆 191">
            <a:extLst>
              <a:ext uri="{FF2B5EF4-FFF2-40B4-BE49-F238E27FC236}">
                <a16:creationId xmlns:a16="http://schemas.microsoft.com/office/drawing/2014/main" id="{A00A677C-591D-4140-8292-E44A06409229}"/>
              </a:ext>
            </a:extLst>
          </p:cNvPr>
          <p:cNvSpPr>
            <a:spLocks/>
          </p:cNvSpPr>
          <p:nvPr/>
        </p:nvSpPr>
        <p:spPr bwMode="gray">
          <a:xfrm>
            <a:off x="2300402" y="5182318"/>
            <a:ext cx="179907" cy="179907"/>
          </a:xfrm>
          <a:prstGeom prst="ellipse">
            <a:avLst/>
          </a:prstGeom>
          <a:solidFill>
            <a:srgbClr val="40BFC8"/>
          </a:solidFill>
          <a:ln w="25400" cap="flat" cmpd="sng" algn="ctr">
            <a:solidFill>
              <a:srgbClr val="40BFC8"/>
            </a:solidFill>
            <a:prstDash val="solid"/>
          </a:ln>
          <a:effectLst/>
        </p:spPr>
        <p:txBody>
          <a:bodyPr rtlCol="0" anchor="ctr"/>
          <a:lstStyle/>
          <a:p>
            <a:pPr marL="0" marR="0" lvl="0" indent="0" algn="ctr" defTabSz="914034" eaLnBrk="1" fontAlgn="auto" latinLnBrk="0" hangingPunct="1">
              <a:lnSpc>
                <a:spcPct val="100000"/>
              </a:lnSpc>
              <a:spcBef>
                <a:spcPts val="0"/>
              </a:spcBef>
              <a:spcAft>
                <a:spcPts val="0"/>
              </a:spcAft>
              <a:buClrTx/>
              <a:buSzTx/>
              <a:buFontTx/>
              <a:buNone/>
              <a:tabLst/>
              <a:defRPr/>
            </a:pPr>
            <a:r>
              <a:rPr kumimoji="0" lang="en-US" altLang="zh-CN" sz="1200" b="1" i="0" u="none" strike="noStrike" kern="0" cap="none" spc="0" normalizeH="0" baseline="0" noProof="0" dirty="0">
                <a:ln>
                  <a:noFill/>
                </a:ln>
                <a:solidFill>
                  <a:srgbClr val="FFFFFF"/>
                </a:solidFill>
                <a:effectLst/>
                <a:uLnTx/>
                <a:uFillTx/>
              </a:rPr>
              <a:t>4</a:t>
            </a:r>
            <a:endParaRPr kumimoji="0" lang="zh-CN" altLang="en-US" sz="1200" b="1" i="0" u="none" strike="noStrike" kern="0" cap="none" spc="0" normalizeH="0" baseline="0" noProof="0" dirty="0">
              <a:ln>
                <a:noFill/>
              </a:ln>
              <a:solidFill>
                <a:srgbClr val="FFFFFF"/>
              </a:solidFill>
              <a:effectLst/>
              <a:uLnTx/>
              <a:uFillTx/>
            </a:endParaRPr>
          </a:p>
        </p:txBody>
      </p:sp>
      <p:sp>
        <p:nvSpPr>
          <p:cNvPr id="193" name="矩形 192">
            <a:extLst>
              <a:ext uri="{FF2B5EF4-FFF2-40B4-BE49-F238E27FC236}">
                <a16:creationId xmlns:a16="http://schemas.microsoft.com/office/drawing/2014/main" id="{C0E04CB2-DD06-48A0-8A6C-8713470E0350}"/>
              </a:ext>
            </a:extLst>
          </p:cNvPr>
          <p:cNvSpPr/>
          <p:nvPr/>
        </p:nvSpPr>
        <p:spPr bwMode="gray">
          <a:xfrm>
            <a:off x="6354880" y="986418"/>
            <a:ext cx="5013589" cy="369188"/>
          </a:xfrm>
          <a:prstGeom prst="rect">
            <a:avLst/>
          </a:prstGeom>
        </p:spPr>
        <p:txBody>
          <a:bodyPr wrap="square">
            <a:noAutofit/>
          </a:bodyPr>
          <a:lstStyle/>
          <a:p>
            <a:pPr marL="0" marR="0" lvl="0" indent="0" algn="ctr" defTabSz="1218956" eaLnBrk="1" fontAlgn="ctr" latinLnBrk="0" hangingPunct="1">
              <a:lnSpc>
                <a:spcPct val="100000"/>
              </a:lnSpc>
              <a:spcBef>
                <a:spcPct val="0"/>
              </a:spcBef>
              <a:spcAft>
                <a:spcPct val="0"/>
              </a:spcAft>
              <a:buClrTx/>
              <a:buSzTx/>
              <a:buFontTx/>
              <a:buNone/>
              <a:tabLst/>
              <a:defRPr/>
            </a:pPr>
            <a:r>
              <a:rPr kumimoji="0" lang="en-US" sz="1799" b="1" i="0" u="none" strike="noStrike" kern="0" cap="none" spc="0" normalizeH="0" baseline="0" noProof="0" dirty="0">
                <a:ln>
                  <a:noFill/>
                </a:ln>
                <a:effectLst/>
                <a:uLnTx/>
                <a:uFillTx/>
                <a:latin typeface="Huawei Sans" panose="020C0503030203020204" pitchFamily="34" charset="0"/>
                <a:ea typeface="方正兰亭黑简体" panose="02000000000000000000" pitchFamily="2" charset="-122"/>
                <a:sym typeface="Huawei Sans" panose="020C0503030203020204" pitchFamily="34" charset="0"/>
              </a:rPr>
              <a:t>Implementation process</a:t>
            </a:r>
            <a:endParaRPr kumimoji="0" lang="en-US" altLang="zh-CN" sz="1799" b="1" i="0" u="none" strike="noStrike" kern="0" cap="none" spc="0" normalizeH="0" baseline="0" noProof="0" dirty="0">
              <a:ln>
                <a:noFill/>
              </a:ln>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4" name="椭圆 233">
            <a:extLst>
              <a:ext uri="{FF2B5EF4-FFF2-40B4-BE49-F238E27FC236}">
                <a16:creationId xmlns:a16="http://schemas.microsoft.com/office/drawing/2014/main" id="{3BC41216-5EB3-454D-B026-3DFC27B3EF90}"/>
              </a:ext>
            </a:extLst>
          </p:cNvPr>
          <p:cNvSpPr>
            <a:spLocks/>
          </p:cNvSpPr>
          <p:nvPr/>
        </p:nvSpPr>
        <p:spPr bwMode="gray">
          <a:xfrm>
            <a:off x="6323317" y="2821151"/>
            <a:ext cx="179907" cy="179907"/>
          </a:xfrm>
          <a:prstGeom prst="ellipse">
            <a:avLst/>
          </a:prstGeom>
          <a:solidFill>
            <a:srgbClr val="40BFC8"/>
          </a:solidFill>
          <a:ln w="25400" cap="flat" cmpd="sng" algn="ctr">
            <a:solidFill>
              <a:srgbClr val="40BFC8"/>
            </a:solidFill>
            <a:prstDash val="solid"/>
          </a:ln>
          <a:effectLst/>
        </p:spPr>
        <p:txBody>
          <a:bodyPr rtlCol="0" anchor="ctr">
            <a:noAutofit/>
          </a:bodyPr>
          <a:lstStyle/>
          <a:p>
            <a:pPr marL="0" marR="0" lvl="0" indent="0" algn="ctr" defTabSz="914034" eaLnBrk="1" fontAlgn="ctr" latinLnBrk="0" hangingPunct="1">
              <a:lnSpc>
                <a:spcPct val="100000"/>
              </a:lnSpc>
              <a:spcBef>
                <a:spcPts val="0"/>
              </a:spcBef>
              <a:spcAft>
                <a:spcPts val="0"/>
              </a:spcAft>
              <a:buClrTx/>
              <a:buSzTx/>
              <a:buFontTx/>
              <a:buNone/>
              <a:tabLst/>
              <a:defRPr/>
            </a:pPr>
            <a:r>
              <a:rPr kumimoji="0" lang="en-US" sz="1200" b="1" i="0" u="none" strike="noStrike" kern="0" cap="none" spc="0" normalizeH="0" baseline="0" noProof="0" dirty="0">
                <a:ln>
                  <a:noFill/>
                </a:ln>
                <a:solidFill>
                  <a:srgbClr val="FFFFFF"/>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2</a:t>
            </a:r>
            <a:endParaRPr kumimoji="0" lang="en-US" altLang="zh-CN" sz="1200" b="1" i="0" u="none" strike="noStrike" kern="0" cap="none" spc="0" normalizeH="0" baseline="0" noProof="0" dirty="0">
              <a:ln>
                <a:noFill/>
              </a:ln>
              <a:solidFill>
                <a:srgbClr val="FFFFFF"/>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4218896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type="body" sz="quarter" idx="10"/>
          </p:nvPr>
        </p:nvSpPr>
        <p:spPr bwMode="gray"/>
        <p:txBody>
          <a:bodyPr/>
          <a:lstStyle/>
          <a:p>
            <a:pPr marL="342900" indent="-342900">
              <a:buFont typeface="Wingdings" panose="05000000000000000000" pitchFamily="2" charset="2"/>
              <a:buChar char="l"/>
            </a:pPr>
            <a:r>
              <a:rPr lang="en-US" sz="2000" dirty="0">
                <a:sym typeface="Huawei Sans" panose="020C0503030203020204" pitchFamily="34" charset="0"/>
              </a:rPr>
              <a:t>On completion of this course, you will be able to:</a:t>
            </a:r>
          </a:p>
          <a:p>
            <a:pPr lvl="1"/>
            <a:r>
              <a:rPr lang="en-US" sz="1800" dirty="0">
                <a:sym typeface="Huawei Sans" panose="020C0503030203020204" pitchFamily="34" charset="0"/>
              </a:rPr>
              <a:t>Describe the basic concepts of Huawei NCE service openness and programmability.</a:t>
            </a:r>
            <a:endParaRPr lang="en-US" altLang="zh-CN" sz="1800" dirty="0">
              <a:sym typeface="Huawei Sans" panose="020C0503030203020204" pitchFamily="34" charset="0"/>
            </a:endParaRPr>
          </a:p>
          <a:p>
            <a:pPr lvl="1"/>
            <a:r>
              <a:rPr lang="en-US" sz="1800" dirty="0">
                <a:sym typeface="Huawei Sans" panose="020C0503030203020204" pitchFamily="34" charset="0"/>
              </a:rPr>
              <a:t>Describe the open and programmable architecture and working principles of NCE services.</a:t>
            </a:r>
          </a:p>
          <a:p>
            <a:pPr lvl="1"/>
            <a:r>
              <a:rPr lang="en-US" sz="1800" dirty="0">
                <a:sym typeface="Huawei Sans" panose="020C0503030203020204" pitchFamily="34" charset="0"/>
              </a:rPr>
              <a:t>Describe the application scenarios of NCE service openness and programmability.</a:t>
            </a:r>
          </a:p>
          <a:p>
            <a:pPr lvl="1"/>
            <a:r>
              <a:rPr lang="en-US" sz="1800" dirty="0">
                <a:sym typeface="Huawei Sans" panose="020C0503030203020204" pitchFamily="34" charset="0"/>
              </a:rPr>
              <a:t>Use the </a:t>
            </a:r>
            <a:r>
              <a:rPr lang="en-US" sz="1800" dirty="0" err="1">
                <a:sym typeface="Huawei Sans" panose="020C0503030203020204" pitchFamily="34" charset="0"/>
              </a:rPr>
              <a:t>iMaster</a:t>
            </a:r>
            <a:r>
              <a:rPr lang="en-US" sz="1800" dirty="0">
                <a:sym typeface="Huawei Sans" panose="020C0503030203020204" pitchFamily="34" charset="0"/>
              </a:rPr>
              <a:t> NCE </a:t>
            </a:r>
            <a:r>
              <a:rPr lang="en-US" altLang="zh-CN" sz="1800" dirty="0">
                <a:sym typeface="Huawei Sans" panose="020C0503030203020204" pitchFamily="34" charset="0"/>
              </a:rPr>
              <a:t>open </a:t>
            </a:r>
            <a:r>
              <a:rPr lang="en-US" sz="1800" dirty="0">
                <a:sym typeface="Huawei Sans" panose="020C0503030203020204" pitchFamily="34" charset="0"/>
              </a:rPr>
              <a:t>programmability system (OPS) to interconnect new devices and roll out new services.</a:t>
            </a:r>
          </a:p>
        </p:txBody>
      </p:sp>
    </p:spTree>
    <p:extLst>
      <p:ext uri="{BB962C8B-B14F-4D97-AF65-F5344CB8AC3E}">
        <p14:creationId xmlns:p14="http://schemas.microsoft.com/office/powerpoint/2010/main" val="593258234"/>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4" name="组合 73">
            <a:extLst>
              <a:ext uri="{FF2B5EF4-FFF2-40B4-BE49-F238E27FC236}">
                <a16:creationId xmlns:a16="http://schemas.microsoft.com/office/drawing/2014/main" id="{A56FCC5C-13A2-4705-8E10-9823ADDE60CC}"/>
              </a:ext>
            </a:extLst>
          </p:cNvPr>
          <p:cNvGrpSpPr/>
          <p:nvPr/>
        </p:nvGrpSpPr>
        <p:grpSpPr>
          <a:xfrm>
            <a:off x="516292" y="1396662"/>
            <a:ext cx="5615942" cy="4583771"/>
            <a:chOff x="510272" y="205194"/>
            <a:chExt cx="5615942" cy="4583771"/>
          </a:xfrm>
        </p:grpSpPr>
        <p:grpSp>
          <p:nvGrpSpPr>
            <p:cNvPr id="77" name="组合 76">
              <a:extLst>
                <a:ext uri="{FF2B5EF4-FFF2-40B4-BE49-F238E27FC236}">
                  <a16:creationId xmlns:a16="http://schemas.microsoft.com/office/drawing/2014/main" id="{020C72A1-8E81-40D7-81E8-51B60427F155}"/>
                </a:ext>
              </a:extLst>
            </p:cNvPr>
            <p:cNvGrpSpPr/>
            <p:nvPr/>
          </p:nvGrpSpPr>
          <p:grpSpPr>
            <a:xfrm>
              <a:off x="1807712" y="4134050"/>
              <a:ext cx="3021062" cy="654915"/>
              <a:chOff x="7687824" y="1747132"/>
              <a:chExt cx="3021062" cy="654915"/>
            </a:xfrm>
          </p:grpSpPr>
          <p:cxnSp>
            <p:nvCxnSpPr>
              <p:cNvPr id="114" name="直接连接符 113">
                <a:extLst>
                  <a:ext uri="{FF2B5EF4-FFF2-40B4-BE49-F238E27FC236}">
                    <a16:creationId xmlns:a16="http://schemas.microsoft.com/office/drawing/2014/main" id="{389B2EE3-97E5-4DB8-90E2-DDB3589A1A92}"/>
                  </a:ext>
                </a:extLst>
              </p:cNvPr>
              <p:cNvCxnSpPr>
                <a:cxnSpLocks/>
                <a:stCxn id="118" idx="0"/>
              </p:cNvCxnSpPr>
              <p:nvPr/>
            </p:nvCxnSpPr>
            <p:spPr bwMode="gray">
              <a:xfrm flipV="1">
                <a:off x="8762502" y="1747132"/>
                <a:ext cx="433345" cy="160514"/>
              </a:xfrm>
              <a:prstGeom prst="line">
                <a:avLst/>
              </a:prstGeom>
              <a:noFill/>
              <a:ln w="9525" cap="flat" cmpd="sng" algn="ctr">
                <a:solidFill>
                  <a:schemeClr val="tx1"/>
                </a:solidFill>
                <a:prstDash val="dash"/>
              </a:ln>
              <a:effectLst/>
            </p:spPr>
          </p:cxnSp>
          <p:cxnSp>
            <p:nvCxnSpPr>
              <p:cNvPr id="115" name="直接连接符 114">
                <a:extLst>
                  <a:ext uri="{FF2B5EF4-FFF2-40B4-BE49-F238E27FC236}">
                    <a16:creationId xmlns:a16="http://schemas.microsoft.com/office/drawing/2014/main" id="{5506FC00-CFEF-408C-8C42-3D17645A48E9}"/>
                  </a:ext>
                </a:extLst>
              </p:cNvPr>
              <p:cNvCxnSpPr>
                <a:cxnSpLocks/>
              </p:cNvCxnSpPr>
              <p:nvPr/>
            </p:nvCxnSpPr>
            <p:spPr bwMode="gray">
              <a:xfrm>
                <a:off x="9798772" y="2056701"/>
                <a:ext cx="51260" cy="27593"/>
              </a:xfrm>
              <a:prstGeom prst="line">
                <a:avLst/>
              </a:prstGeom>
              <a:noFill/>
              <a:ln w="9525" cap="flat" cmpd="sng" algn="ctr">
                <a:solidFill>
                  <a:srgbClr val="0070C0"/>
                </a:solidFill>
                <a:prstDash val="dash"/>
              </a:ln>
              <a:effectLst/>
            </p:spPr>
          </p:cxnSp>
          <p:cxnSp>
            <p:nvCxnSpPr>
              <p:cNvPr id="116" name="直接连接符 115">
                <a:extLst>
                  <a:ext uri="{FF2B5EF4-FFF2-40B4-BE49-F238E27FC236}">
                    <a16:creationId xmlns:a16="http://schemas.microsoft.com/office/drawing/2014/main" id="{79FD5CE1-A818-4249-BA86-E2CC639347B5}"/>
                  </a:ext>
                </a:extLst>
              </p:cNvPr>
              <p:cNvCxnSpPr>
                <a:cxnSpLocks/>
                <a:stCxn id="117" idx="0"/>
              </p:cNvCxnSpPr>
              <p:nvPr/>
            </p:nvCxnSpPr>
            <p:spPr bwMode="gray">
              <a:xfrm flipV="1">
                <a:off x="7939284" y="1747132"/>
                <a:ext cx="1256563" cy="242421"/>
              </a:xfrm>
              <a:prstGeom prst="line">
                <a:avLst/>
              </a:prstGeom>
              <a:noFill/>
              <a:ln w="9525" cap="flat" cmpd="sng" algn="ctr">
                <a:solidFill>
                  <a:schemeClr val="tx1"/>
                </a:solidFill>
                <a:prstDash val="dash"/>
              </a:ln>
              <a:effectLst/>
            </p:spPr>
          </p:cxnSp>
          <p:pic>
            <p:nvPicPr>
              <p:cNvPr id="117" name="图片 116">
                <a:extLst>
                  <a:ext uri="{FF2B5EF4-FFF2-40B4-BE49-F238E27FC236}">
                    <a16:creationId xmlns:a16="http://schemas.microsoft.com/office/drawing/2014/main" id="{CD82DB8D-026D-4F91-9076-5726E42B339C}"/>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7687824" y="1989553"/>
                <a:ext cx="502920" cy="412494"/>
              </a:xfrm>
              <a:prstGeom prst="rect">
                <a:avLst/>
              </a:prstGeom>
            </p:spPr>
          </p:pic>
          <p:pic>
            <p:nvPicPr>
              <p:cNvPr id="118" name="图片 117">
                <a:extLst>
                  <a:ext uri="{FF2B5EF4-FFF2-40B4-BE49-F238E27FC236}">
                    <a16:creationId xmlns:a16="http://schemas.microsoft.com/office/drawing/2014/main" id="{F8B5BDC7-8BAF-48CD-9EE3-4606554A21CB}"/>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8511042" y="1907646"/>
                <a:ext cx="502920" cy="412494"/>
              </a:xfrm>
              <a:prstGeom prst="rect">
                <a:avLst/>
              </a:prstGeom>
            </p:spPr>
          </p:pic>
          <p:pic>
            <p:nvPicPr>
              <p:cNvPr id="119" name="图片 118">
                <a:extLst>
                  <a:ext uri="{FF2B5EF4-FFF2-40B4-BE49-F238E27FC236}">
                    <a16:creationId xmlns:a16="http://schemas.microsoft.com/office/drawing/2014/main" id="{C8A765C7-B09A-4E56-AAD6-D01BA6605C7D}"/>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9358504" y="1910070"/>
                <a:ext cx="502920" cy="412494"/>
              </a:xfrm>
              <a:prstGeom prst="rect">
                <a:avLst/>
              </a:prstGeom>
            </p:spPr>
          </p:pic>
          <p:pic>
            <p:nvPicPr>
              <p:cNvPr id="120" name="图片 119">
                <a:extLst>
                  <a:ext uri="{FF2B5EF4-FFF2-40B4-BE49-F238E27FC236}">
                    <a16:creationId xmlns:a16="http://schemas.microsoft.com/office/drawing/2014/main" id="{086ACCDD-C759-492F-9E18-6D38C1A6352F}"/>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10205966" y="1989553"/>
                <a:ext cx="502920" cy="412494"/>
              </a:xfrm>
              <a:prstGeom prst="rect">
                <a:avLst/>
              </a:prstGeom>
            </p:spPr>
          </p:pic>
          <p:cxnSp>
            <p:nvCxnSpPr>
              <p:cNvPr id="121" name="直接连接符 120">
                <a:extLst>
                  <a:ext uri="{FF2B5EF4-FFF2-40B4-BE49-F238E27FC236}">
                    <a16:creationId xmlns:a16="http://schemas.microsoft.com/office/drawing/2014/main" id="{4F8A4A15-B173-4BD4-84B8-383E599A86BD}"/>
                  </a:ext>
                </a:extLst>
              </p:cNvPr>
              <p:cNvCxnSpPr>
                <a:cxnSpLocks/>
                <a:stCxn id="117" idx="3"/>
                <a:endCxn id="118" idx="1"/>
              </p:cNvCxnSpPr>
              <p:nvPr/>
            </p:nvCxnSpPr>
            <p:spPr bwMode="gray">
              <a:xfrm flipV="1">
                <a:off x="8190744" y="2113893"/>
                <a:ext cx="320298" cy="81907"/>
              </a:xfrm>
              <a:prstGeom prst="line">
                <a:avLst/>
              </a:prstGeom>
              <a:noFill/>
              <a:ln w="19050" cap="flat" cmpd="sng" algn="ctr">
                <a:solidFill>
                  <a:sysClr val="window" lastClr="FFFFFF">
                    <a:lumMod val="65000"/>
                  </a:sysClr>
                </a:solidFill>
                <a:prstDash val="solid"/>
                <a:miter lim="800000"/>
              </a:ln>
              <a:effectLst/>
            </p:spPr>
          </p:cxnSp>
          <p:cxnSp>
            <p:nvCxnSpPr>
              <p:cNvPr id="122" name="直接连接符 121">
                <a:extLst>
                  <a:ext uri="{FF2B5EF4-FFF2-40B4-BE49-F238E27FC236}">
                    <a16:creationId xmlns:a16="http://schemas.microsoft.com/office/drawing/2014/main" id="{FB5F8827-9252-46BF-A15B-EE5389C760B0}"/>
                  </a:ext>
                </a:extLst>
              </p:cNvPr>
              <p:cNvCxnSpPr>
                <a:cxnSpLocks/>
                <a:stCxn id="118" idx="3"/>
                <a:endCxn id="119" idx="1"/>
              </p:cNvCxnSpPr>
              <p:nvPr/>
            </p:nvCxnSpPr>
            <p:spPr bwMode="gray">
              <a:xfrm>
                <a:off x="9013962" y="2113893"/>
                <a:ext cx="344542" cy="2424"/>
              </a:xfrm>
              <a:prstGeom prst="line">
                <a:avLst/>
              </a:prstGeom>
              <a:noFill/>
              <a:ln w="19050" cap="flat" cmpd="sng" algn="ctr">
                <a:solidFill>
                  <a:sysClr val="window" lastClr="FFFFFF">
                    <a:lumMod val="65000"/>
                  </a:sysClr>
                </a:solidFill>
                <a:prstDash val="solid"/>
                <a:miter lim="800000"/>
              </a:ln>
              <a:effectLst/>
            </p:spPr>
          </p:cxnSp>
          <p:cxnSp>
            <p:nvCxnSpPr>
              <p:cNvPr id="123" name="直接连接符 122">
                <a:extLst>
                  <a:ext uri="{FF2B5EF4-FFF2-40B4-BE49-F238E27FC236}">
                    <a16:creationId xmlns:a16="http://schemas.microsoft.com/office/drawing/2014/main" id="{D7CD522E-5BBE-40E5-B55E-399F3D4C0DB9}"/>
                  </a:ext>
                </a:extLst>
              </p:cNvPr>
              <p:cNvCxnSpPr>
                <a:cxnSpLocks/>
                <a:stCxn id="119" idx="3"/>
                <a:endCxn id="120" idx="1"/>
              </p:cNvCxnSpPr>
              <p:nvPr/>
            </p:nvCxnSpPr>
            <p:spPr bwMode="gray">
              <a:xfrm>
                <a:off x="9861424" y="2116317"/>
                <a:ext cx="344542" cy="79483"/>
              </a:xfrm>
              <a:prstGeom prst="line">
                <a:avLst/>
              </a:prstGeom>
              <a:noFill/>
              <a:ln w="19050" cap="flat" cmpd="sng" algn="ctr">
                <a:solidFill>
                  <a:sysClr val="window" lastClr="FFFFFF">
                    <a:lumMod val="65000"/>
                  </a:sysClr>
                </a:solidFill>
                <a:prstDash val="solid"/>
                <a:miter lim="800000"/>
              </a:ln>
              <a:effectLst/>
            </p:spPr>
          </p:cxnSp>
          <p:cxnSp>
            <p:nvCxnSpPr>
              <p:cNvPr id="124" name="直接连接符 123">
                <a:extLst>
                  <a:ext uri="{FF2B5EF4-FFF2-40B4-BE49-F238E27FC236}">
                    <a16:creationId xmlns:a16="http://schemas.microsoft.com/office/drawing/2014/main" id="{5E83AFCB-6643-4888-A500-833E11905BC2}"/>
                  </a:ext>
                </a:extLst>
              </p:cNvPr>
              <p:cNvCxnSpPr>
                <a:cxnSpLocks/>
                <a:stCxn id="119" idx="0"/>
              </p:cNvCxnSpPr>
              <p:nvPr/>
            </p:nvCxnSpPr>
            <p:spPr bwMode="gray">
              <a:xfrm flipH="1" flipV="1">
                <a:off x="9195847" y="1747132"/>
                <a:ext cx="414117" cy="162938"/>
              </a:xfrm>
              <a:prstGeom prst="line">
                <a:avLst/>
              </a:prstGeom>
              <a:noFill/>
              <a:ln w="9525" cap="flat" cmpd="sng" algn="ctr">
                <a:solidFill>
                  <a:schemeClr val="tx1"/>
                </a:solidFill>
                <a:prstDash val="dash"/>
              </a:ln>
              <a:effectLst/>
            </p:spPr>
          </p:cxnSp>
          <p:cxnSp>
            <p:nvCxnSpPr>
              <p:cNvPr id="125" name="直接连接符 124">
                <a:extLst>
                  <a:ext uri="{FF2B5EF4-FFF2-40B4-BE49-F238E27FC236}">
                    <a16:creationId xmlns:a16="http://schemas.microsoft.com/office/drawing/2014/main" id="{FCF38E83-E309-49A3-B10D-4B7A073BCBCC}"/>
                  </a:ext>
                </a:extLst>
              </p:cNvPr>
              <p:cNvCxnSpPr>
                <a:cxnSpLocks/>
                <a:stCxn id="120" idx="0"/>
              </p:cNvCxnSpPr>
              <p:nvPr/>
            </p:nvCxnSpPr>
            <p:spPr bwMode="gray">
              <a:xfrm flipH="1" flipV="1">
                <a:off x="9195847" y="1747132"/>
                <a:ext cx="1261579" cy="242421"/>
              </a:xfrm>
              <a:prstGeom prst="line">
                <a:avLst/>
              </a:prstGeom>
              <a:noFill/>
              <a:ln w="9525" cap="flat" cmpd="sng" algn="ctr">
                <a:solidFill>
                  <a:schemeClr val="tx1"/>
                </a:solidFill>
                <a:prstDash val="dash"/>
              </a:ln>
              <a:effectLst/>
            </p:spPr>
          </p:cxnSp>
        </p:grpSp>
        <p:grpSp>
          <p:nvGrpSpPr>
            <p:cNvPr id="78" name="组合 77">
              <a:extLst>
                <a:ext uri="{FF2B5EF4-FFF2-40B4-BE49-F238E27FC236}">
                  <a16:creationId xmlns:a16="http://schemas.microsoft.com/office/drawing/2014/main" id="{00EECC60-D32C-4A8F-947A-79AE510D9106}"/>
                </a:ext>
              </a:extLst>
            </p:cNvPr>
            <p:cNvGrpSpPr/>
            <p:nvPr/>
          </p:nvGrpSpPr>
          <p:grpSpPr>
            <a:xfrm>
              <a:off x="510272" y="205194"/>
              <a:ext cx="5615942" cy="3908019"/>
              <a:chOff x="480058" y="1420613"/>
              <a:chExt cx="5615942" cy="3908019"/>
            </a:xfrm>
          </p:grpSpPr>
          <p:sp>
            <p:nvSpPr>
              <p:cNvPr id="79" name="矩形 78">
                <a:extLst>
                  <a:ext uri="{FF2B5EF4-FFF2-40B4-BE49-F238E27FC236}">
                    <a16:creationId xmlns:a16="http://schemas.microsoft.com/office/drawing/2014/main" id="{D22D4266-640E-4682-BEBD-1380A78C2D4F}"/>
                  </a:ext>
                </a:extLst>
              </p:cNvPr>
              <p:cNvSpPr/>
              <p:nvPr/>
            </p:nvSpPr>
            <p:spPr bwMode="gray">
              <a:xfrm>
                <a:off x="480058" y="1717269"/>
                <a:ext cx="5615942" cy="3611363"/>
              </a:xfrm>
              <a:prstGeom prst="rect">
                <a:avLst/>
              </a:prstGeom>
              <a:solidFill>
                <a:srgbClr val="F3FBFE">
                  <a:lumMod val="95000"/>
                </a:srgbClr>
              </a:solidFill>
              <a:ln w="25400" cap="flat" cmpd="sng" algn="ctr">
                <a:noFill/>
                <a:prstDash val="solid"/>
              </a:ln>
            </p:spPr>
            <p:txBody>
              <a:bodyPr lIns="91365" tIns="45681" rIns="91365" bIns="45681" rtlCol="0" anchor="ctr">
                <a:noAutofit/>
              </a:bodyPr>
              <a:lstStyle/>
              <a:p>
                <a:pPr marL="0" marR="0" lvl="0" indent="0" algn="ctr" defTabSz="1218175" eaLnBrk="1" fontAlgn="ctr" latinLnBrk="0" hangingPunct="1">
                  <a:lnSpc>
                    <a:spcPct val="100000"/>
                  </a:lnSpc>
                  <a:spcBef>
                    <a:spcPct val="0"/>
                  </a:spcBef>
                  <a:spcAft>
                    <a:spcPct val="0"/>
                  </a:spcAft>
                  <a:buClrTx/>
                  <a:buSzTx/>
                  <a:buFontTx/>
                  <a:buNone/>
                  <a:tabLst/>
                  <a:defRPr/>
                </a:pPr>
                <a:endParaRPr kumimoji="0" lang="en-US" altLang="zh-CN" sz="1200" b="1" i="0" u="none" strike="noStrike" kern="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grpSp>
            <p:nvGrpSpPr>
              <p:cNvPr id="80" name="组合 79">
                <a:extLst>
                  <a:ext uri="{FF2B5EF4-FFF2-40B4-BE49-F238E27FC236}">
                    <a16:creationId xmlns:a16="http://schemas.microsoft.com/office/drawing/2014/main" id="{C7926709-1439-4BB6-BA8A-C93618ABFFCD}"/>
                  </a:ext>
                </a:extLst>
              </p:cNvPr>
              <p:cNvGrpSpPr/>
              <p:nvPr/>
            </p:nvGrpSpPr>
            <p:grpSpPr>
              <a:xfrm>
                <a:off x="548640" y="1814964"/>
                <a:ext cx="5476240" cy="587083"/>
                <a:chOff x="548640" y="1814964"/>
                <a:chExt cx="5476240" cy="587083"/>
              </a:xfrm>
            </p:grpSpPr>
            <p:sp>
              <p:nvSpPr>
                <p:cNvPr id="110" name="矩形 109">
                  <a:extLst>
                    <a:ext uri="{FF2B5EF4-FFF2-40B4-BE49-F238E27FC236}">
                      <a16:creationId xmlns:a16="http://schemas.microsoft.com/office/drawing/2014/main" id="{4C4F1399-0FBE-4406-93DB-6FDC075A734A}"/>
                    </a:ext>
                  </a:extLst>
                </p:cNvPr>
                <p:cNvSpPr/>
                <p:nvPr/>
              </p:nvSpPr>
              <p:spPr bwMode="gray">
                <a:xfrm>
                  <a:off x="548640" y="1814964"/>
                  <a:ext cx="5476240" cy="587083"/>
                </a:xfrm>
                <a:prstGeom prst="rect">
                  <a:avLst/>
                </a:prstGeom>
                <a:noFill/>
                <a:ln w="22225" cap="flat" cmpd="sng" algn="ctr">
                  <a:solidFill>
                    <a:srgbClr val="F3FBFE">
                      <a:lumMod val="85000"/>
                    </a:srgbClr>
                  </a:solidFill>
                  <a:prstDash val="sysDot"/>
                </a:ln>
              </p:spPr>
              <p:txBody>
                <a:bodyPr lIns="91365" tIns="45681" rIns="91365" bIns="45681" rtlCol="0" anchor="ctr">
                  <a:noAutofit/>
                </a:bodyPr>
                <a:lstStyle/>
                <a:p>
                  <a:pPr marL="0" marR="0" lvl="0" indent="0" algn="ctr" defTabSz="1218175" eaLnBrk="1" fontAlgn="ctr" latinLnBrk="0" hangingPunct="1">
                    <a:lnSpc>
                      <a:spcPct val="100000"/>
                    </a:lnSpc>
                    <a:spcBef>
                      <a:spcPct val="0"/>
                    </a:spcBef>
                    <a:spcAft>
                      <a:spcPct val="0"/>
                    </a:spcAft>
                    <a:buClrTx/>
                    <a:buSzTx/>
                    <a:buFontTx/>
                    <a:buNone/>
                    <a:tabLst/>
                    <a:defRPr/>
                  </a:pPr>
                  <a:endParaRPr kumimoji="0" lang="en-US" altLang="zh-CN" sz="1200" b="1" i="0" u="none" strike="noStrike" kern="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grpSp>
              <p:nvGrpSpPr>
                <p:cNvPr id="111" name="组合 110">
                  <a:extLst>
                    <a:ext uri="{FF2B5EF4-FFF2-40B4-BE49-F238E27FC236}">
                      <a16:creationId xmlns:a16="http://schemas.microsoft.com/office/drawing/2014/main" id="{51270FA0-6861-4F1F-AAFA-F2C0C93CDBB8}"/>
                    </a:ext>
                  </a:extLst>
                </p:cNvPr>
                <p:cNvGrpSpPr/>
                <p:nvPr/>
              </p:nvGrpSpPr>
              <p:grpSpPr>
                <a:xfrm>
                  <a:off x="731449" y="1930037"/>
                  <a:ext cx="5110623" cy="356936"/>
                  <a:chOff x="757516" y="1933551"/>
                  <a:chExt cx="5110623" cy="356936"/>
                </a:xfrm>
              </p:grpSpPr>
              <p:sp>
                <p:nvSpPr>
                  <p:cNvPr id="112" name="矩形 111">
                    <a:extLst>
                      <a:ext uri="{FF2B5EF4-FFF2-40B4-BE49-F238E27FC236}">
                        <a16:creationId xmlns:a16="http://schemas.microsoft.com/office/drawing/2014/main" id="{45D2BEE4-FA0B-4AD9-B406-5C8E93FF525B}"/>
                      </a:ext>
                    </a:extLst>
                  </p:cNvPr>
                  <p:cNvSpPr/>
                  <p:nvPr/>
                </p:nvSpPr>
                <p:spPr bwMode="gray">
                  <a:xfrm>
                    <a:off x="757516" y="1933551"/>
                    <a:ext cx="2336976" cy="356936"/>
                  </a:xfrm>
                  <a:prstGeom prst="rect">
                    <a:avLst/>
                  </a:prstGeom>
                  <a:solidFill>
                    <a:srgbClr val="56C4D2"/>
                  </a:solidFill>
                  <a:ln w="6350" cap="flat" cmpd="sng" algn="ctr">
                    <a:noFill/>
                    <a:prstDash val="solid"/>
                  </a:ln>
                </p:spPr>
                <p:txBody>
                  <a:bodyPr lIns="35973" tIns="45694" rIns="0" bIns="45694" rtlCol="0" anchor="ctr"/>
                  <a:lstStyle/>
                  <a:p>
                    <a:pPr algn="ctr" defTabSz="913830" eaLnBrk="0" hangingPunct="0">
                      <a:spcBef>
                        <a:spcPct val="0"/>
                      </a:spcBef>
                      <a:spcAft>
                        <a:spcPct val="0"/>
                      </a:spcAft>
                    </a:pPr>
                    <a:r>
                      <a:rPr lang="en-US" sz="1200" kern="0" dirty="0">
                        <a:solidFill>
                          <a:srgbClr val="F3FBFE"/>
                        </a:solidFill>
                        <a:latin typeface="Huawei Sans" panose="020C0503030203020204" pitchFamily="34" charset="0"/>
                        <a:cs typeface="Huawei Sans" panose="020C0503030203020204" pitchFamily="34" charset="0"/>
                        <a:sym typeface="Huawei Sans" panose="020C0503030203020204" pitchFamily="34" charset="0"/>
                      </a:rPr>
                      <a:t>GUI</a:t>
                    </a:r>
                  </a:p>
                </p:txBody>
              </p:sp>
              <p:sp>
                <p:nvSpPr>
                  <p:cNvPr id="113" name="矩形 112">
                    <a:extLst>
                      <a:ext uri="{FF2B5EF4-FFF2-40B4-BE49-F238E27FC236}">
                        <a16:creationId xmlns:a16="http://schemas.microsoft.com/office/drawing/2014/main" id="{C437AEE1-6530-46DB-BB6D-FAD9B49CF0B5}"/>
                      </a:ext>
                    </a:extLst>
                  </p:cNvPr>
                  <p:cNvSpPr/>
                  <p:nvPr/>
                </p:nvSpPr>
                <p:spPr bwMode="gray">
                  <a:xfrm>
                    <a:off x="3531163" y="1933551"/>
                    <a:ext cx="2336976" cy="356936"/>
                  </a:xfrm>
                  <a:prstGeom prst="rect">
                    <a:avLst/>
                  </a:prstGeom>
                  <a:solidFill>
                    <a:srgbClr val="56C4D2"/>
                  </a:solidFill>
                  <a:ln w="6350" cap="flat" cmpd="sng" algn="ctr">
                    <a:noFill/>
                    <a:prstDash val="solid"/>
                  </a:ln>
                </p:spPr>
                <p:txBody>
                  <a:bodyPr lIns="35973" tIns="45694" rIns="0" bIns="45694" rtlCol="0" anchor="ctr"/>
                  <a:lstStyle/>
                  <a:p>
                    <a:pPr algn="ctr" defTabSz="913830" eaLnBrk="0" hangingPunct="0">
                      <a:spcBef>
                        <a:spcPct val="0"/>
                      </a:spcBef>
                      <a:spcAft>
                        <a:spcPct val="0"/>
                      </a:spcAft>
                    </a:pPr>
                    <a:r>
                      <a:rPr lang="en-US" sz="1200" kern="0">
                        <a:solidFill>
                          <a:srgbClr val="F3FBFE"/>
                        </a:solidFill>
                        <a:latin typeface="Huawei Sans" panose="020C0503030203020204" pitchFamily="34" charset="0"/>
                        <a:cs typeface="Huawei Sans" panose="020C0503030203020204" pitchFamily="34" charset="0"/>
                        <a:sym typeface="Huawei Sans" panose="020C0503030203020204" pitchFamily="34" charset="0"/>
                      </a:rPr>
                      <a:t>NBI</a:t>
                    </a:r>
                    <a:endParaRPr lang="en-US" sz="1200" kern="0" dirty="0">
                      <a:solidFill>
                        <a:srgbClr val="F3FBFE"/>
                      </a:solidFill>
                      <a:latin typeface="Huawei Sans" panose="020C0503030203020204" pitchFamily="34" charset="0"/>
                      <a:cs typeface="Huawei Sans" panose="020C0503030203020204" pitchFamily="34" charset="0"/>
                      <a:sym typeface="Huawei Sans" panose="020C0503030203020204" pitchFamily="34" charset="0"/>
                    </a:endParaRPr>
                  </a:p>
                </p:txBody>
              </p:sp>
            </p:grpSp>
          </p:grpSp>
          <p:sp>
            <p:nvSpPr>
              <p:cNvPr id="81" name="矩形 80">
                <a:extLst>
                  <a:ext uri="{FF2B5EF4-FFF2-40B4-BE49-F238E27FC236}">
                    <a16:creationId xmlns:a16="http://schemas.microsoft.com/office/drawing/2014/main" id="{3FF5E386-9F71-452E-BC8E-2CFB8B2421D8}"/>
                  </a:ext>
                </a:extLst>
              </p:cNvPr>
              <p:cNvSpPr/>
              <p:nvPr/>
            </p:nvSpPr>
            <p:spPr bwMode="gray">
              <a:xfrm>
                <a:off x="480058" y="1420613"/>
                <a:ext cx="5615942" cy="259657"/>
              </a:xfrm>
              <a:prstGeom prst="rect">
                <a:avLst/>
              </a:prstGeom>
              <a:solidFill>
                <a:srgbClr val="8BC9A0">
                  <a:lumMod val="75000"/>
                </a:srgbClr>
              </a:solidFill>
              <a:ln w="6350" cap="flat" cmpd="sng" algn="ctr">
                <a:noFill/>
                <a:prstDash val="solid"/>
              </a:ln>
            </p:spPr>
            <p:txBody>
              <a:bodyPr lIns="35973" tIns="45694" rIns="0" bIns="45694" rtlCol="0" anchor="ctr">
                <a:noAutofit/>
              </a:bodyPr>
              <a:lstStyle/>
              <a:p>
                <a:pPr marL="0" marR="0" lvl="0" indent="0" algn="ctr" defTabSz="913830" eaLnBrk="0" fontAlgn="ctr" latinLnBrk="0" hangingPunct="0">
                  <a:lnSpc>
                    <a:spcPct val="100000"/>
                  </a:lnSpc>
                  <a:spcBef>
                    <a:spcPct val="0"/>
                  </a:spcBef>
                  <a:spcAft>
                    <a:spcPct val="0"/>
                  </a:spcAft>
                  <a:buClrTx/>
                  <a:buSzTx/>
                  <a:buFontTx/>
                  <a:buNone/>
                  <a:tabLst/>
                  <a:defRPr/>
                </a:pPr>
                <a:r>
                  <a:rPr kumimoji="0" lang="en-US" sz="1200" b="1" i="0" u="none" strike="noStrike" kern="0" cap="none" spc="0" normalizeH="0" baseline="0" noProof="0" dirty="0">
                    <a:ln>
                      <a:noFill/>
                    </a:ln>
                    <a:solidFill>
                      <a:srgbClr val="F3FBFE"/>
                    </a:solidFill>
                    <a:effectLst/>
                    <a:uLnTx/>
                    <a:uFillTx/>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OSS/Orchestrator</a:t>
                </a:r>
              </a:p>
            </p:txBody>
          </p:sp>
          <p:sp>
            <p:nvSpPr>
              <p:cNvPr id="82" name="矩形 81">
                <a:extLst>
                  <a:ext uri="{FF2B5EF4-FFF2-40B4-BE49-F238E27FC236}">
                    <a16:creationId xmlns:a16="http://schemas.microsoft.com/office/drawing/2014/main" id="{7DE65729-4E03-482C-A69E-8A86AAA1D8E9}"/>
                  </a:ext>
                </a:extLst>
              </p:cNvPr>
              <p:cNvSpPr/>
              <p:nvPr/>
            </p:nvSpPr>
            <p:spPr bwMode="gray">
              <a:xfrm>
                <a:off x="636898" y="2509565"/>
                <a:ext cx="4116020" cy="463938"/>
              </a:xfrm>
              <a:prstGeom prst="rect">
                <a:avLst/>
              </a:prstGeom>
              <a:solidFill>
                <a:srgbClr val="FFFFFF"/>
              </a:solidFill>
              <a:ln w="12700" cap="flat" cmpd="sng" algn="ctr">
                <a:noFill/>
                <a:prstDash val="solid"/>
              </a:ln>
            </p:spPr>
            <p:txBody>
              <a:bodyPr lIns="91365" tIns="45681" rIns="91365" bIns="45681" rtlCol="0" anchor="ctr">
                <a:noAutofit/>
              </a:bodyPr>
              <a:lstStyle/>
              <a:p>
                <a:pPr algn="ctr" defTabSz="1218175" fontAlgn="ctr">
                  <a:spcBef>
                    <a:spcPct val="0"/>
                  </a:spcBef>
                  <a:spcAft>
                    <a:spcPct val="0"/>
                  </a:spcAft>
                  <a:defRPr/>
                </a:pPr>
                <a:endParaRPr lang="en-US" altLang="zh-CN" sz="1200" b="1" kern="0" dirty="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83" name="TextBox 197">
                <a:extLst>
                  <a:ext uri="{FF2B5EF4-FFF2-40B4-BE49-F238E27FC236}">
                    <a16:creationId xmlns:a16="http://schemas.microsoft.com/office/drawing/2014/main" id="{28618CB0-674D-4B01-9EE5-D44C04C7760A}"/>
                  </a:ext>
                </a:extLst>
              </p:cNvPr>
              <p:cNvSpPr txBox="1"/>
              <p:nvPr/>
            </p:nvSpPr>
            <p:spPr bwMode="gray">
              <a:xfrm>
                <a:off x="601112" y="1656026"/>
                <a:ext cx="2241919" cy="280510"/>
              </a:xfrm>
              <a:prstGeom prst="rect">
                <a:avLst/>
              </a:prstGeom>
              <a:noFill/>
            </p:spPr>
            <p:txBody>
              <a:bodyPr wrap="square" lIns="91365" tIns="45681" rIns="91365" bIns="45681" rtlCol="0">
                <a:noAutofit/>
              </a:bodyPr>
              <a:lstStyle>
                <a:defPPr>
                  <a:defRPr lang="en-US"/>
                </a:defPPr>
                <a:lvl1pPr defTabSz="1624029" fontAlgn="base">
                  <a:spcBef>
                    <a:spcPct val="0"/>
                  </a:spcBef>
                  <a:spcAft>
                    <a:spcPct val="0"/>
                  </a:spcAft>
                  <a:defRPr sz="1200" b="1">
                    <a:solidFill>
                      <a:schemeClr val="tx1">
                        <a:lumMod val="50000"/>
                        <a:lumOff val="50000"/>
                      </a:schemeClr>
                    </a:solidFill>
                    <a:cs typeface="Calibri" pitchFamily="34" charset="0"/>
                  </a:defRPr>
                </a:lvl1pPr>
                <a:lvl2pPr marL="609636" defTabSz="1219272">
                  <a:defRPr sz="2400"/>
                </a:lvl2pPr>
                <a:lvl3pPr marL="1219272" defTabSz="1219272">
                  <a:defRPr sz="2400"/>
                </a:lvl3pPr>
                <a:lvl4pPr marL="1828908" defTabSz="1219272">
                  <a:defRPr sz="2400"/>
                </a:lvl4pPr>
                <a:lvl5pPr marL="2438545" defTabSz="1219272">
                  <a:defRPr sz="2400"/>
                </a:lvl5pPr>
                <a:lvl6pPr marL="3048180" defTabSz="1219272">
                  <a:defRPr sz="2400"/>
                </a:lvl6pPr>
                <a:lvl7pPr marL="3657816" defTabSz="1219272">
                  <a:defRPr sz="2400"/>
                </a:lvl7pPr>
                <a:lvl8pPr marL="4267452" defTabSz="1219272">
                  <a:defRPr sz="2400"/>
                </a:lvl8pPr>
                <a:lvl9pPr marL="4877087" defTabSz="1219272">
                  <a:defRPr sz="2400"/>
                </a:lvl9pPr>
              </a:lstStyle>
              <a:p>
                <a:pPr marL="0" marR="0" lvl="0" indent="0" defTabSz="1624029" eaLnBrk="1" fontAlgn="ctr" latinLnBrk="0" hangingPunct="1">
                  <a:lnSpc>
                    <a:spcPct val="100000"/>
                  </a:lnSpc>
                  <a:spcBef>
                    <a:spcPct val="0"/>
                  </a:spcBef>
                  <a:spcAft>
                    <a:spcPct val="0"/>
                  </a:spcAft>
                  <a:buClrTx/>
                  <a:buSzTx/>
                  <a:buFontTx/>
                  <a:buNone/>
                  <a:tabLst/>
                  <a:defRPr/>
                </a:pPr>
                <a:r>
                  <a:rPr kumimoji="0" lang="en-US" b="1" i="0" u="none" strike="noStrike" kern="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iMaster NCE</a:t>
                </a:r>
                <a:endParaRPr kumimoji="0" lang="en-US" altLang="zh-CN" b="1" i="0" u="none" strike="noStrike" kern="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84" name="矩形 83">
                <a:extLst>
                  <a:ext uri="{FF2B5EF4-FFF2-40B4-BE49-F238E27FC236}">
                    <a16:creationId xmlns:a16="http://schemas.microsoft.com/office/drawing/2014/main" id="{EF70A21C-F2A3-499D-9414-6EB5B46ABD6C}"/>
                  </a:ext>
                </a:extLst>
              </p:cNvPr>
              <p:cNvSpPr/>
              <p:nvPr/>
            </p:nvSpPr>
            <p:spPr bwMode="gray">
              <a:xfrm>
                <a:off x="636898" y="3084571"/>
                <a:ext cx="4116020" cy="463938"/>
              </a:xfrm>
              <a:prstGeom prst="rect">
                <a:avLst/>
              </a:prstGeom>
              <a:solidFill>
                <a:srgbClr val="FFFFFF"/>
              </a:solidFill>
              <a:ln w="12700" cap="flat" cmpd="sng" algn="ctr">
                <a:noFill/>
                <a:prstDash val="solid"/>
              </a:ln>
            </p:spPr>
            <p:txBody>
              <a:bodyPr lIns="91365" tIns="45681" rIns="91365" bIns="45681" rtlCol="0" anchor="ctr">
                <a:noAutofit/>
              </a:bodyPr>
              <a:lstStyle/>
              <a:p>
                <a:pPr algn="ctr" defTabSz="1218175" fontAlgn="ctr">
                  <a:spcBef>
                    <a:spcPct val="0"/>
                  </a:spcBef>
                  <a:spcAft>
                    <a:spcPct val="0"/>
                  </a:spcAft>
                  <a:defRPr/>
                </a:pPr>
                <a:endParaRPr lang="en-US" altLang="zh-CN" sz="1200" b="1" kern="0" dirty="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85" name="矩形 84">
                <a:extLst>
                  <a:ext uri="{FF2B5EF4-FFF2-40B4-BE49-F238E27FC236}">
                    <a16:creationId xmlns:a16="http://schemas.microsoft.com/office/drawing/2014/main" id="{FC139C6B-FAEF-43BA-8BFF-89FB701E407D}"/>
                  </a:ext>
                </a:extLst>
              </p:cNvPr>
              <p:cNvSpPr/>
              <p:nvPr/>
            </p:nvSpPr>
            <p:spPr bwMode="gray">
              <a:xfrm>
                <a:off x="636898" y="3659577"/>
                <a:ext cx="4116020" cy="463938"/>
              </a:xfrm>
              <a:prstGeom prst="rect">
                <a:avLst/>
              </a:prstGeom>
              <a:solidFill>
                <a:srgbClr val="FFFFFF"/>
              </a:solidFill>
              <a:ln w="12700" cap="flat" cmpd="sng" algn="ctr">
                <a:noFill/>
                <a:prstDash val="solid"/>
              </a:ln>
            </p:spPr>
            <p:txBody>
              <a:bodyPr lIns="91365" tIns="45681" rIns="91365" bIns="45681" rtlCol="0" anchor="ctr">
                <a:noAutofit/>
              </a:bodyPr>
              <a:lstStyle/>
              <a:p>
                <a:pPr algn="ctr" defTabSz="1218175" fontAlgn="ctr">
                  <a:spcBef>
                    <a:spcPct val="0"/>
                  </a:spcBef>
                  <a:spcAft>
                    <a:spcPct val="0"/>
                  </a:spcAft>
                  <a:defRPr/>
                </a:pPr>
                <a:endParaRPr lang="en-US" altLang="zh-CN" sz="1200" b="1" kern="0" dirty="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86" name="矩形 85">
                <a:extLst>
                  <a:ext uri="{FF2B5EF4-FFF2-40B4-BE49-F238E27FC236}">
                    <a16:creationId xmlns:a16="http://schemas.microsoft.com/office/drawing/2014/main" id="{1E69D353-6616-4F88-AEE8-1AF428DF05A8}"/>
                  </a:ext>
                </a:extLst>
              </p:cNvPr>
              <p:cNvSpPr/>
              <p:nvPr/>
            </p:nvSpPr>
            <p:spPr bwMode="gray">
              <a:xfrm>
                <a:off x="636898" y="4234583"/>
                <a:ext cx="4116020" cy="463938"/>
              </a:xfrm>
              <a:prstGeom prst="rect">
                <a:avLst/>
              </a:prstGeom>
              <a:solidFill>
                <a:srgbClr val="FFFFFF"/>
              </a:solidFill>
              <a:ln w="12700" cap="flat" cmpd="sng" algn="ctr">
                <a:noFill/>
                <a:prstDash val="solid"/>
              </a:ln>
            </p:spPr>
            <p:txBody>
              <a:bodyPr lIns="91365" tIns="45681" rIns="91365" bIns="45681" rtlCol="0" anchor="ctr">
                <a:noAutofit/>
              </a:bodyPr>
              <a:lstStyle/>
              <a:p>
                <a:pPr algn="ctr" defTabSz="1218175" fontAlgn="ctr">
                  <a:spcBef>
                    <a:spcPct val="0"/>
                  </a:spcBef>
                  <a:spcAft>
                    <a:spcPct val="0"/>
                  </a:spcAft>
                  <a:defRPr/>
                </a:pPr>
                <a:endParaRPr lang="en-US" altLang="zh-CN" sz="1200" b="1" kern="0" dirty="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87" name="矩形 86">
                <a:extLst>
                  <a:ext uri="{FF2B5EF4-FFF2-40B4-BE49-F238E27FC236}">
                    <a16:creationId xmlns:a16="http://schemas.microsoft.com/office/drawing/2014/main" id="{C26324C9-F069-48FD-A472-210B04900E74}"/>
                  </a:ext>
                </a:extLst>
              </p:cNvPr>
              <p:cNvSpPr/>
              <p:nvPr/>
            </p:nvSpPr>
            <p:spPr bwMode="gray">
              <a:xfrm>
                <a:off x="636898" y="4809587"/>
                <a:ext cx="4116020" cy="463938"/>
              </a:xfrm>
              <a:prstGeom prst="rect">
                <a:avLst/>
              </a:prstGeom>
              <a:solidFill>
                <a:srgbClr val="FFFFFF"/>
              </a:solidFill>
              <a:ln w="12700" cap="flat" cmpd="sng" algn="ctr">
                <a:noFill/>
                <a:prstDash val="solid"/>
              </a:ln>
            </p:spPr>
            <p:txBody>
              <a:bodyPr lIns="91365" tIns="45681" rIns="91365" bIns="45681" rtlCol="0" anchor="ctr">
                <a:noAutofit/>
              </a:bodyPr>
              <a:lstStyle/>
              <a:p>
                <a:pPr algn="ctr" defTabSz="1218175" fontAlgn="ctr">
                  <a:spcBef>
                    <a:spcPct val="0"/>
                  </a:spcBef>
                  <a:spcAft>
                    <a:spcPct val="0"/>
                  </a:spcAft>
                  <a:defRPr/>
                </a:pPr>
                <a:endParaRPr lang="en-US" altLang="zh-CN" sz="1200" b="1" kern="0" dirty="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88" name="矩形 87">
                <a:extLst>
                  <a:ext uri="{FF2B5EF4-FFF2-40B4-BE49-F238E27FC236}">
                    <a16:creationId xmlns:a16="http://schemas.microsoft.com/office/drawing/2014/main" id="{BDB9B074-8D3F-4F9E-99F4-0451A1AF571A}"/>
                  </a:ext>
                </a:extLst>
              </p:cNvPr>
              <p:cNvSpPr/>
              <p:nvPr/>
            </p:nvSpPr>
            <p:spPr bwMode="gray">
              <a:xfrm>
                <a:off x="614488" y="2544160"/>
                <a:ext cx="1173550" cy="396065"/>
              </a:xfrm>
              <a:prstGeom prst="rect">
                <a:avLst/>
              </a:prstGeom>
            </p:spPr>
            <p:txBody>
              <a:bodyPr wrap="square" lIns="36000" tIns="36000" rIns="36000" bIns="36000">
                <a:noAutofit/>
              </a:bodyPr>
              <a:lstStyle>
                <a:defPPr>
                  <a:defRPr lang="zh-CN"/>
                </a:defPPr>
                <a:lvl1pPr marL="0" algn="l" defTabSz="1219272" rtl="0" eaLnBrk="1" latinLnBrk="0" hangingPunct="1">
                  <a:defRPr sz="2400" kern="1200">
                    <a:solidFill>
                      <a:schemeClr val="tx1"/>
                    </a:solidFill>
                    <a:latin typeface="Arial"/>
                    <a:ea typeface="+mn-ea"/>
                    <a:cs typeface="+mn-cs"/>
                  </a:defRPr>
                </a:lvl1pPr>
                <a:lvl2pPr marL="609636" algn="l" defTabSz="1219272" rtl="0" eaLnBrk="1" latinLnBrk="0" hangingPunct="1">
                  <a:defRPr sz="2400" kern="1200">
                    <a:solidFill>
                      <a:schemeClr val="tx1"/>
                    </a:solidFill>
                    <a:latin typeface="Arial"/>
                    <a:ea typeface="+mn-ea"/>
                    <a:cs typeface="+mn-cs"/>
                  </a:defRPr>
                </a:lvl2pPr>
                <a:lvl3pPr marL="1219272" algn="l" defTabSz="1219272" rtl="0" eaLnBrk="1" latinLnBrk="0" hangingPunct="1">
                  <a:defRPr sz="2400" kern="1200">
                    <a:solidFill>
                      <a:schemeClr val="tx1"/>
                    </a:solidFill>
                    <a:latin typeface="Arial"/>
                    <a:ea typeface="+mn-ea"/>
                    <a:cs typeface="+mn-cs"/>
                  </a:defRPr>
                </a:lvl3pPr>
                <a:lvl4pPr marL="1828908" algn="l" defTabSz="1219272" rtl="0" eaLnBrk="1" latinLnBrk="0" hangingPunct="1">
                  <a:defRPr sz="2400" kern="1200">
                    <a:solidFill>
                      <a:schemeClr val="tx1"/>
                    </a:solidFill>
                    <a:latin typeface="Arial"/>
                    <a:ea typeface="+mn-ea"/>
                    <a:cs typeface="+mn-cs"/>
                  </a:defRPr>
                </a:lvl4pPr>
                <a:lvl5pPr marL="2438545" algn="l" defTabSz="1219272" rtl="0" eaLnBrk="1" latinLnBrk="0" hangingPunct="1">
                  <a:defRPr sz="2400" kern="1200">
                    <a:solidFill>
                      <a:schemeClr val="tx1"/>
                    </a:solidFill>
                    <a:latin typeface="Arial"/>
                    <a:ea typeface="+mn-ea"/>
                    <a:cs typeface="+mn-cs"/>
                  </a:defRPr>
                </a:lvl5pPr>
                <a:lvl6pPr marL="3048180" algn="l" defTabSz="1219272" rtl="0" eaLnBrk="1" latinLnBrk="0" hangingPunct="1">
                  <a:defRPr sz="2400" kern="1200">
                    <a:solidFill>
                      <a:schemeClr val="tx1"/>
                    </a:solidFill>
                    <a:latin typeface="Arial"/>
                    <a:ea typeface="+mn-ea"/>
                    <a:cs typeface="+mn-cs"/>
                  </a:defRPr>
                </a:lvl6pPr>
                <a:lvl7pPr marL="3657816" algn="l" defTabSz="1219272" rtl="0" eaLnBrk="1" latinLnBrk="0" hangingPunct="1">
                  <a:defRPr sz="2400" kern="1200">
                    <a:solidFill>
                      <a:schemeClr val="tx1"/>
                    </a:solidFill>
                    <a:latin typeface="Arial"/>
                    <a:ea typeface="+mn-ea"/>
                    <a:cs typeface="+mn-cs"/>
                  </a:defRPr>
                </a:lvl7pPr>
                <a:lvl8pPr marL="4267452" algn="l" defTabSz="1219272" rtl="0" eaLnBrk="1" latinLnBrk="0" hangingPunct="1">
                  <a:defRPr sz="2400" kern="1200">
                    <a:solidFill>
                      <a:schemeClr val="tx1"/>
                    </a:solidFill>
                    <a:latin typeface="Arial"/>
                    <a:ea typeface="+mn-ea"/>
                    <a:cs typeface="+mn-cs"/>
                  </a:defRPr>
                </a:lvl8pPr>
                <a:lvl9pPr marL="4877087" algn="l" defTabSz="1219272" rtl="0" eaLnBrk="1" latinLnBrk="0" hangingPunct="1">
                  <a:defRPr sz="2400" kern="1200">
                    <a:solidFill>
                      <a:schemeClr val="tx1"/>
                    </a:solidFill>
                    <a:latin typeface="Arial"/>
                    <a:ea typeface="+mn-ea"/>
                    <a:cs typeface="+mn-cs"/>
                  </a:defRPr>
                </a:lvl9pPr>
              </a:lstStyle>
              <a:p>
                <a:pPr marL="0" marR="0" lvl="0" indent="0" algn="ctr" defTabSz="1219272" rtl="0" eaLnBrk="1" fontAlgn="ctr" latinLnBrk="0" hangingPunct="1">
                  <a:lnSpc>
                    <a:spcPct val="100000"/>
                  </a:lnSpc>
                  <a:spcBef>
                    <a:spcPct val="0"/>
                  </a:spcBef>
                  <a:spcAft>
                    <a:spcPct val="0"/>
                  </a:spcAft>
                  <a:buClrTx/>
                  <a:buSzTx/>
                  <a:buFontTx/>
                  <a:buNone/>
                  <a:tabLst/>
                  <a:defRPr/>
                </a:pPr>
                <a:r>
                  <a:rPr kumimoji="0" lang="en-US" sz="1200" b="1" i="0" u="none" strike="noStrike" kern="1200" cap="none" spc="0" normalizeH="0" baseline="0" noProof="0" dirty="0">
                    <a:ln>
                      <a:noFill/>
                    </a:ln>
                    <a:solidFill>
                      <a:srgbClr val="000000"/>
                    </a:solidFill>
                    <a:effectLst/>
                    <a:uLnTx/>
                    <a:uFillTx/>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Project management</a:t>
                </a:r>
                <a:endParaRPr kumimoji="0" lang="en-US" altLang="zh-CN" sz="1200" b="1" i="0" u="none" strike="noStrike" kern="0" cap="none" spc="0" normalizeH="0" baseline="0" noProof="0" dirty="0">
                  <a:ln>
                    <a:noFill/>
                  </a:ln>
                  <a:solidFill>
                    <a:srgbClr val="000000"/>
                  </a:solidFill>
                  <a:effectLst/>
                  <a:uLnTx/>
                  <a:uFillTx/>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89" name="矩形 88">
                <a:extLst>
                  <a:ext uri="{FF2B5EF4-FFF2-40B4-BE49-F238E27FC236}">
                    <a16:creationId xmlns:a16="http://schemas.microsoft.com/office/drawing/2014/main" id="{811CFB4D-12D5-473B-A568-8E9C733E713D}"/>
                  </a:ext>
                </a:extLst>
              </p:cNvPr>
              <p:cNvSpPr/>
              <p:nvPr/>
            </p:nvSpPr>
            <p:spPr bwMode="gray">
              <a:xfrm>
                <a:off x="614488" y="3122161"/>
                <a:ext cx="1173550" cy="396065"/>
              </a:xfrm>
              <a:prstGeom prst="rect">
                <a:avLst/>
              </a:prstGeom>
            </p:spPr>
            <p:txBody>
              <a:bodyPr wrap="square" lIns="36000" tIns="36000" rIns="36000" bIns="36000">
                <a:noAutofit/>
              </a:bodyPr>
              <a:lstStyle>
                <a:defPPr>
                  <a:defRPr lang="zh-CN"/>
                </a:defPPr>
                <a:lvl1pPr marL="0" algn="l" defTabSz="1219272" rtl="0" eaLnBrk="1" latinLnBrk="0" hangingPunct="1">
                  <a:defRPr sz="2400" kern="1200">
                    <a:solidFill>
                      <a:schemeClr val="tx1"/>
                    </a:solidFill>
                    <a:latin typeface="Arial"/>
                    <a:ea typeface="+mn-ea"/>
                    <a:cs typeface="+mn-cs"/>
                  </a:defRPr>
                </a:lvl1pPr>
                <a:lvl2pPr marL="609636" algn="l" defTabSz="1219272" rtl="0" eaLnBrk="1" latinLnBrk="0" hangingPunct="1">
                  <a:defRPr sz="2400" kern="1200">
                    <a:solidFill>
                      <a:schemeClr val="tx1"/>
                    </a:solidFill>
                    <a:latin typeface="Arial"/>
                    <a:ea typeface="+mn-ea"/>
                    <a:cs typeface="+mn-cs"/>
                  </a:defRPr>
                </a:lvl2pPr>
                <a:lvl3pPr marL="1219272" algn="l" defTabSz="1219272" rtl="0" eaLnBrk="1" latinLnBrk="0" hangingPunct="1">
                  <a:defRPr sz="2400" kern="1200">
                    <a:solidFill>
                      <a:schemeClr val="tx1"/>
                    </a:solidFill>
                    <a:latin typeface="Arial"/>
                    <a:ea typeface="+mn-ea"/>
                    <a:cs typeface="+mn-cs"/>
                  </a:defRPr>
                </a:lvl3pPr>
                <a:lvl4pPr marL="1828908" algn="l" defTabSz="1219272" rtl="0" eaLnBrk="1" latinLnBrk="0" hangingPunct="1">
                  <a:defRPr sz="2400" kern="1200">
                    <a:solidFill>
                      <a:schemeClr val="tx1"/>
                    </a:solidFill>
                    <a:latin typeface="Arial"/>
                    <a:ea typeface="+mn-ea"/>
                    <a:cs typeface="+mn-cs"/>
                  </a:defRPr>
                </a:lvl4pPr>
                <a:lvl5pPr marL="2438545" algn="l" defTabSz="1219272" rtl="0" eaLnBrk="1" latinLnBrk="0" hangingPunct="1">
                  <a:defRPr sz="2400" kern="1200">
                    <a:solidFill>
                      <a:schemeClr val="tx1"/>
                    </a:solidFill>
                    <a:latin typeface="Arial"/>
                    <a:ea typeface="+mn-ea"/>
                    <a:cs typeface="+mn-cs"/>
                  </a:defRPr>
                </a:lvl5pPr>
                <a:lvl6pPr marL="3048180" algn="l" defTabSz="1219272" rtl="0" eaLnBrk="1" latinLnBrk="0" hangingPunct="1">
                  <a:defRPr sz="2400" kern="1200">
                    <a:solidFill>
                      <a:schemeClr val="tx1"/>
                    </a:solidFill>
                    <a:latin typeface="Arial"/>
                    <a:ea typeface="+mn-ea"/>
                    <a:cs typeface="+mn-cs"/>
                  </a:defRPr>
                </a:lvl6pPr>
                <a:lvl7pPr marL="3657816" algn="l" defTabSz="1219272" rtl="0" eaLnBrk="1" latinLnBrk="0" hangingPunct="1">
                  <a:defRPr sz="2400" kern="1200">
                    <a:solidFill>
                      <a:schemeClr val="tx1"/>
                    </a:solidFill>
                    <a:latin typeface="Arial"/>
                    <a:ea typeface="+mn-ea"/>
                    <a:cs typeface="+mn-cs"/>
                  </a:defRPr>
                </a:lvl7pPr>
                <a:lvl8pPr marL="4267452" algn="l" defTabSz="1219272" rtl="0" eaLnBrk="1" latinLnBrk="0" hangingPunct="1">
                  <a:defRPr sz="2400" kern="1200">
                    <a:solidFill>
                      <a:schemeClr val="tx1"/>
                    </a:solidFill>
                    <a:latin typeface="Arial"/>
                    <a:ea typeface="+mn-ea"/>
                    <a:cs typeface="+mn-cs"/>
                  </a:defRPr>
                </a:lvl8pPr>
                <a:lvl9pPr marL="4877087" algn="l" defTabSz="1219272" rtl="0" eaLnBrk="1" latinLnBrk="0" hangingPunct="1">
                  <a:defRPr sz="2400" kern="1200">
                    <a:solidFill>
                      <a:schemeClr val="tx1"/>
                    </a:solidFill>
                    <a:latin typeface="Arial"/>
                    <a:ea typeface="+mn-ea"/>
                    <a:cs typeface="+mn-cs"/>
                  </a:defRPr>
                </a:lvl9pPr>
              </a:lstStyle>
              <a:p>
                <a:pPr lvl="0" algn="ctr" fontAlgn="ctr">
                  <a:spcBef>
                    <a:spcPct val="0"/>
                  </a:spcBef>
                  <a:spcAft>
                    <a:spcPct val="0"/>
                  </a:spcAft>
                  <a:defRPr/>
                </a:pPr>
                <a:r>
                  <a:rPr lang="en-US" altLang="zh-CN" sz="1200" b="1" dirty="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Service management</a:t>
                </a:r>
                <a:endParaRPr lang="en-US" altLang="zh-CN" sz="1200" b="1" kern="0" dirty="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90" name="矩形 89">
                <a:extLst>
                  <a:ext uri="{FF2B5EF4-FFF2-40B4-BE49-F238E27FC236}">
                    <a16:creationId xmlns:a16="http://schemas.microsoft.com/office/drawing/2014/main" id="{E099AAE2-6DD7-49B7-9444-4FF9E69B69BD}"/>
                  </a:ext>
                </a:extLst>
              </p:cNvPr>
              <p:cNvSpPr/>
              <p:nvPr/>
            </p:nvSpPr>
            <p:spPr bwMode="gray">
              <a:xfrm>
                <a:off x="614488" y="3700162"/>
                <a:ext cx="1173550" cy="396065"/>
              </a:xfrm>
              <a:prstGeom prst="rect">
                <a:avLst/>
              </a:prstGeom>
            </p:spPr>
            <p:txBody>
              <a:bodyPr wrap="square" lIns="36000" tIns="36000" rIns="36000" bIns="36000">
                <a:noAutofit/>
              </a:bodyPr>
              <a:lstStyle>
                <a:defPPr>
                  <a:defRPr lang="zh-CN"/>
                </a:defPPr>
                <a:lvl1pPr marL="0" algn="l" defTabSz="1219272" rtl="0" eaLnBrk="1" latinLnBrk="0" hangingPunct="1">
                  <a:defRPr sz="2400" kern="1200">
                    <a:solidFill>
                      <a:schemeClr val="tx1"/>
                    </a:solidFill>
                    <a:latin typeface="Arial"/>
                    <a:ea typeface="+mn-ea"/>
                    <a:cs typeface="+mn-cs"/>
                  </a:defRPr>
                </a:lvl1pPr>
                <a:lvl2pPr marL="609636" algn="l" defTabSz="1219272" rtl="0" eaLnBrk="1" latinLnBrk="0" hangingPunct="1">
                  <a:defRPr sz="2400" kern="1200">
                    <a:solidFill>
                      <a:schemeClr val="tx1"/>
                    </a:solidFill>
                    <a:latin typeface="Arial"/>
                    <a:ea typeface="+mn-ea"/>
                    <a:cs typeface="+mn-cs"/>
                  </a:defRPr>
                </a:lvl2pPr>
                <a:lvl3pPr marL="1219272" algn="l" defTabSz="1219272" rtl="0" eaLnBrk="1" latinLnBrk="0" hangingPunct="1">
                  <a:defRPr sz="2400" kern="1200">
                    <a:solidFill>
                      <a:schemeClr val="tx1"/>
                    </a:solidFill>
                    <a:latin typeface="Arial"/>
                    <a:ea typeface="+mn-ea"/>
                    <a:cs typeface="+mn-cs"/>
                  </a:defRPr>
                </a:lvl3pPr>
                <a:lvl4pPr marL="1828908" algn="l" defTabSz="1219272" rtl="0" eaLnBrk="1" latinLnBrk="0" hangingPunct="1">
                  <a:defRPr sz="2400" kern="1200">
                    <a:solidFill>
                      <a:schemeClr val="tx1"/>
                    </a:solidFill>
                    <a:latin typeface="Arial"/>
                    <a:ea typeface="+mn-ea"/>
                    <a:cs typeface="+mn-cs"/>
                  </a:defRPr>
                </a:lvl4pPr>
                <a:lvl5pPr marL="2438545" algn="l" defTabSz="1219272" rtl="0" eaLnBrk="1" latinLnBrk="0" hangingPunct="1">
                  <a:defRPr sz="2400" kern="1200">
                    <a:solidFill>
                      <a:schemeClr val="tx1"/>
                    </a:solidFill>
                    <a:latin typeface="Arial"/>
                    <a:ea typeface="+mn-ea"/>
                    <a:cs typeface="+mn-cs"/>
                  </a:defRPr>
                </a:lvl5pPr>
                <a:lvl6pPr marL="3048180" algn="l" defTabSz="1219272" rtl="0" eaLnBrk="1" latinLnBrk="0" hangingPunct="1">
                  <a:defRPr sz="2400" kern="1200">
                    <a:solidFill>
                      <a:schemeClr val="tx1"/>
                    </a:solidFill>
                    <a:latin typeface="Arial"/>
                    <a:ea typeface="+mn-ea"/>
                    <a:cs typeface="+mn-cs"/>
                  </a:defRPr>
                </a:lvl6pPr>
                <a:lvl7pPr marL="3657816" algn="l" defTabSz="1219272" rtl="0" eaLnBrk="1" latinLnBrk="0" hangingPunct="1">
                  <a:defRPr sz="2400" kern="1200">
                    <a:solidFill>
                      <a:schemeClr val="tx1"/>
                    </a:solidFill>
                    <a:latin typeface="Arial"/>
                    <a:ea typeface="+mn-ea"/>
                    <a:cs typeface="+mn-cs"/>
                  </a:defRPr>
                </a:lvl7pPr>
                <a:lvl8pPr marL="4267452" algn="l" defTabSz="1219272" rtl="0" eaLnBrk="1" latinLnBrk="0" hangingPunct="1">
                  <a:defRPr sz="2400" kern="1200">
                    <a:solidFill>
                      <a:schemeClr val="tx1"/>
                    </a:solidFill>
                    <a:latin typeface="Arial"/>
                    <a:ea typeface="+mn-ea"/>
                    <a:cs typeface="+mn-cs"/>
                  </a:defRPr>
                </a:lvl8pPr>
                <a:lvl9pPr marL="4877087" algn="l" defTabSz="1219272" rtl="0" eaLnBrk="1" latinLnBrk="0" hangingPunct="1">
                  <a:defRPr sz="2400" kern="1200">
                    <a:solidFill>
                      <a:schemeClr val="tx1"/>
                    </a:solidFill>
                    <a:latin typeface="Arial"/>
                    <a:ea typeface="+mn-ea"/>
                    <a:cs typeface="+mn-cs"/>
                  </a:defRPr>
                </a:lvl9pPr>
              </a:lstStyle>
              <a:p>
                <a:pPr lvl="0" algn="ctr" fontAlgn="ctr">
                  <a:spcBef>
                    <a:spcPct val="0"/>
                  </a:spcBef>
                  <a:spcAft>
                    <a:spcPct val="0"/>
                  </a:spcAft>
                  <a:defRPr/>
                </a:pPr>
                <a:r>
                  <a:rPr lang="en-US" altLang="zh-CN" sz="1200" b="1" dirty="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NE management</a:t>
                </a:r>
              </a:p>
            </p:txBody>
          </p:sp>
          <p:sp>
            <p:nvSpPr>
              <p:cNvPr id="91" name="矩形 90">
                <a:extLst>
                  <a:ext uri="{FF2B5EF4-FFF2-40B4-BE49-F238E27FC236}">
                    <a16:creationId xmlns:a16="http://schemas.microsoft.com/office/drawing/2014/main" id="{D5B0FC49-A1F5-427D-BF1C-51FF4B534855}"/>
                  </a:ext>
                </a:extLst>
              </p:cNvPr>
              <p:cNvSpPr/>
              <p:nvPr/>
            </p:nvSpPr>
            <p:spPr bwMode="gray">
              <a:xfrm>
                <a:off x="614488" y="4278163"/>
                <a:ext cx="1173550" cy="396065"/>
              </a:xfrm>
              <a:prstGeom prst="rect">
                <a:avLst/>
              </a:prstGeom>
            </p:spPr>
            <p:txBody>
              <a:bodyPr wrap="square" lIns="36000" tIns="36000" rIns="36000" bIns="36000" anchor="ctr">
                <a:noAutofit/>
              </a:bodyPr>
              <a:lstStyle>
                <a:defPPr>
                  <a:defRPr lang="zh-CN"/>
                </a:defPPr>
                <a:lvl1pPr marL="0" algn="l" defTabSz="1219272" rtl="0" eaLnBrk="1" latinLnBrk="0" hangingPunct="1">
                  <a:defRPr sz="2400" kern="1200">
                    <a:solidFill>
                      <a:schemeClr val="tx1"/>
                    </a:solidFill>
                    <a:latin typeface="Arial"/>
                    <a:ea typeface="+mn-ea"/>
                    <a:cs typeface="+mn-cs"/>
                  </a:defRPr>
                </a:lvl1pPr>
                <a:lvl2pPr marL="609636" algn="l" defTabSz="1219272" rtl="0" eaLnBrk="1" latinLnBrk="0" hangingPunct="1">
                  <a:defRPr sz="2400" kern="1200">
                    <a:solidFill>
                      <a:schemeClr val="tx1"/>
                    </a:solidFill>
                    <a:latin typeface="Arial"/>
                    <a:ea typeface="+mn-ea"/>
                    <a:cs typeface="+mn-cs"/>
                  </a:defRPr>
                </a:lvl2pPr>
                <a:lvl3pPr marL="1219272" algn="l" defTabSz="1219272" rtl="0" eaLnBrk="1" latinLnBrk="0" hangingPunct="1">
                  <a:defRPr sz="2400" kern="1200">
                    <a:solidFill>
                      <a:schemeClr val="tx1"/>
                    </a:solidFill>
                    <a:latin typeface="Arial"/>
                    <a:ea typeface="+mn-ea"/>
                    <a:cs typeface="+mn-cs"/>
                  </a:defRPr>
                </a:lvl3pPr>
                <a:lvl4pPr marL="1828908" algn="l" defTabSz="1219272" rtl="0" eaLnBrk="1" latinLnBrk="0" hangingPunct="1">
                  <a:defRPr sz="2400" kern="1200">
                    <a:solidFill>
                      <a:schemeClr val="tx1"/>
                    </a:solidFill>
                    <a:latin typeface="Arial"/>
                    <a:ea typeface="+mn-ea"/>
                    <a:cs typeface="+mn-cs"/>
                  </a:defRPr>
                </a:lvl4pPr>
                <a:lvl5pPr marL="2438545" algn="l" defTabSz="1219272" rtl="0" eaLnBrk="1" latinLnBrk="0" hangingPunct="1">
                  <a:defRPr sz="2400" kern="1200">
                    <a:solidFill>
                      <a:schemeClr val="tx1"/>
                    </a:solidFill>
                    <a:latin typeface="Arial"/>
                    <a:ea typeface="+mn-ea"/>
                    <a:cs typeface="+mn-cs"/>
                  </a:defRPr>
                </a:lvl5pPr>
                <a:lvl6pPr marL="3048180" algn="l" defTabSz="1219272" rtl="0" eaLnBrk="1" latinLnBrk="0" hangingPunct="1">
                  <a:defRPr sz="2400" kern="1200">
                    <a:solidFill>
                      <a:schemeClr val="tx1"/>
                    </a:solidFill>
                    <a:latin typeface="Arial"/>
                    <a:ea typeface="+mn-ea"/>
                    <a:cs typeface="+mn-cs"/>
                  </a:defRPr>
                </a:lvl6pPr>
                <a:lvl7pPr marL="3657816" algn="l" defTabSz="1219272" rtl="0" eaLnBrk="1" latinLnBrk="0" hangingPunct="1">
                  <a:defRPr sz="2400" kern="1200">
                    <a:solidFill>
                      <a:schemeClr val="tx1"/>
                    </a:solidFill>
                    <a:latin typeface="Arial"/>
                    <a:ea typeface="+mn-ea"/>
                    <a:cs typeface="+mn-cs"/>
                  </a:defRPr>
                </a:lvl7pPr>
                <a:lvl8pPr marL="4267452" algn="l" defTabSz="1219272" rtl="0" eaLnBrk="1" latinLnBrk="0" hangingPunct="1">
                  <a:defRPr sz="2400" kern="1200">
                    <a:solidFill>
                      <a:schemeClr val="tx1"/>
                    </a:solidFill>
                    <a:latin typeface="Arial"/>
                    <a:ea typeface="+mn-ea"/>
                    <a:cs typeface="+mn-cs"/>
                  </a:defRPr>
                </a:lvl8pPr>
                <a:lvl9pPr marL="4877087" algn="l" defTabSz="1219272" rtl="0" eaLnBrk="1" latinLnBrk="0" hangingPunct="1">
                  <a:defRPr sz="2400" kern="1200">
                    <a:solidFill>
                      <a:schemeClr val="tx1"/>
                    </a:solidFill>
                    <a:latin typeface="Arial"/>
                    <a:ea typeface="+mn-ea"/>
                    <a:cs typeface="+mn-cs"/>
                  </a:defRPr>
                </a:lvl9pPr>
              </a:lstStyle>
              <a:p>
                <a:pPr lvl="0" algn="ctr" defTabSz="977412" fontAlgn="ctr">
                  <a:lnSpc>
                    <a:spcPct val="90000"/>
                  </a:lnSpc>
                  <a:spcBef>
                    <a:spcPct val="0"/>
                  </a:spcBef>
                  <a:spcAft>
                    <a:spcPct val="35000"/>
                  </a:spcAft>
                  <a:defRPr/>
                </a:pPr>
                <a:r>
                  <a:rPr lang="en-US" altLang="zh-CN" sz="1200" b="1" dirty="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SND</a:t>
                </a:r>
                <a:endParaRPr lang="en-US" altLang="zh-CN" sz="1200" b="1" kern="0" dirty="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92" name="矩形 91">
                <a:extLst>
                  <a:ext uri="{FF2B5EF4-FFF2-40B4-BE49-F238E27FC236}">
                    <a16:creationId xmlns:a16="http://schemas.microsoft.com/office/drawing/2014/main" id="{4E8959DB-E72A-4A09-B606-60456E27C99C}"/>
                  </a:ext>
                </a:extLst>
              </p:cNvPr>
              <p:cNvSpPr/>
              <p:nvPr/>
            </p:nvSpPr>
            <p:spPr bwMode="gray">
              <a:xfrm>
                <a:off x="614488" y="4856164"/>
                <a:ext cx="1173550" cy="396065"/>
              </a:xfrm>
              <a:prstGeom prst="rect">
                <a:avLst/>
              </a:prstGeom>
            </p:spPr>
            <p:txBody>
              <a:bodyPr wrap="square" lIns="36000" tIns="36000" rIns="36000" bIns="36000" anchor="ctr">
                <a:noAutofit/>
              </a:bodyPr>
              <a:lstStyle>
                <a:defPPr>
                  <a:defRPr lang="zh-CN"/>
                </a:defPPr>
                <a:lvl1pPr marL="0" algn="l" defTabSz="1219272" rtl="0" eaLnBrk="1" latinLnBrk="0" hangingPunct="1">
                  <a:defRPr sz="2400" kern="1200">
                    <a:solidFill>
                      <a:schemeClr val="tx1"/>
                    </a:solidFill>
                    <a:latin typeface="Arial"/>
                    <a:ea typeface="+mn-ea"/>
                    <a:cs typeface="+mn-cs"/>
                  </a:defRPr>
                </a:lvl1pPr>
                <a:lvl2pPr marL="609636" algn="l" defTabSz="1219272" rtl="0" eaLnBrk="1" latinLnBrk="0" hangingPunct="1">
                  <a:defRPr sz="2400" kern="1200">
                    <a:solidFill>
                      <a:schemeClr val="tx1"/>
                    </a:solidFill>
                    <a:latin typeface="Arial"/>
                    <a:ea typeface="+mn-ea"/>
                    <a:cs typeface="+mn-cs"/>
                  </a:defRPr>
                </a:lvl2pPr>
                <a:lvl3pPr marL="1219272" algn="l" defTabSz="1219272" rtl="0" eaLnBrk="1" latinLnBrk="0" hangingPunct="1">
                  <a:defRPr sz="2400" kern="1200">
                    <a:solidFill>
                      <a:schemeClr val="tx1"/>
                    </a:solidFill>
                    <a:latin typeface="Arial"/>
                    <a:ea typeface="+mn-ea"/>
                    <a:cs typeface="+mn-cs"/>
                  </a:defRPr>
                </a:lvl3pPr>
                <a:lvl4pPr marL="1828908" algn="l" defTabSz="1219272" rtl="0" eaLnBrk="1" latinLnBrk="0" hangingPunct="1">
                  <a:defRPr sz="2400" kern="1200">
                    <a:solidFill>
                      <a:schemeClr val="tx1"/>
                    </a:solidFill>
                    <a:latin typeface="Arial"/>
                    <a:ea typeface="+mn-ea"/>
                    <a:cs typeface="+mn-cs"/>
                  </a:defRPr>
                </a:lvl4pPr>
                <a:lvl5pPr marL="2438545" algn="l" defTabSz="1219272" rtl="0" eaLnBrk="1" latinLnBrk="0" hangingPunct="1">
                  <a:defRPr sz="2400" kern="1200">
                    <a:solidFill>
                      <a:schemeClr val="tx1"/>
                    </a:solidFill>
                    <a:latin typeface="Arial"/>
                    <a:ea typeface="+mn-ea"/>
                    <a:cs typeface="+mn-cs"/>
                  </a:defRPr>
                </a:lvl5pPr>
                <a:lvl6pPr marL="3048180" algn="l" defTabSz="1219272" rtl="0" eaLnBrk="1" latinLnBrk="0" hangingPunct="1">
                  <a:defRPr sz="2400" kern="1200">
                    <a:solidFill>
                      <a:schemeClr val="tx1"/>
                    </a:solidFill>
                    <a:latin typeface="Arial"/>
                    <a:ea typeface="+mn-ea"/>
                    <a:cs typeface="+mn-cs"/>
                  </a:defRPr>
                </a:lvl6pPr>
                <a:lvl7pPr marL="3657816" algn="l" defTabSz="1219272" rtl="0" eaLnBrk="1" latinLnBrk="0" hangingPunct="1">
                  <a:defRPr sz="2400" kern="1200">
                    <a:solidFill>
                      <a:schemeClr val="tx1"/>
                    </a:solidFill>
                    <a:latin typeface="Arial"/>
                    <a:ea typeface="+mn-ea"/>
                    <a:cs typeface="+mn-cs"/>
                  </a:defRPr>
                </a:lvl7pPr>
                <a:lvl8pPr marL="4267452" algn="l" defTabSz="1219272" rtl="0" eaLnBrk="1" latinLnBrk="0" hangingPunct="1">
                  <a:defRPr sz="2400" kern="1200">
                    <a:solidFill>
                      <a:schemeClr val="tx1"/>
                    </a:solidFill>
                    <a:latin typeface="Arial"/>
                    <a:ea typeface="+mn-ea"/>
                    <a:cs typeface="+mn-cs"/>
                  </a:defRPr>
                </a:lvl8pPr>
                <a:lvl9pPr marL="4877087" algn="l" defTabSz="1219272" rtl="0" eaLnBrk="1" latinLnBrk="0" hangingPunct="1">
                  <a:defRPr sz="2400" kern="1200">
                    <a:solidFill>
                      <a:schemeClr val="tx1"/>
                    </a:solidFill>
                    <a:latin typeface="Arial"/>
                    <a:ea typeface="+mn-ea"/>
                    <a:cs typeface="+mn-cs"/>
                  </a:defRPr>
                </a:lvl9pPr>
              </a:lstStyle>
              <a:p>
                <a:pPr lvl="0" algn="ctr" defTabSz="977412" fontAlgn="ctr">
                  <a:lnSpc>
                    <a:spcPct val="90000"/>
                  </a:lnSpc>
                  <a:spcBef>
                    <a:spcPct val="0"/>
                  </a:spcBef>
                  <a:spcAft>
                    <a:spcPct val="35000"/>
                  </a:spcAft>
                  <a:defRPr/>
                </a:pPr>
                <a:r>
                  <a:rPr lang="en-US" altLang="zh-CN" sz="1200" b="1" dirty="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Protocol</a:t>
                </a:r>
              </a:p>
            </p:txBody>
          </p:sp>
          <p:sp>
            <p:nvSpPr>
              <p:cNvPr id="93" name="文本框 92">
                <a:extLst>
                  <a:ext uri="{FF2B5EF4-FFF2-40B4-BE49-F238E27FC236}">
                    <a16:creationId xmlns:a16="http://schemas.microsoft.com/office/drawing/2014/main" id="{5B0AB49B-FE8B-4FC8-BF19-098A0399DD10}"/>
                  </a:ext>
                </a:extLst>
              </p:cNvPr>
              <p:cNvSpPr txBox="1"/>
              <p:nvPr/>
            </p:nvSpPr>
            <p:spPr bwMode="gray">
              <a:xfrm>
                <a:off x="1858873" y="2548332"/>
                <a:ext cx="1393200" cy="396000"/>
              </a:xfrm>
              <a:prstGeom prst="rect">
                <a:avLst/>
              </a:prstGeom>
              <a:solidFill>
                <a:srgbClr val="AEE4F8"/>
              </a:solidFill>
            </p:spPr>
            <p:txBody>
              <a:bodyPr wrap="square" lIns="36000" tIns="36000" rIns="36000" bIns="36000" rtlCol="0" anchor="ctr">
                <a:noAutofit/>
              </a:bodyPr>
              <a:lstStyle/>
              <a:p>
                <a:pPr algn="ctr"/>
                <a:r>
                  <a:rPr lang="en-US" altLang="zh-CN" sz="1200" dirty="0">
                    <a:latin typeface="Huawei Sans" panose="020C0503030203020204" pitchFamily="34" charset="0"/>
                    <a:cs typeface="Huawei Sans" panose="020C0503030203020204" pitchFamily="34" charset="0"/>
                  </a:rPr>
                  <a:t>Public key</a:t>
                </a:r>
              </a:p>
              <a:p>
                <a:pPr algn="ctr"/>
                <a:r>
                  <a:rPr lang="en-US" altLang="zh-CN" sz="1200" dirty="0">
                    <a:latin typeface="Huawei Sans" panose="020C0503030203020204" pitchFamily="34" charset="0"/>
                    <a:cs typeface="Huawei Sans" panose="020C0503030203020204" pitchFamily="34" charset="0"/>
                  </a:rPr>
                  <a:t>management</a:t>
                </a:r>
              </a:p>
            </p:txBody>
          </p:sp>
          <p:sp>
            <p:nvSpPr>
              <p:cNvPr id="94" name="文本框 93">
                <a:extLst>
                  <a:ext uri="{FF2B5EF4-FFF2-40B4-BE49-F238E27FC236}">
                    <a16:creationId xmlns:a16="http://schemas.microsoft.com/office/drawing/2014/main" id="{BBBA7FB6-6F79-4EA4-9515-CC1055E2A71C}"/>
                  </a:ext>
                </a:extLst>
              </p:cNvPr>
              <p:cNvSpPr txBox="1"/>
              <p:nvPr/>
            </p:nvSpPr>
            <p:spPr bwMode="gray">
              <a:xfrm>
                <a:off x="3288883" y="2548332"/>
                <a:ext cx="1393200" cy="396000"/>
              </a:xfrm>
              <a:prstGeom prst="rect">
                <a:avLst/>
              </a:prstGeom>
              <a:solidFill>
                <a:srgbClr val="AEE4F8"/>
              </a:solidFill>
            </p:spPr>
            <p:txBody>
              <a:bodyPr wrap="square" lIns="36000" tIns="36000" rIns="36000" bIns="36000" rtlCol="0" anchor="ctr">
                <a:noAutofit/>
              </a:bodyPr>
              <a:lstStyle/>
              <a:p>
                <a:pPr lvl="0" algn="ctr" defTabSz="913830" eaLnBrk="0" fontAlgn="ctr" hangingPunct="0">
                  <a:spcBef>
                    <a:spcPct val="0"/>
                  </a:spcBef>
                  <a:spcAft>
                    <a:spcPct val="0"/>
                  </a:spcAft>
                  <a:defRPr/>
                </a:pPr>
                <a:r>
                  <a:rPr lang="en-US" altLang="zh-CN" sz="1200" kern="0" dirty="0">
                    <a:solidFill>
                      <a:sysClr val="windowText" lastClr="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Software package management</a:t>
                </a:r>
              </a:p>
            </p:txBody>
          </p:sp>
          <p:sp>
            <p:nvSpPr>
              <p:cNvPr id="95" name="文本框 94">
                <a:extLst>
                  <a:ext uri="{FF2B5EF4-FFF2-40B4-BE49-F238E27FC236}">
                    <a16:creationId xmlns:a16="http://schemas.microsoft.com/office/drawing/2014/main" id="{593CA09E-7D5F-497D-AA92-B41FE0039BF1}"/>
                  </a:ext>
                </a:extLst>
              </p:cNvPr>
              <p:cNvSpPr txBox="1"/>
              <p:nvPr/>
            </p:nvSpPr>
            <p:spPr bwMode="gray">
              <a:xfrm>
                <a:off x="1858873" y="3123703"/>
                <a:ext cx="906601" cy="396000"/>
              </a:xfrm>
              <a:prstGeom prst="rect">
                <a:avLst/>
              </a:prstGeom>
              <a:solidFill>
                <a:srgbClr val="AEE4F8"/>
              </a:solidFill>
            </p:spPr>
            <p:txBody>
              <a:bodyPr wrap="square" lIns="36000" tIns="36000" rIns="36000" bIns="36000" rtlCol="0" anchor="ctr">
                <a:noAutofit/>
              </a:bodyPr>
              <a:lstStyle/>
              <a:p>
                <a:pPr lvl="0" algn="ctr" defTabSz="913830" eaLnBrk="0" fontAlgn="ctr" hangingPunct="0">
                  <a:spcBef>
                    <a:spcPct val="0"/>
                  </a:spcBef>
                  <a:spcAft>
                    <a:spcPct val="0"/>
                  </a:spcAft>
                  <a:defRPr/>
                </a:pPr>
                <a:r>
                  <a:rPr lang="en-US" altLang="zh-CN" sz="1200" kern="0" dirty="0">
                    <a:solidFill>
                      <a:sysClr val="windowText" lastClr="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HVPN Service</a:t>
                </a:r>
              </a:p>
            </p:txBody>
          </p:sp>
          <p:sp>
            <p:nvSpPr>
              <p:cNvPr id="96" name="文本框 95">
                <a:extLst>
                  <a:ext uri="{FF2B5EF4-FFF2-40B4-BE49-F238E27FC236}">
                    <a16:creationId xmlns:a16="http://schemas.microsoft.com/office/drawing/2014/main" id="{5D270259-B870-40F9-9042-3D803423891E}"/>
                  </a:ext>
                </a:extLst>
              </p:cNvPr>
              <p:cNvSpPr txBox="1"/>
              <p:nvPr/>
            </p:nvSpPr>
            <p:spPr bwMode="gray">
              <a:xfrm>
                <a:off x="2800556" y="3123703"/>
                <a:ext cx="938908" cy="396000"/>
              </a:xfrm>
              <a:prstGeom prst="rect">
                <a:avLst/>
              </a:prstGeom>
              <a:solidFill>
                <a:srgbClr val="AEE4F8"/>
              </a:solidFill>
            </p:spPr>
            <p:txBody>
              <a:bodyPr wrap="square" lIns="36000" tIns="36000" rIns="36000" bIns="36000" rtlCol="0" anchor="ctr">
                <a:noAutofit/>
              </a:bodyPr>
              <a:lstStyle/>
              <a:p>
                <a:pPr lvl="0" algn="ctr" defTabSz="913830" eaLnBrk="0" fontAlgn="ctr" hangingPunct="0">
                  <a:spcBef>
                    <a:spcPct val="0"/>
                  </a:spcBef>
                  <a:spcAft>
                    <a:spcPct val="0"/>
                  </a:spcAft>
                  <a:defRPr/>
                </a:pPr>
                <a:r>
                  <a:rPr lang="en-US" altLang="zh-CN" sz="1200" kern="0" dirty="0">
                    <a:solidFill>
                      <a:sysClr val="windowText" lastClr="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SRV6 Service</a:t>
                </a:r>
              </a:p>
            </p:txBody>
          </p:sp>
          <p:sp>
            <p:nvSpPr>
              <p:cNvPr id="97" name="文本框 96">
                <a:extLst>
                  <a:ext uri="{FF2B5EF4-FFF2-40B4-BE49-F238E27FC236}">
                    <a16:creationId xmlns:a16="http://schemas.microsoft.com/office/drawing/2014/main" id="{DBCB073D-030D-46DD-B0B0-BACB6D00AF4B}"/>
                  </a:ext>
                </a:extLst>
              </p:cNvPr>
              <p:cNvSpPr txBox="1"/>
              <p:nvPr/>
            </p:nvSpPr>
            <p:spPr bwMode="gray">
              <a:xfrm>
                <a:off x="3775482" y="3123703"/>
                <a:ext cx="906601" cy="396000"/>
              </a:xfrm>
              <a:prstGeom prst="rect">
                <a:avLst/>
              </a:prstGeom>
              <a:solidFill>
                <a:srgbClr val="AEE4F8"/>
              </a:solidFill>
            </p:spPr>
            <p:txBody>
              <a:bodyPr wrap="square" lIns="36000" tIns="36000" rIns="36000" bIns="36000" rtlCol="0" anchor="ctr">
                <a:noAutofit/>
              </a:bodyPr>
              <a:lstStyle/>
              <a:p>
                <a:pPr lvl="0" algn="ctr" defTabSz="913830" eaLnBrk="0" fontAlgn="ctr" hangingPunct="0">
                  <a:spcBef>
                    <a:spcPct val="0"/>
                  </a:spcBef>
                  <a:spcAft>
                    <a:spcPct val="0"/>
                  </a:spcAft>
                  <a:defRPr/>
                </a:pPr>
                <a:r>
                  <a:rPr lang="en-US" altLang="zh-CN" sz="1200" kern="0" dirty="0">
                    <a:solidFill>
                      <a:sysClr val="windowText" lastClr="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a:t>
                </a:r>
              </a:p>
            </p:txBody>
          </p:sp>
          <p:sp>
            <p:nvSpPr>
              <p:cNvPr id="98" name="文本框 97">
                <a:extLst>
                  <a:ext uri="{FF2B5EF4-FFF2-40B4-BE49-F238E27FC236}">
                    <a16:creationId xmlns:a16="http://schemas.microsoft.com/office/drawing/2014/main" id="{ECC972DB-1924-44D1-B5A4-1C0F7D4AD163}"/>
                  </a:ext>
                </a:extLst>
              </p:cNvPr>
              <p:cNvSpPr txBox="1"/>
              <p:nvPr/>
            </p:nvSpPr>
            <p:spPr bwMode="gray">
              <a:xfrm>
                <a:off x="1858873" y="3691525"/>
                <a:ext cx="1393200" cy="396000"/>
              </a:xfrm>
              <a:prstGeom prst="rect">
                <a:avLst/>
              </a:prstGeom>
              <a:solidFill>
                <a:srgbClr val="AEE4F8"/>
              </a:solidFill>
            </p:spPr>
            <p:txBody>
              <a:bodyPr wrap="square" lIns="36000" tIns="36000" rIns="36000" bIns="36000" rtlCol="0" anchor="ctr">
                <a:noAutofit/>
              </a:bodyPr>
              <a:lstStyle/>
              <a:p>
                <a:pPr lvl="0" algn="ctr" defTabSz="913830" eaLnBrk="0" fontAlgn="ctr" hangingPunct="0">
                  <a:spcBef>
                    <a:spcPct val="0"/>
                  </a:spcBef>
                  <a:spcAft>
                    <a:spcPct val="0"/>
                  </a:spcAft>
                  <a:defRPr/>
                </a:pPr>
                <a:r>
                  <a:rPr lang="en-US" altLang="zh-CN" sz="1200" kern="0" dirty="0">
                    <a:solidFill>
                      <a:sysClr val="windowText" lastClr="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Device management</a:t>
                </a:r>
              </a:p>
            </p:txBody>
          </p:sp>
          <p:sp>
            <p:nvSpPr>
              <p:cNvPr id="99" name="文本框 98">
                <a:extLst>
                  <a:ext uri="{FF2B5EF4-FFF2-40B4-BE49-F238E27FC236}">
                    <a16:creationId xmlns:a16="http://schemas.microsoft.com/office/drawing/2014/main" id="{B59BA151-F384-4174-B077-BDB08CDDF211}"/>
                  </a:ext>
                </a:extLst>
              </p:cNvPr>
              <p:cNvSpPr txBox="1"/>
              <p:nvPr/>
            </p:nvSpPr>
            <p:spPr bwMode="gray">
              <a:xfrm>
                <a:off x="3288883" y="3691525"/>
                <a:ext cx="1393200" cy="396000"/>
              </a:xfrm>
              <a:prstGeom prst="rect">
                <a:avLst/>
              </a:prstGeom>
              <a:solidFill>
                <a:srgbClr val="AEE4F8"/>
              </a:solidFill>
            </p:spPr>
            <p:txBody>
              <a:bodyPr wrap="square" lIns="36000" tIns="36000" rIns="36000" bIns="36000" rtlCol="0" anchor="ctr">
                <a:noAutofit/>
              </a:bodyPr>
              <a:lstStyle/>
              <a:p>
                <a:pPr lvl="0" algn="ctr" defTabSz="913830" eaLnBrk="0" fontAlgn="ctr" hangingPunct="0">
                  <a:spcBef>
                    <a:spcPct val="0"/>
                  </a:spcBef>
                  <a:spcAft>
                    <a:spcPct val="0"/>
                  </a:spcAft>
                  <a:defRPr/>
                </a:pPr>
                <a:r>
                  <a:rPr lang="en-US" altLang="zh-CN" sz="1200" kern="0" dirty="0">
                    <a:solidFill>
                      <a:sysClr val="windowText" lastClr="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Device group</a:t>
                </a:r>
              </a:p>
            </p:txBody>
          </p:sp>
          <p:sp>
            <p:nvSpPr>
              <p:cNvPr id="100" name="文本框 99">
                <a:extLst>
                  <a:ext uri="{FF2B5EF4-FFF2-40B4-BE49-F238E27FC236}">
                    <a16:creationId xmlns:a16="http://schemas.microsoft.com/office/drawing/2014/main" id="{BC010DE9-2A65-4F97-99A4-61013403D832}"/>
                  </a:ext>
                </a:extLst>
              </p:cNvPr>
              <p:cNvSpPr txBox="1"/>
              <p:nvPr/>
            </p:nvSpPr>
            <p:spPr bwMode="gray">
              <a:xfrm>
                <a:off x="1855911" y="4273884"/>
                <a:ext cx="1393200" cy="396000"/>
              </a:xfrm>
              <a:prstGeom prst="rect">
                <a:avLst/>
              </a:prstGeom>
              <a:solidFill>
                <a:srgbClr val="AEE4F8"/>
              </a:solidFill>
            </p:spPr>
            <p:txBody>
              <a:bodyPr wrap="square" lIns="36000" tIns="36000" rIns="36000" bIns="36000" rtlCol="0" anchor="ctr">
                <a:noAutofit/>
              </a:bodyPr>
              <a:lstStyle/>
              <a:p>
                <a:pPr lvl="0" algn="ctr" defTabSz="913830" eaLnBrk="0" fontAlgn="ctr" hangingPunct="0">
                  <a:spcBef>
                    <a:spcPct val="0"/>
                  </a:spcBef>
                  <a:spcAft>
                    <a:spcPct val="0"/>
                  </a:spcAft>
                  <a:defRPr/>
                </a:pPr>
                <a:r>
                  <a:rPr lang="en-US" altLang="zh-CN" sz="1200" kern="0" dirty="0">
                    <a:solidFill>
                      <a:sysClr val="windowText" lastClr="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Huawei NE Driver</a:t>
                </a:r>
              </a:p>
            </p:txBody>
          </p:sp>
          <p:sp>
            <p:nvSpPr>
              <p:cNvPr id="101" name="文本框 100">
                <a:extLst>
                  <a:ext uri="{FF2B5EF4-FFF2-40B4-BE49-F238E27FC236}">
                    <a16:creationId xmlns:a16="http://schemas.microsoft.com/office/drawing/2014/main" id="{EC9A4394-99E7-4A4B-845A-BE89EAA4D704}"/>
                  </a:ext>
                </a:extLst>
              </p:cNvPr>
              <p:cNvSpPr txBox="1"/>
              <p:nvPr/>
            </p:nvSpPr>
            <p:spPr bwMode="gray">
              <a:xfrm>
                <a:off x="3285921" y="4274199"/>
                <a:ext cx="1393200" cy="396000"/>
              </a:xfrm>
              <a:prstGeom prst="rect">
                <a:avLst/>
              </a:prstGeom>
              <a:solidFill>
                <a:srgbClr val="AEE4F8"/>
              </a:solidFill>
            </p:spPr>
            <p:txBody>
              <a:bodyPr wrap="square" lIns="36000" tIns="36000" rIns="36000" bIns="36000" rtlCol="0" anchor="ctr">
                <a:noAutofit/>
              </a:bodyPr>
              <a:lstStyle/>
              <a:p>
                <a:pPr lvl="0" algn="ctr" defTabSz="913830" eaLnBrk="0" fontAlgn="ctr" hangingPunct="0">
                  <a:spcBef>
                    <a:spcPct val="0"/>
                  </a:spcBef>
                  <a:spcAft>
                    <a:spcPct val="0"/>
                  </a:spcAft>
                  <a:defRPr/>
                </a:pPr>
                <a:r>
                  <a:rPr lang="en-US" altLang="zh-CN" sz="1200" kern="0" dirty="0">
                    <a:solidFill>
                      <a:sysClr val="windowText" lastClr="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3rd NE Driver</a:t>
                </a:r>
              </a:p>
            </p:txBody>
          </p:sp>
          <p:sp>
            <p:nvSpPr>
              <p:cNvPr id="102" name="文本框 101">
                <a:extLst>
                  <a:ext uri="{FF2B5EF4-FFF2-40B4-BE49-F238E27FC236}">
                    <a16:creationId xmlns:a16="http://schemas.microsoft.com/office/drawing/2014/main" id="{945B9A27-5C55-4E9A-8DE3-FA08BDD8F894}"/>
                  </a:ext>
                </a:extLst>
              </p:cNvPr>
              <p:cNvSpPr txBox="1"/>
              <p:nvPr/>
            </p:nvSpPr>
            <p:spPr bwMode="gray">
              <a:xfrm>
                <a:off x="1850971" y="4843180"/>
                <a:ext cx="1393200" cy="396000"/>
              </a:xfrm>
              <a:prstGeom prst="rect">
                <a:avLst/>
              </a:prstGeom>
              <a:solidFill>
                <a:srgbClr val="AEE4F8"/>
              </a:solidFill>
            </p:spPr>
            <p:txBody>
              <a:bodyPr wrap="square" lIns="36000" tIns="36000" rIns="36000" bIns="36000" rtlCol="0" anchor="ctr">
                <a:noAutofit/>
              </a:bodyPr>
              <a:lstStyle/>
              <a:p>
                <a:pPr lvl="0" algn="ctr" defTabSz="913830" eaLnBrk="0" fontAlgn="ctr" hangingPunct="0">
                  <a:spcBef>
                    <a:spcPct val="0"/>
                  </a:spcBef>
                  <a:spcAft>
                    <a:spcPct val="0"/>
                  </a:spcAft>
                  <a:defRPr/>
                </a:pPr>
                <a:r>
                  <a:rPr lang="en-US" altLang="zh-CN" sz="1200" kern="0" dirty="0">
                    <a:solidFill>
                      <a:sysClr val="windowText" lastClr="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NETCONF</a:t>
                </a:r>
              </a:p>
            </p:txBody>
          </p:sp>
          <p:sp>
            <p:nvSpPr>
              <p:cNvPr id="103" name="文本框 102">
                <a:extLst>
                  <a:ext uri="{FF2B5EF4-FFF2-40B4-BE49-F238E27FC236}">
                    <a16:creationId xmlns:a16="http://schemas.microsoft.com/office/drawing/2014/main" id="{35D800F9-F6AC-412A-910E-01FAAA3E884B}"/>
                  </a:ext>
                </a:extLst>
              </p:cNvPr>
              <p:cNvSpPr txBox="1"/>
              <p:nvPr/>
            </p:nvSpPr>
            <p:spPr bwMode="gray">
              <a:xfrm>
                <a:off x="3280981" y="4843495"/>
                <a:ext cx="1393200" cy="396000"/>
              </a:xfrm>
              <a:prstGeom prst="rect">
                <a:avLst/>
              </a:prstGeom>
              <a:solidFill>
                <a:srgbClr val="AEE4F8"/>
              </a:solidFill>
            </p:spPr>
            <p:txBody>
              <a:bodyPr wrap="square" lIns="36000" tIns="36000" rIns="36000" bIns="36000" rtlCol="0" anchor="ctr">
                <a:noAutofit/>
              </a:bodyPr>
              <a:lstStyle/>
              <a:p>
                <a:pPr lvl="0" algn="ctr" defTabSz="913830" eaLnBrk="0" fontAlgn="ctr" hangingPunct="0">
                  <a:spcBef>
                    <a:spcPct val="0"/>
                  </a:spcBef>
                  <a:spcAft>
                    <a:spcPct val="0"/>
                  </a:spcAft>
                  <a:defRPr/>
                </a:pPr>
                <a:r>
                  <a:rPr lang="en-US" altLang="zh-CN" sz="1200" kern="0" dirty="0" err="1">
                    <a:solidFill>
                      <a:sysClr val="windowText" lastClr="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STelnet</a:t>
                </a:r>
                <a:endParaRPr lang="en-US" altLang="zh-CN" sz="1200" kern="0" dirty="0">
                  <a:solidFill>
                    <a:sysClr val="windowText" lastClr="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grpSp>
            <p:nvGrpSpPr>
              <p:cNvPr id="104" name="组合 103">
                <a:extLst>
                  <a:ext uri="{FF2B5EF4-FFF2-40B4-BE49-F238E27FC236}">
                    <a16:creationId xmlns:a16="http://schemas.microsoft.com/office/drawing/2014/main" id="{ACCD6311-3451-4056-A01B-0DA35B9FEE9D}"/>
                  </a:ext>
                </a:extLst>
              </p:cNvPr>
              <p:cNvGrpSpPr/>
              <p:nvPr/>
            </p:nvGrpSpPr>
            <p:grpSpPr>
              <a:xfrm>
                <a:off x="4845490" y="2510780"/>
                <a:ext cx="1157938" cy="2763960"/>
                <a:chOff x="4845490" y="2510780"/>
                <a:chExt cx="1157938" cy="2763960"/>
              </a:xfrm>
            </p:grpSpPr>
            <p:sp>
              <p:nvSpPr>
                <p:cNvPr id="105" name="矩形 104">
                  <a:extLst>
                    <a:ext uri="{FF2B5EF4-FFF2-40B4-BE49-F238E27FC236}">
                      <a16:creationId xmlns:a16="http://schemas.microsoft.com/office/drawing/2014/main" id="{078964B1-8213-4320-8CCE-E417B5B3AEC3}"/>
                    </a:ext>
                  </a:extLst>
                </p:cNvPr>
                <p:cNvSpPr/>
                <p:nvPr/>
              </p:nvSpPr>
              <p:spPr bwMode="gray">
                <a:xfrm>
                  <a:off x="4845490" y="2510780"/>
                  <a:ext cx="1157938" cy="276396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cs typeface="Huawei Sans" panose="020C0503030203020204" pitchFamily="34" charset="0"/>
                  </a:endParaRPr>
                </a:p>
              </p:txBody>
            </p:sp>
            <p:sp>
              <p:nvSpPr>
                <p:cNvPr id="106" name="矩形 105">
                  <a:extLst>
                    <a:ext uri="{FF2B5EF4-FFF2-40B4-BE49-F238E27FC236}">
                      <a16:creationId xmlns:a16="http://schemas.microsoft.com/office/drawing/2014/main" id="{EFC78F45-ECC4-47E8-A212-F676DD756DD1}"/>
                    </a:ext>
                  </a:extLst>
                </p:cNvPr>
                <p:cNvSpPr/>
                <p:nvPr/>
              </p:nvSpPr>
              <p:spPr bwMode="gray">
                <a:xfrm>
                  <a:off x="4845490" y="2544160"/>
                  <a:ext cx="1157938" cy="396065"/>
                </a:xfrm>
                <a:prstGeom prst="rect">
                  <a:avLst/>
                </a:prstGeom>
              </p:spPr>
              <p:txBody>
                <a:bodyPr wrap="square" lIns="36000" tIns="36000" rIns="36000" bIns="36000">
                  <a:noAutofit/>
                </a:bodyPr>
                <a:lstStyle>
                  <a:defPPr>
                    <a:defRPr lang="zh-CN"/>
                  </a:defPPr>
                  <a:lvl1pPr marL="0" algn="l" defTabSz="1219272" rtl="0" eaLnBrk="1" latinLnBrk="0" hangingPunct="1">
                    <a:defRPr sz="2400" kern="1200">
                      <a:solidFill>
                        <a:schemeClr val="tx1"/>
                      </a:solidFill>
                      <a:latin typeface="Arial"/>
                      <a:ea typeface="+mn-ea"/>
                      <a:cs typeface="+mn-cs"/>
                    </a:defRPr>
                  </a:lvl1pPr>
                  <a:lvl2pPr marL="609636" algn="l" defTabSz="1219272" rtl="0" eaLnBrk="1" latinLnBrk="0" hangingPunct="1">
                    <a:defRPr sz="2400" kern="1200">
                      <a:solidFill>
                        <a:schemeClr val="tx1"/>
                      </a:solidFill>
                      <a:latin typeface="Arial"/>
                      <a:ea typeface="+mn-ea"/>
                      <a:cs typeface="+mn-cs"/>
                    </a:defRPr>
                  </a:lvl2pPr>
                  <a:lvl3pPr marL="1219272" algn="l" defTabSz="1219272" rtl="0" eaLnBrk="1" latinLnBrk="0" hangingPunct="1">
                    <a:defRPr sz="2400" kern="1200">
                      <a:solidFill>
                        <a:schemeClr val="tx1"/>
                      </a:solidFill>
                      <a:latin typeface="Arial"/>
                      <a:ea typeface="+mn-ea"/>
                      <a:cs typeface="+mn-cs"/>
                    </a:defRPr>
                  </a:lvl3pPr>
                  <a:lvl4pPr marL="1828908" algn="l" defTabSz="1219272" rtl="0" eaLnBrk="1" latinLnBrk="0" hangingPunct="1">
                    <a:defRPr sz="2400" kern="1200">
                      <a:solidFill>
                        <a:schemeClr val="tx1"/>
                      </a:solidFill>
                      <a:latin typeface="Arial"/>
                      <a:ea typeface="+mn-ea"/>
                      <a:cs typeface="+mn-cs"/>
                    </a:defRPr>
                  </a:lvl4pPr>
                  <a:lvl5pPr marL="2438545" algn="l" defTabSz="1219272" rtl="0" eaLnBrk="1" latinLnBrk="0" hangingPunct="1">
                    <a:defRPr sz="2400" kern="1200">
                      <a:solidFill>
                        <a:schemeClr val="tx1"/>
                      </a:solidFill>
                      <a:latin typeface="Arial"/>
                      <a:ea typeface="+mn-ea"/>
                      <a:cs typeface="+mn-cs"/>
                    </a:defRPr>
                  </a:lvl5pPr>
                  <a:lvl6pPr marL="3048180" algn="l" defTabSz="1219272" rtl="0" eaLnBrk="1" latinLnBrk="0" hangingPunct="1">
                    <a:defRPr sz="2400" kern="1200">
                      <a:solidFill>
                        <a:schemeClr val="tx1"/>
                      </a:solidFill>
                      <a:latin typeface="Arial"/>
                      <a:ea typeface="+mn-ea"/>
                      <a:cs typeface="+mn-cs"/>
                    </a:defRPr>
                  </a:lvl6pPr>
                  <a:lvl7pPr marL="3657816" algn="l" defTabSz="1219272" rtl="0" eaLnBrk="1" latinLnBrk="0" hangingPunct="1">
                    <a:defRPr sz="2400" kern="1200">
                      <a:solidFill>
                        <a:schemeClr val="tx1"/>
                      </a:solidFill>
                      <a:latin typeface="Arial"/>
                      <a:ea typeface="+mn-ea"/>
                      <a:cs typeface="+mn-cs"/>
                    </a:defRPr>
                  </a:lvl7pPr>
                  <a:lvl8pPr marL="4267452" algn="l" defTabSz="1219272" rtl="0" eaLnBrk="1" latinLnBrk="0" hangingPunct="1">
                    <a:defRPr sz="2400" kern="1200">
                      <a:solidFill>
                        <a:schemeClr val="tx1"/>
                      </a:solidFill>
                      <a:latin typeface="Arial"/>
                      <a:ea typeface="+mn-ea"/>
                      <a:cs typeface="+mn-cs"/>
                    </a:defRPr>
                  </a:lvl8pPr>
                  <a:lvl9pPr marL="4877087" algn="l" defTabSz="1219272" rtl="0" eaLnBrk="1" latinLnBrk="0" hangingPunct="1">
                    <a:defRPr sz="2400" kern="1200">
                      <a:solidFill>
                        <a:schemeClr val="tx1"/>
                      </a:solidFill>
                      <a:latin typeface="Arial"/>
                      <a:ea typeface="+mn-ea"/>
                      <a:cs typeface="+mn-cs"/>
                    </a:defRPr>
                  </a:lvl9pPr>
                </a:lstStyle>
                <a:p>
                  <a:pPr marL="0" marR="0" lvl="0" indent="0" algn="ctr" defTabSz="1219272" rtl="0" eaLnBrk="1" fontAlgn="ctr" latinLnBrk="0" hangingPunct="1">
                    <a:lnSpc>
                      <a:spcPct val="100000"/>
                    </a:lnSpc>
                    <a:spcBef>
                      <a:spcPct val="0"/>
                    </a:spcBef>
                    <a:spcAft>
                      <a:spcPct val="0"/>
                    </a:spcAft>
                    <a:buClrTx/>
                    <a:buSzTx/>
                    <a:buFontTx/>
                    <a:buNone/>
                    <a:tabLst/>
                    <a:defRPr/>
                  </a:pPr>
                  <a:r>
                    <a:rPr kumimoji="0" lang="en-US" sz="1200" b="1" i="0" u="none" strike="noStrike" kern="1200" cap="none" spc="0" normalizeH="0" baseline="0" noProof="0" dirty="0">
                      <a:ln>
                        <a:noFill/>
                      </a:ln>
                      <a:solidFill>
                        <a:srgbClr val="000000"/>
                      </a:solidFill>
                      <a:effectLst/>
                      <a:uLnTx/>
                      <a:uFillTx/>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System configuration</a:t>
                  </a:r>
                  <a:endParaRPr kumimoji="0" lang="en-US" altLang="zh-CN" sz="1200" b="1" i="0" u="none" strike="noStrike" kern="0" cap="none" spc="0" normalizeH="0" baseline="0" noProof="0" dirty="0">
                    <a:ln>
                      <a:noFill/>
                    </a:ln>
                    <a:solidFill>
                      <a:srgbClr val="000000"/>
                    </a:solidFill>
                    <a:effectLst/>
                    <a:uLnTx/>
                    <a:uFillTx/>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07" name="文本框 106">
                  <a:extLst>
                    <a:ext uri="{FF2B5EF4-FFF2-40B4-BE49-F238E27FC236}">
                      <a16:creationId xmlns:a16="http://schemas.microsoft.com/office/drawing/2014/main" id="{674C5F0A-96CE-4281-83D8-3EA4DB6F6D74}"/>
                    </a:ext>
                  </a:extLst>
                </p:cNvPr>
                <p:cNvSpPr txBox="1"/>
                <p:nvPr/>
              </p:nvSpPr>
              <p:spPr bwMode="gray">
                <a:xfrm>
                  <a:off x="4881509" y="3691525"/>
                  <a:ext cx="1085900" cy="396000"/>
                </a:xfrm>
                <a:prstGeom prst="rect">
                  <a:avLst/>
                </a:prstGeom>
                <a:solidFill>
                  <a:srgbClr val="AEE4F8"/>
                </a:solidFill>
              </p:spPr>
              <p:txBody>
                <a:bodyPr wrap="square" lIns="36000" tIns="36000" rIns="36000" bIns="36000" rtlCol="0" anchor="ctr">
                  <a:noAutofit/>
                </a:bodyPr>
                <a:lstStyle/>
                <a:p>
                  <a:pPr lvl="0" algn="ctr" defTabSz="913830" eaLnBrk="0" fontAlgn="ctr" hangingPunct="0">
                    <a:spcBef>
                      <a:spcPct val="0"/>
                    </a:spcBef>
                    <a:spcAft>
                      <a:spcPct val="0"/>
                    </a:spcAft>
                    <a:defRPr/>
                  </a:pPr>
                  <a:r>
                    <a:rPr lang="en-US" altLang="zh-CN" sz="1200" kern="0" dirty="0">
                      <a:solidFill>
                        <a:sysClr val="windowText" lastClr="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NE template</a:t>
                  </a:r>
                </a:p>
              </p:txBody>
            </p:sp>
            <p:sp>
              <p:nvSpPr>
                <p:cNvPr id="108" name="文本框 107">
                  <a:extLst>
                    <a:ext uri="{FF2B5EF4-FFF2-40B4-BE49-F238E27FC236}">
                      <a16:creationId xmlns:a16="http://schemas.microsoft.com/office/drawing/2014/main" id="{AD5ABAC8-3154-4EE0-887C-A096EEBC894B}"/>
                    </a:ext>
                  </a:extLst>
                </p:cNvPr>
                <p:cNvSpPr txBox="1"/>
                <p:nvPr/>
              </p:nvSpPr>
              <p:spPr bwMode="gray">
                <a:xfrm>
                  <a:off x="4881509" y="3123703"/>
                  <a:ext cx="1085900" cy="396000"/>
                </a:xfrm>
                <a:prstGeom prst="rect">
                  <a:avLst/>
                </a:prstGeom>
                <a:solidFill>
                  <a:srgbClr val="AEE4F8"/>
                </a:solidFill>
              </p:spPr>
              <p:txBody>
                <a:bodyPr wrap="square" lIns="36000" tIns="36000" rIns="36000" bIns="36000" rtlCol="0" anchor="ctr">
                  <a:noAutofit/>
                </a:bodyPr>
                <a:lstStyle/>
                <a:p>
                  <a:pPr lvl="0" algn="ctr" defTabSz="913830" eaLnBrk="0" fontAlgn="ctr" hangingPunct="0">
                    <a:spcBef>
                      <a:spcPct val="0"/>
                    </a:spcBef>
                    <a:spcAft>
                      <a:spcPct val="0"/>
                    </a:spcAft>
                    <a:defRPr/>
                  </a:pPr>
                  <a:r>
                    <a:rPr lang="en-US" altLang="zh-CN" sz="1200" kern="0" dirty="0">
                      <a:solidFill>
                        <a:sysClr val="windowText" lastClr="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Service template</a:t>
                  </a:r>
                </a:p>
              </p:txBody>
            </p:sp>
            <p:sp>
              <p:nvSpPr>
                <p:cNvPr id="109" name="文本框 108">
                  <a:extLst>
                    <a:ext uri="{FF2B5EF4-FFF2-40B4-BE49-F238E27FC236}">
                      <a16:creationId xmlns:a16="http://schemas.microsoft.com/office/drawing/2014/main" id="{2C5B0B37-5D0D-434D-9D7B-61D8534D2612}"/>
                    </a:ext>
                  </a:extLst>
                </p:cNvPr>
                <p:cNvSpPr txBox="1"/>
                <p:nvPr/>
              </p:nvSpPr>
              <p:spPr bwMode="gray">
                <a:xfrm>
                  <a:off x="4881509" y="4843180"/>
                  <a:ext cx="1085900" cy="396000"/>
                </a:xfrm>
                <a:prstGeom prst="rect">
                  <a:avLst/>
                </a:prstGeom>
                <a:solidFill>
                  <a:srgbClr val="AEE4F8"/>
                </a:solidFill>
              </p:spPr>
              <p:txBody>
                <a:bodyPr wrap="square" lIns="36000" tIns="36000" rIns="36000" bIns="36000" rtlCol="0" anchor="ctr">
                  <a:noAutofit/>
                </a:bodyPr>
                <a:lstStyle/>
                <a:p>
                  <a:pPr lvl="0" algn="ctr" defTabSz="913830" eaLnBrk="0" fontAlgn="ctr" hangingPunct="0">
                    <a:spcBef>
                      <a:spcPct val="0"/>
                    </a:spcBef>
                    <a:spcAft>
                      <a:spcPct val="0"/>
                    </a:spcAft>
                    <a:defRPr/>
                  </a:pPr>
                  <a:r>
                    <a:rPr lang="en-US" altLang="zh-CN" sz="1200" kern="0" dirty="0">
                      <a:solidFill>
                        <a:sysClr val="windowText" lastClr="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Protocol parameter</a:t>
                  </a:r>
                </a:p>
              </p:txBody>
            </p:sp>
          </p:grpSp>
        </p:grpSp>
      </p:grpSp>
      <p:sp>
        <p:nvSpPr>
          <p:cNvPr id="2" name="标题 1">
            <a:extLst>
              <a:ext uri="{FF2B5EF4-FFF2-40B4-BE49-F238E27FC236}">
                <a16:creationId xmlns:a16="http://schemas.microsoft.com/office/drawing/2014/main" id="{A96D0915-332E-42C1-9384-FDE7BBF2140C}"/>
              </a:ext>
            </a:extLst>
          </p:cNvPr>
          <p:cNvSpPr>
            <a:spLocks noGrp="1"/>
          </p:cNvSpPr>
          <p:nvPr>
            <p:ph type="title"/>
          </p:nvPr>
        </p:nvSpPr>
        <p:spPr bwMode="gray"/>
        <p:txBody>
          <a:bodyPr/>
          <a:lstStyle/>
          <a:p>
            <a:r>
              <a:rPr lang="en-US">
                <a:sym typeface="Huawei Sans" panose="020C0503030203020204" pitchFamily="34" charset="0"/>
              </a:rPr>
              <a:t>Case 3: Batch Configuration Delivery</a:t>
            </a:r>
            <a:endParaRPr lang="en-US" dirty="0">
              <a:sym typeface="Huawei Sans" panose="020C0503030203020204" pitchFamily="34" charset="0"/>
            </a:endParaRPr>
          </a:p>
        </p:txBody>
      </p:sp>
      <p:sp>
        <p:nvSpPr>
          <p:cNvPr id="193" name="矩形 192">
            <a:extLst>
              <a:ext uri="{FF2B5EF4-FFF2-40B4-BE49-F238E27FC236}">
                <a16:creationId xmlns:a16="http://schemas.microsoft.com/office/drawing/2014/main" id="{8DDDC460-643A-43CB-A5C5-4243912C9803}"/>
              </a:ext>
            </a:extLst>
          </p:cNvPr>
          <p:cNvSpPr/>
          <p:nvPr/>
        </p:nvSpPr>
        <p:spPr bwMode="gray">
          <a:xfrm>
            <a:off x="9392197" y="5932170"/>
            <a:ext cx="184731" cy="507831"/>
          </a:xfrm>
          <a:prstGeom prst="rect">
            <a:avLst/>
          </a:prstGeom>
        </p:spPr>
        <p:txBody>
          <a:bodyPr wrap="none">
            <a:noAutofit/>
          </a:bodyPr>
          <a:lstStyle/>
          <a:p>
            <a:pPr defTabSz="914400" fontAlgn="ctr">
              <a:lnSpc>
                <a:spcPct val="150000"/>
              </a:lnSpc>
              <a:buClr>
                <a:srgbClr val="CC9900"/>
              </a:buClr>
            </a:pPr>
            <a:endParaRPr lang="en-US" altLang="zh-CN" b="1" dirty="0">
              <a:solidFill>
                <a:srgbClr val="F3FBFE"/>
              </a:solidFill>
              <a:latin typeface="Huawei Sans" panose="020C0503030203020204" pitchFamily="34" charset="0"/>
              <a:ea typeface="方正兰亭黑简体" panose="02000000000000000000" pitchFamily="2" charset="-122"/>
              <a:cs typeface="Microsoft YaHei" charset="-122"/>
              <a:sym typeface="Huawei Sans" panose="020C0503030203020204" pitchFamily="34" charset="0"/>
            </a:endParaRPr>
          </a:p>
        </p:txBody>
      </p:sp>
      <p:sp>
        <p:nvSpPr>
          <p:cNvPr id="197" name="矩形 196">
            <a:extLst>
              <a:ext uri="{FF2B5EF4-FFF2-40B4-BE49-F238E27FC236}">
                <a16:creationId xmlns:a16="http://schemas.microsoft.com/office/drawing/2014/main" id="{A1B113A6-0E8C-4411-8E97-B716BFCA445B}"/>
              </a:ext>
            </a:extLst>
          </p:cNvPr>
          <p:cNvSpPr/>
          <p:nvPr/>
        </p:nvSpPr>
        <p:spPr bwMode="gray">
          <a:xfrm>
            <a:off x="6642270" y="1730802"/>
            <a:ext cx="4792965" cy="1088656"/>
          </a:xfrm>
          <a:prstGeom prst="rect">
            <a:avLst/>
          </a:prstGeom>
          <a:solidFill>
            <a:srgbClr val="F3FBFE">
              <a:lumMod val="95000"/>
            </a:srgbClr>
          </a:solidFill>
          <a:ln w="28575" cap="flat" cmpd="sng" algn="ctr">
            <a:noFill/>
            <a:prstDash val="solid"/>
            <a:round/>
            <a:headEnd type="none" w="med" len="med"/>
            <a:tailEnd type="none" w="med" len="med"/>
          </a:ln>
          <a:effectLst/>
        </p:spPr>
        <p:txBody>
          <a:bodyPr vert="horz" wrap="square" lIns="89965" tIns="45702" rIns="91404" bIns="45702" numCol="1" rtlCol="0" anchor="ctr" anchorCtr="0" compatLnSpc="1">
            <a:prstTxWarp prst="textNoShape">
              <a:avLst/>
            </a:prstTxWarp>
            <a:noAutofit/>
          </a:bodyPr>
          <a:lstStyle/>
          <a:p>
            <a:pPr marL="285750" indent="-285750" defTabSz="914034" fontAlgn="ctr">
              <a:spcBef>
                <a:spcPct val="0"/>
              </a:spcBef>
              <a:spcAft>
                <a:spcPct val="0"/>
              </a:spcAft>
              <a:buSzPct val="60000"/>
              <a:buFont typeface="Wingdings" panose="05000000000000000000" pitchFamily="2" charset="2"/>
              <a:buChar char="l"/>
              <a:defRPr/>
            </a:pPr>
            <a:r>
              <a:rPr lang="en-US" sz="1400" kern="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Choose NE Management &gt; Device Management, add a device, and match the SND package based on the device NE type, software version, and vendor.</a:t>
            </a:r>
            <a:endParaRPr lang="en-US" altLang="zh-CN" sz="1400" kern="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a:p>
            <a:pPr marL="285750" indent="-285750" defTabSz="914034" fontAlgn="ctr">
              <a:spcBef>
                <a:spcPct val="0"/>
              </a:spcBef>
              <a:spcAft>
                <a:spcPct val="0"/>
              </a:spcAft>
              <a:buSzPct val="60000"/>
              <a:buFont typeface="Wingdings" panose="05000000000000000000" pitchFamily="2" charset="2"/>
              <a:buChar char="l"/>
              <a:defRPr/>
            </a:pPr>
            <a:r>
              <a:rPr lang="en-US" sz="1400" kern="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Synchronize device configurations to the OPS.</a:t>
            </a:r>
            <a:endParaRPr lang="en-US" altLang="zh-CN" sz="1400" kern="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8" name="矩形 197">
            <a:extLst>
              <a:ext uri="{FF2B5EF4-FFF2-40B4-BE49-F238E27FC236}">
                <a16:creationId xmlns:a16="http://schemas.microsoft.com/office/drawing/2014/main" id="{EB688A3D-DDDB-4C0A-ADED-9911B8A47488}"/>
              </a:ext>
            </a:extLst>
          </p:cNvPr>
          <p:cNvSpPr/>
          <p:nvPr/>
        </p:nvSpPr>
        <p:spPr bwMode="gray">
          <a:xfrm>
            <a:off x="6642271" y="1267445"/>
            <a:ext cx="2449417" cy="452360"/>
          </a:xfrm>
          <a:prstGeom prst="rect">
            <a:avLst/>
          </a:prstGeom>
          <a:noFill/>
          <a:ln w="28575" cap="flat" cmpd="sng" algn="ctr">
            <a:noFill/>
            <a:prstDash val="solid"/>
            <a:round/>
            <a:headEnd type="none" w="med" len="med"/>
            <a:tailEnd type="none" w="med" len="med"/>
          </a:ln>
          <a:effectLst/>
        </p:spPr>
        <p:txBody>
          <a:bodyPr vert="horz" wrap="square" lIns="91404" tIns="45702" rIns="91404" bIns="45702" numCol="1" rtlCol="0" anchor="t" anchorCtr="0" compatLnSpc="1">
            <a:prstTxWarp prst="textNoShape">
              <a:avLst/>
            </a:prstTxWarp>
            <a:noAutofit/>
          </a:bodyPr>
          <a:lstStyle/>
          <a:p>
            <a:pPr marL="0" marR="0" lvl="0" indent="0" defTabSz="914034" eaLnBrk="1" fontAlgn="ctr" latinLnBrk="0" hangingPunct="1">
              <a:lnSpc>
                <a:spcPct val="150000"/>
              </a:lnSpc>
              <a:spcBef>
                <a:spcPct val="0"/>
              </a:spcBef>
              <a:spcAft>
                <a:spcPct val="0"/>
              </a:spcAft>
              <a:buClr>
                <a:srgbClr val="CC9900"/>
              </a:buClr>
              <a:buSzTx/>
              <a:buFontTx/>
              <a:buNone/>
              <a:tabLst/>
              <a:defRPr/>
            </a:pPr>
            <a:r>
              <a:rPr kumimoji="0" lang="en-US" sz="1600" b="1" i="0" u="none" strike="noStrike" kern="0" cap="none" spc="0" normalizeH="0" baseline="0" noProof="0" dirty="0">
                <a:ln>
                  <a:noFill/>
                </a:ln>
                <a:solidFill>
                  <a:srgbClr val="000000"/>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Managing devices</a:t>
            </a:r>
            <a:endParaRPr kumimoji="0" lang="en-US" altLang="zh-CN" sz="1600" b="1" i="0" u="none" strike="noStrike" kern="0" cap="none" spc="0" normalizeH="0" baseline="0" noProof="0" dirty="0">
              <a:ln>
                <a:noFill/>
              </a:ln>
              <a:solidFill>
                <a:srgbClr val="000000"/>
              </a:solidFill>
              <a:effectLst/>
              <a:uLnTx/>
              <a:uFillTx/>
              <a:latin typeface="Huawei Sans" panose="020C0503030203020204" pitchFamily="34" charset="0"/>
              <a:ea typeface="方正兰亭黑简体" panose="02000000000000000000" pitchFamily="2" charset="-122"/>
              <a:cs typeface="Microsoft YaHei" charset="-122"/>
              <a:sym typeface="Huawei Sans" panose="020C0503030203020204" pitchFamily="34" charset="0"/>
            </a:endParaRPr>
          </a:p>
        </p:txBody>
      </p:sp>
      <p:sp>
        <p:nvSpPr>
          <p:cNvPr id="199" name="椭圆 198">
            <a:extLst>
              <a:ext uri="{FF2B5EF4-FFF2-40B4-BE49-F238E27FC236}">
                <a16:creationId xmlns:a16="http://schemas.microsoft.com/office/drawing/2014/main" id="{8344AB64-FAD1-4147-8F59-175195DE2E6E}"/>
              </a:ext>
            </a:extLst>
          </p:cNvPr>
          <p:cNvSpPr>
            <a:spLocks/>
          </p:cNvSpPr>
          <p:nvPr/>
        </p:nvSpPr>
        <p:spPr bwMode="gray">
          <a:xfrm>
            <a:off x="6326868" y="1522804"/>
            <a:ext cx="179907" cy="179907"/>
          </a:xfrm>
          <a:prstGeom prst="ellipse">
            <a:avLst/>
          </a:prstGeom>
          <a:solidFill>
            <a:srgbClr val="40BFC8"/>
          </a:solidFill>
          <a:ln w="25400" cap="flat" cmpd="sng" algn="ctr">
            <a:solidFill>
              <a:srgbClr val="40BFC8"/>
            </a:solidFill>
            <a:prstDash val="solid"/>
          </a:ln>
          <a:effectLst/>
        </p:spPr>
        <p:txBody>
          <a:bodyPr rtlCol="0" anchor="ctr">
            <a:noAutofit/>
          </a:bodyPr>
          <a:lstStyle/>
          <a:p>
            <a:pPr marL="0" marR="0" lvl="0" indent="0" algn="ctr" defTabSz="914034" eaLnBrk="1" fontAlgn="ctr" latinLnBrk="0" hangingPunct="1">
              <a:lnSpc>
                <a:spcPct val="100000"/>
              </a:lnSpc>
              <a:spcBef>
                <a:spcPts val="0"/>
              </a:spcBef>
              <a:spcAft>
                <a:spcPts val="0"/>
              </a:spcAft>
              <a:buClrTx/>
              <a:buSzTx/>
              <a:buFontTx/>
              <a:buNone/>
              <a:tabLst/>
              <a:defRPr/>
            </a:pPr>
            <a:r>
              <a:rPr kumimoji="0" lang="en-US" sz="1200" b="1" i="0" u="none" strike="noStrike" kern="0" cap="none" spc="0" normalizeH="0" baseline="0" noProof="0" dirty="0">
                <a:ln>
                  <a:noFill/>
                </a:ln>
                <a:solidFill>
                  <a:srgbClr val="FFFFFF"/>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1</a:t>
            </a:r>
            <a:endParaRPr kumimoji="0" lang="en-US" altLang="zh-CN" sz="1200" b="1" i="0" u="none" strike="noStrike" kern="0" cap="none" spc="0" normalizeH="0" baseline="0" noProof="0" dirty="0">
              <a:ln>
                <a:noFill/>
              </a:ln>
              <a:solidFill>
                <a:srgbClr val="FFFFFF"/>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200" name="直线连接符 19">
            <a:extLst>
              <a:ext uri="{FF2B5EF4-FFF2-40B4-BE49-F238E27FC236}">
                <a16:creationId xmlns:a16="http://schemas.microsoft.com/office/drawing/2014/main" id="{DA928562-40DF-4237-8CED-4D0217A723AB}"/>
              </a:ext>
            </a:extLst>
          </p:cNvPr>
          <p:cNvCxnSpPr>
            <a:stCxn id="199" idx="4"/>
          </p:cNvCxnSpPr>
          <p:nvPr/>
        </p:nvCxnSpPr>
        <p:spPr bwMode="gray">
          <a:xfrm>
            <a:off x="6416822" y="1702711"/>
            <a:ext cx="0" cy="1514605"/>
          </a:xfrm>
          <a:prstGeom prst="line">
            <a:avLst/>
          </a:prstGeom>
          <a:noFill/>
          <a:ln w="25400" cap="flat" cmpd="sng" algn="ctr">
            <a:solidFill>
              <a:srgbClr val="40BFC8"/>
            </a:solidFill>
            <a:prstDash val="solid"/>
            <a:miter lim="800000"/>
          </a:ln>
          <a:effectLst/>
        </p:spPr>
      </p:cxnSp>
      <p:sp>
        <p:nvSpPr>
          <p:cNvPr id="201" name="矩形 200">
            <a:extLst>
              <a:ext uri="{FF2B5EF4-FFF2-40B4-BE49-F238E27FC236}">
                <a16:creationId xmlns:a16="http://schemas.microsoft.com/office/drawing/2014/main" id="{AE63B378-32FB-4F5F-853C-90381781F472}"/>
              </a:ext>
            </a:extLst>
          </p:cNvPr>
          <p:cNvSpPr/>
          <p:nvPr/>
        </p:nvSpPr>
        <p:spPr bwMode="gray">
          <a:xfrm>
            <a:off x="6642270" y="3328068"/>
            <a:ext cx="4792965" cy="866238"/>
          </a:xfrm>
          <a:prstGeom prst="rect">
            <a:avLst/>
          </a:prstGeom>
          <a:solidFill>
            <a:srgbClr val="F3FBFE">
              <a:lumMod val="95000"/>
            </a:srgbClr>
          </a:solidFill>
          <a:ln w="28575" cap="flat" cmpd="sng" algn="ctr">
            <a:noFill/>
            <a:prstDash val="solid"/>
            <a:round/>
            <a:headEnd type="none" w="med" len="med"/>
            <a:tailEnd type="none" w="med" len="med"/>
          </a:ln>
          <a:effectLst/>
        </p:spPr>
        <p:txBody>
          <a:bodyPr vert="horz" wrap="square" lIns="91404" tIns="45702" rIns="91404" bIns="45702" numCol="1" rtlCol="0" anchor="ctr" anchorCtr="0" compatLnSpc="1">
            <a:prstTxWarp prst="textNoShape">
              <a:avLst/>
            </a:prstTxWarp>
            <a:noAutofit/>
          </a:bodyPr>
          <a:lstStyle/>
          <a:p>
            <a:pPr marL="285750" marR="0" lvl="0" indent="-285750" defTabSz="914034" fontAlgn="ctr">
              <a:spcBef>
                <a:spcPct val="0"/>
              </a:spcBef>
              <a:spcAft>
                <a:spcPct val="0"/>
              </a:spcAft>
              <a:buSzPct val="60000"/>
              <a:buFont typeface="Wingdings" panose="05000000000000000000" pitchFamily="2" charset="2"/>
              <a:buChar char="l"/>
              <a:tabLst/>
              <a:defRPr/>
            </a:pPr>
            <a:r>
              <a:rPr lang="en-US" sz="1400" kern="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To apply one template to multiple devices, you can add these devices to the same device group.</a:t>
            </a:r>
            <a:endParaRPr lang="en-US" altLang="zh-CN" sz="1400" kern="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2" name="矩形 201">
            <a:extLst>
              <a:ext uri="{FF2B5EF4-FFF2-40B4-BE49-F238E27FC236}">
                <a16:creationId xmlns:a16="http://schemas.microsoft.com/office/drawing/2014/main" id="{353513B1-EFD8-4432-98A7-CA97CBF643E8}"/>
              </a:ext>
            </a:extLst>
          </p:cNvPr>
          <p:cNvSpPr/>
          <p:nvPr/>
        </p:nvSpPr>
        <p:spPr bwMode="gray">
          <a:xfrm>
            <a:off x="6595620" y="2907801"/>
            <a:ext cx="3995343" cy="411237"/>
          </a:xfrm>
          <a:prstGeom prst="rect">
            <a:avLst/>
          </a:prstGeom>
          <a:noFill/>
          <a:ln w="28575" cap="flat" cmpd="sng" algn="ctr">
            <a:noFill/>
            <a:prstDash val="solid"/>
            <a:round/>
            <a:headEnd type="none" w="med" len="med"/>
            <a:tailEnd type="none" w="med" len="med"/>
          </a:ln>
          <a:effectLst/>
        </p:spPr>
        <p:txBody>
          <a:bodyPr vert="horz" wrap="square" lIns="91404" tIns="45702" rIns="91404" bIns="45702" numCol="1" rtlCol="0" anchor="ctr" anchorCtr="0" compatLnSpc="1">
            <a:prstTxWarp prst="textNoShape">
              <a:avLst/>
            </a:prstTxWarp>
            <a:noAutofit/>
          </a:bodyPr>
          <a:lstStyle/>
          <a:p>
            <a:pPr marL="0" marR="0" lvl="0" indent="0" defTabSz="914034" eaLnBrk="1" fontAlgn="ctr" latinLnBrk="0" hangingPunct="1">
              <a:lnSpc>
                <a:spcPct val="150000"/>
              </a:lnSpc>
              <a:spcBef>
                <a:spcPct val="0"/>
              </a:spcBef>
              <a:spcAft>
                <a:spcPct val="0"/>
              </a:spcAft>
              <a:buClr>
                <a:srgbClr val="CC9900"/>
              </a:buClr>
              <a:buSzTx/>
              <a:buFontTx/>
              <a:buNone/>
              <a:tabLst/>
              <a:defRPr/>
            </a:pPr>
            <a:r>
              <a:rPr kumimoji="0" lang="en-US" sz="1600" b="1" i="0" u="none" strike="noStrike" kern="0" cap="none" spc="0" normalizeH="0" baseline="0" noProof="0" dirty="0">
                <a:ln>
                  <a:noFill/>
                </a:ln>
                <a:solidFill>
                  <a:srgbClr val="000000"/>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Grouping devices on demand</a:t>
            </a:r>
            <a:endParaRPr kumimoji="0" lang="en-US" altLang="zh-CN" sz="1600" b="1" i="0" u="none" strike="noStrike" kern="0" cap="none" spc="0" normalizeH="0" baseline="0" noProof="0" dirty="0">
              <a:ln>
                <a:noFill/>
              </a:ln>
              <a:solidFill>
                <a:srgbClr val="FF0000"/>
              </a:solidFill>
              <a:effectLst/>
              <a:uLnTx/>
              <a:uFillTx/>
              <a:latin typeface="Huawei Sans" panose="020C0503030203020204" pitchFamily="34" charset="0"/>
              <a:ea typeface="方正兰亭黑简体" panose="02000000000000000000" pitchFamily="2" charset="-122"/>
              <a:cs typeface="Microsoft YaHei" charset="-122"/>
              <a:sym typeface="Huawei Sans" panose="020C0503030203020204" pitchFamily="34" charset="0"/>
            </a:endParaRPr>
          </a:p>
        </p:txBody>
      </p:sp>
      <p:sp>
        <p:nvSpPr>
          <p:cNvPr id="203" name="椭圆 202">
            <a:extLst>
              <a:ext uri="{FF2B5EF4-FFF2-40B4-BE49-F238E27FC236}">
                <a16:creationId xmlns:a16="http://schemas.microsoft.com/office/drawing/2014/main" id="{2B4E12A3-4926-41D9-83F9-68163CA7A946}"/>
              </a:ext>
            </a:extLst>
          </p:cNvPr>
          <p:cNvSpPr>
            <a:spLocks/>
          </p:cNvSpPr>
          <p:nvPr/>
        </p:nvSpPr>
        <p:spPr bwMode="gray">
          <a:xfrm>
            <a:off x="6326868" y="3116275"/>
            <a:ext cx="179907" cy="179907"/>
          </a:xfrm>
          <a:prstGeom prst="ellipse">
            <a:avLst/>
          </a:prstGeom>
          <a:solidFill>
            <a:srgbClr val="40BFC8"/>
          </a:solidFill>
          <a:ln w="25400" cap="flat" cmpd="sng" algn="ctr">
            <a:solidFill>
              <a:srgbClr val="40BFC8"/>
            </a:solidFill>
            <a:prstDash val="solid"/>
          </a:ln>
          <a:effectLst/>
        </p:spPr>
        <p:txBody>
          <a:bodyPr rtlCol="0" anchor="ctr">
            <a:noAutofit/>
          </a:bodyPr>
          <a:lstStyle/>
          <a:p>
            <a:pPr marL="0" marR="0" lvl="0" indent="0" algn="ctr" defTabSz="914034" eaLnBrk="1" fontAlgn="ctr" latinLnBrk="0" hangingPunct="1">
              <a:lnSpc>
                <a:spcPct val="100000"/>
              </a:lnSpc>
              <a:spcBef>
                <a:spcPts val="0"/>
              </a:spcBef>
              <a:spcAft>
                <a:spcPts val="0"/>
              </a:spcAft>
              <a:buClrTx/>
              <a:buSzTx/>
              <a:buFontTx/>
              <a:buNone/>
              <a:tabLst/>
              <a:defRPr/>
            </a:pPr>
            <a:r>
              <a:rPr kumimoji="0" lang="en-US" sz="1200" b="1" i="0" u="none" strike="noStrike" kern="0" cap="none" spc="0" normalizeH="0" baseline="0" noProof="0" dirty="0">
                <a:ln>
                  <a:noFill/>
                </a:ln>
                <a:solidFill>
                  <a:srgbClr val="FFFFFF"/>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2</a:t>
            </a:r>
            <a:endParaRPr kumimoji="0" lang="en-US" altLang="zh-CN" sz="1200" b="1" i="0" u="none" strike="noStrike" kern="0" cap="none" spc="0" normalizeH="0" baseline="0" noProof="0" dirty="0">
              <a:ln>
                <a:noFill/>
              </a:ln>
              <a:solidFill>
                <a:srgbClr val="FFFFFF"/>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4" name="椭圆 203">
            <a:extLst>
              <a:ext uri="{FF2B5EF4-FFF2-40B4-BE49-F238E27FC236}">
                <a16:creationId xmlns:a16="http://schemas.microsoft.com/office/drawing/2014/main" id="{A5B2F0CD-BFBA-4513-ABDF-6109907D1CFF}"/>
              </a:ext>
            </a:extLst>
          </p:cNvPr>
          <p:cNvSpPr>
            <a:spLocks/>
          </p:cNvSpPr>
          <p:nvPr/>
        </p:nvSpPr>
        <p:spPr bwMode="gray">
          <a:xfrm>
            <a:off x="6326868" y="4604095"/>
            <a:ext cx="179907" cy="179907"/>
          </a:xfrm>
          <a:prstGeom prst="ellipse">
            <a:avLst/>
          </a:prstGeom>
          <a:solidFill>
            <a:srgbClr val="40BFC8"/>
          </a:solidFill>
          <a:ln w="25400" cap="flat" cmpd="sng" algn="ctr">
            <a:solidFill>
              <a:srgbClr val="40BFC8"/>
            </a:solidFill>
            <a:prstDash val="solid"/>
          </a:ln>
          <a:effectLst/>
        </p:spPr>
        <p:txBody>
          <a:bodyPr rtlCol="0" anchor="ctr">
            <a:noAutofit/>
          </a:bodyPr>
          <a:lstStyle/>
          <a:p>
            <a:pPr marL="0" marR="0" lvl="0" indent="0" algn="ctr" defTabSz="914034" eaLnBrk="1" fontAlgn="ctr" latinLnBrk="0" hangingPunct="1">
              <a:lnSpc>
                <a:spcPct val="100000"/>
              </a:lnSpc>
              <a:spcBef>
                <a:spcPts val="0"/>
              </a:spcBef>
              <a:spcAft>
                <a:spcPts val="0"/>
              </a:spcAft>
              <a:buClrTx/>
              <a:buSzTx/>
              <a:buFontTx/>
              <a:buNone/>
              <a:tabLst/>
              <a:defRPr/>
            </a:pPr>
            <a:r>
              <a:rPr kumimoji="0" lang="en-US" sz="1200" b="1" i="0" u="none" strike="noStrike" kern="0" cap="none" spc="0" normalizeH="0" baseline="0" noProof="0" dirty="0">
                <a:ln>
                  <a:noFill/>
                </a:ln>
                <a:solidFill>
                  <a:srgbClr val="FFFFFF"/>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3</a:t>
            </a:r>
            <a:endParaRPr kumimoji="0" lang="en-US" altLang="zh-CN" sz="1200" b="1" i="0" u="none" strike="noStrike" kern="0" cap="none" spc="0" normalizeH="0" baseline="0" noProof="0" dirty="0">
              <a:ln>
                <a:noFill/>
              </a:ln>
              <a:solidFill>
                <a:srgbClr val="FFFFFF"/>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205" name="直线连接符 254">
            <a:extLst>
              <a:ext uri="{FF2B5EF4-FFF2-40B4-BE49-F238E27FC236}">
                <a16:creationId xmlns:a16="http://schemas.microsoft.com/office/drawing/2014/main" id="{8BB6A88A-3D39-4CAA-8F7F-F0EACDE22706}"/>
              </a:ext>
            </a:extLst>
          </p:cNvPr>
          <p:cNvCxnSpPr>
            <a:stCxn id="203" idx="4"/>
            <a:endCxn id="204" idx="0"/>
          </p:cNvCxnSpPr>
          <p:nvPr/>
        </p:nvCxnSpPr>
        <p:spPr bwMode="gray">
          <a:xfrm>
            <a:off x="6416822" y="3296182"/>
            <a:ext cx="0" cy="1307913"/>
          </a:xfrm>
          <a:prstGeom prst="line">
            <a:avLst/>
          </a:prstGeom>
          <a:noFill/>
          <a:ln w="25400" cap="flat" cmpd="sng" algn="ctr">
            <a:solidFill>
              <a:srgbClr val="40BFC8"/>
            </a:solidFill>
            <a:prstDash val="solid"/>
            <a:miter lim="800000"/>
          </a:ln>
          <a:effectLst/>
        </p:spPr>
      </p:cxnSp>
      <p:sp>
        <p:nvSpPr>
          <p:cNvPr id="206" name="矩形 205">
            <a:extLst>
              <a:ext uri="{FF2B5EF4-FFF2-40B4-BE49-F238E27FC236}">
                <a16:creationId xmlns:a16="http://schemas.microsoft.com/office/drawing/2014/main" id="{EA4DD1A3-AAF3-4559-86FC-9FD5715E4687}"/>
              </a:ext>
            </a:extLst>
          </p:cNvPr>
          <p:cNvSpPr/>
          <p:nvPr/>
        </p:nvSpPr>
        <p:spPr bwMode="gray">
          <a:xfrm>
            <a:off x="6593978" y="4385330"/>
            <a:ext cx="5463725" cy="452360"/>
          </a:xfrm>
          <a:prstGeom prst="rect">
            <a:avLst/>
          </a:prstGeom>
          <a:noFill/>
          <a:ln w="28575" cap="flat" cmpd="sng" algn="ctr">
            <a:noFill/>
            <a:prstDash val="solid"/>
            <a:round/>
            <a:headEnd type="none" w="med" len="med"/>
            <a:tailEnd type="none" w="med" len="med"/>
          </a:ln>
          <a:effectLst/>
        </p:spPr>
        <p:txBody>
          <a:bodyPr vert="horz" wrap="square" lIns="91404" tIns="45702" rIns="91404" bIns="45702" numCol="1" rtlCol="0" anchor="t" anchorCtr="0" compatLnSpc="1">
            <a:prstTxWarp prst="textNoShape">
              <a:avLst/>
            </a:prstTxWarp>
            <a:noAutofit/>
          </a:bodyPr>
          <a:lstStyle/>
          <a:p>
            <a:pPr marL="0" marR="0" lvl="0" indent="0" defTabSz="914034" eaLnBrk="1" fontAlgn="ctr" latinLnBrk="0" hangingPunct="1">
              <a:lnSpc>
                <a:spcPct val="150000"/>
              </a:lnSpc>
              <a:spcBef>
                <a:spcPct val="0"/>
              </a:spcBef>
              <a:spcAft>
                <a:spcPct val="0"/>
              </a:spcAft>
              <a:buClr>
                <a:srgbClr val="CC9900"/>
              </a:buClr>
              <a:buSzTx/>
              <a:buFontTx/>
              <a:buNone/>
              <a:tabLst/>
              <a:defRPr/>
            </a:pPr>
            <a:r>
              <a:rPr kumimoji="0" lang="en-US" sz="1600" b="1" i="0" u="none" strike="noStrike" kern="0" cap="none" spc="0" normalizeH="0" baseline="0" noProof="0" dirty="0">
                <a:ln>
                  <a:noFill/>
                </a:ln>
                <a:solidFill>
                  <a:srgbClr val="000000"/>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Delivering configurations in </a:t>
            </a:r>
            <a:r>
              <a:rPr kumimoji="0" lang="en-US" sz="1600" b="1" i="0" u="none" strike="noStrike" kern="0" cap="none" spc="0" normalizeH="0" baseline="0" noProof="0">
                <a:ln>
                  <a:noFill/>
                </a:ln>
                <a:solidFill>
                  <a:srgbClr val="000000"/>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batches </a:t>
            </a:r>
          </a:p>
          <a:p>
            <a:pPr marL="0" marR="0" lvl="0" indent="0" defTabSz="914034" eaLnBrk="1" fontAlgn="ctr" latinLnBrk="0" hangingPunct="1">
              <a:lnSpc>
                <a:spcPct val="150000"/>
              </a:lnSpc>
              <a:spcBef>
                <a:spcPct val="0"/>
              </a:spcBef>
              <a:spcAft>
                <a:spcPct val="0"/>
              </a:spcAft>
              <a:buClr>
                <a:srgbClr val="CC9900"/>
              </a:buClr>
              <a:buSzTx/>
              <a:buFontTx/>
              <a:buNone/>
              <a:tabLst/>
              <a:defRPr/>
            </a:pPr>
            <a:r>
              <a:rPr kumimoji="0" lang="en-US" sz="1600" b="1" i="0" u="none" strike="noStrike" kern="0" cap="none" spc="0" normalizeH="0" baseline="0" noProof="0">
                <a:ln>
                  <a:noFill/>
                </a:ln>
                <a:solidFill>
                  <a:srgbClr val="000000"/>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by </a:t>
            </a:r>
            <a:r>
              <a:rPr kumimoji="0" lang="en-US" sz="1600" b="1" i="0" u="none" strike="noStrike" kern="0" cap="none" spc="0" normalizeH="0" baseline="0" noProof="0" dirty="0">
                <a:ln>
                  <a:noFill/>
                </a:ln>
                <a:solidFill>
                  <a:srgbClr val="000000"/>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device group</a:t>
            </a:r>
            <a:endParaRPr kumimoji="0" lang="en-US" altLang="zh-CN" sz="1600" b="1" i="0" u="none" strike="noStrike" kern="0" cap="none" spc="0" normalizeH="0" baseline="0" noProof="0" dirty="0">
              <a:ln>
                <a:noFill/>
              </a:ln>
              <a:solidFill>
                <a:srgbClr val="000000"/>
              </a:solidFill>
              <a:effectLst/>
              <a:uLnTx/>
              <a:uFillTx/>
              <a:latin typeface="Huawei Sans" panose="020C0503030203020204" pitchFamily="34" charset="0"/>
              <a:ea typeface="方正兰亭黑简体" panose="02000000000000000000" pitchFamily="2" charset="-122"/>
              <a:cs typeface="Microsoft YaHei" charset="-122"/>
              <a:sym typeface="Huawei Sans" panose="020C0503030203020204" pitchFamily="34" charset="0"/>
            </a:endParaRPr>
          </a:p>
        </p:txBody>
      </p:sp>
      <p:sp>
        <p:nvSpPr>
          <p:cNvPr id="207" name="矩形 206">
            <a:extLst>
              <a:ext uri="{FF2B5EF4-FFF2-40B4-BE49-F238E27FC236}">
                <a16:creationId xmlns:a16="http://schemas.microsoft.com/office/drawing/2014/main" id="{0057B327-47B5-4C84-BFE7-CAA1ACC32A5C}"/>
              </a:ext>
            </a:extLst>
          </p:cNvPr>
          <p:cNvSpPr/>
          <p:nvPr/>
        </p:nvSpPr>
        <p:spPr bwMode="gray">
          <a:xfrm>
            <a:off x="6642269" y="4890514"/>
            <a:ext cx="4792965" cy="864892"/>
          </a:xfrm>
          <a:prstGeom prst="rect">
            <a:avLst/>
          </a:prstGeom>
          <a:solidFill>
            <a:srgbClr val="F3FBFE">
              <a:lumMod val="95000"/>
            </a:srgbClr>
          </a:solidFill>
          <a:ln w="28575" cap="flat" cmpd="sng" algn="ctr">
            <a:noFill/>
            <a:prstDash val="solid"/>
            <a:round/>
            <a:headEnd type="none" w="med" len="med"/>
            <a:tailEnd type="none" w="med" len="med"/>
          </a:ln>
          <a:effectLst/>
        </p:spPr>
        <p:txBody>
          <a:bodyPr vert="horz" wrap="square" lIns="91404" tIns="45702" rIns="91404" bIns="45702" numCol="1" rtlCol="0" anchor="ctr" anchorCtr="0" compatLnSpc="1">
            <a:prstTxWarp prst="textNoShape">
              <a:avLst/>
            </a:prstTxWarp>
            <a:noAutofit/>
          </a:bodyPr>
          <a:lstStyle/>
          <a:p>
            <a:pPr marL="285750" indent="-285750" defTabSz="914034" fontAlgn="ctr">
              <a:spcBef>
                <a:spcPct val="0"/>
              </a:spcBef>
              <a:spcAft>
                <a:spcPct val="0"/>
              </a:spcAft>
              <a:buSzPct val="60000"/>
              <a:buFont typeface="Wingdings" panose="05000000000000000000" pitchFamily="2" charset="2"/>
              <a:buChar char="l"/>
              <a:defRPr/>
            </a:pPr>
            <a:r>
              <a:rPr lang="en-US" sz="1400" kern="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Some templates can be preset for common configurations (such as underlay), and device groups can be selected for batch delivery.</a:t>
            </a:r>
            <a:endParaRPr lang="en-US" altLang="zh-CN" sz="1400" kern="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9" name="椭圆 68">
            <a:extLst>
              <a:ext uri="{FF2B5EF4-FFF2-40B4-BE49-F238E27FC236}">
                <a16:creationId xmlns:a16="http://schemas.microsoft.com/office/drawing/2014/main" id="{166A9002-94E0-4725-8AF0-8D5AD3385C58}"/>
              </a:ext>
            </a:extLst>
          </p:cNvPr>
          <p:cNvSpPr/>
          <p:nvPr/>
        </p:nvSpPr>
        <p:spPr bwMode="gray">
          <a:xfrm>
            <a:off x="2974159" y="4088668"/>
            <a:ext cx="179907" cy="179907"/>
          </a:xfrm>
          <a:prstGeom prst="ellipse">
            <a:avLst/>
          </a:prstGeom>
          <a:solidFill>
            <a:srgbClr val="40BFC8"/>
          </a:solidFill>
          <a:ln w="25400" cap="flat" cmpd="sng" algn="ctr">
            <a:solidFill>
              <a:srgbClr val="40BFC8"/>
            </a:solidFill>
            <a:prstDash val="solid"/>
          </a:ln>
          <a:effectLst/>
        </p:spPr>
        <p:txBody>
          <a:bodyPr rtlCol="0" anchor="ctr"/>
          <a:lstStyle/>
          <a:p>
            <a:pPr marL="0" marR="0" lvl="0" indent="0" algn="ctr" defTabSz="914034" eaLnBrk="1" fontAlgn="auto" latinLnBrk="0" hangingPunct="1">
              <a:lnSpc>
                <a:spcPct val="100000"/>
              </a:lnSpc>
              <a:spcBef>
                <a:spcPts val="0"/>
              </a:spcBef>
              <a:spcAft>
                <a:spcPts val="0"/>
              </a:spcAft>
              <a:buClrTx/>
              <a:buSzTx/>
              <a:buFontTx/>
              <a:buNone/>
              <a:tabLst/>
              <a:defRPr/>
            </a:pPr>
            <a:r>
              <a:rPr kumimoji="0" lang="en-US" altLang="zh-CN" sz="1200" b="1" i="0" u="none" strike="noStrike" kern="0" cap="none" spc="0" normalizeH="0" baseline="0" noProof="0" dirty="0">
                <a:ln>
                  <a:noFill/>
                </a:ln>
                <a:solidFill>
                  <a:srgbClr val="FFFFFF"/>
                </a:solidFill>
                <a:effectLst/>
                <a:uLnTx/>
                <a:uFillTx/>
              </a:rPr>
              <a:t>1</a:t>
            </a:r>
            <a:endParaRPr kumimoji="0" lang="zh-CN" altLang="en-US" sz="1200" b="1" i="0" u="none" strike="noStrike" kern="0" cap="none" spc="0" normalizeH="0" baseline="0" noProof="0" dirty="0">
              <a:ln>
                <a:noFill/>
              </a:ln>
              <a:solidFill>
                <a:srgbClr val="FFFFFF"/>
              </a:solidFill>
              <a:effectLst/>
              <a:uLnTx/>
              <a:uFillTx/>
            </a:endParaRPr>
          </a:p>
        </p:txBody>
      </p:sp>
      <p:sp>
        <p:nvSpPr>
          <p:cNvPr id="70" name="椭圆 69">
            <a:extLst>
              <a:ext uri="{FF2B5EF4-FFF2-40B4-BE49-F238E27FC236}">
                <a16:creationId xmlns:a16="http://schemas.microsoft.com/office/drawing/2014/main" id="{8769F235-AD0C-491E-9388-D6615FA887C8}"/>
              </a:ext>
            </a:extLst>
          </p:cNvPr>
          <p:cNvSpPr/>
          <p:nvPr/>
        </p:nvSpPr>
        <p:spPr bwMode="gray">
          <a:xfrm>
            <a:off x="3170444" y="3655083"/>
            <a:ext cx="179907" cy="179907"/>
          </a:xfrm>
          <a:prstGeom prst="ellipse">
            <a:avLst/>
          </a:prstGeom>
          <a:solidFill>
            <a:srgbClr val="40BFC8"/>
          </a:solidFill>
          <a:ln w="25400" cap="flat" cmpd="sng" algn="ctr">
            <a:solidFill>
              <a:srgbClr val="40BFC8"/>
            </a:solidFill>
            <a:prstDash val="solid"/>
          </a:ln>
          <a:effectLst/>
        </p:spPr>
        <p:txBody>
          <a:bodyPr rtlCol="0" anchor="ctr"/>
          <a:lstStyle/>
          <a:p>
            <a:pPr marL="0" marR="0" lvl="0" indent="0" algn="ctr" defTabSz="914034" eaLnBrk="1" fontAlgn="auto" latinLnBrk="0" hangingPunct="1">
              <a:lnSpc>
                <a:spcPct val="100000"/>
              </a:lnSpc>
              <a:spcBef>
                <a:spcPts val="0"/>
              </a:spcBef>
              <a:spcAft>
                <a:spcPts val="0"/>
              </a:spcAft>
              <a:buClrTx/>
              <a:buSzTx/>
              <a:buFontTx/>
              <a:buNone/>
              <a:tabLst/>
              <a:defRPr/>
            </a:pPr>
            <a:r>
              <a:rPr kumimoji="0" lang="en-US" altLang="zh-CN" sz="1200" b="1" i="0" u="none" strike="noStrike" kern="0" cap="none" spc="0" normalizeH="0" baseline="0" noProof="0" dirty="0">
                <a:ln>
                  <a:noFill/>
                </a:ln>
                <a:solidFill>
                  <a:srgbClr val="FFFFFF"/>
                </a:solidFill>
                <a:effectLst/>
                <a:uLnTx/>
                <a:uFillTx/>
              </a:rPr>
              <a:t>2</a:t>
            </a:r>
            <a:endParaRPr kumimoji="0" lang="zh-CN" altLang="en-US" sz="1200" b="1" i="0" u="none" strike="noStrike" kern="0" cap="none" spc="0" normalizeH="0" baseline="0" noProof="0" dirty="0">
              <a:ln>
                <a:noFill/>
              </a:ln>
              <a:solidFill>
                <a:srgbClr val="FFFFFF"/>
              </a:solidFill>
              <a:effectLst/>
              <a:uLnTx/>
              <a:uFillTx/>
            </a:endParaRPr>
          </a:p>
        </p:txBody>
      </p:sp>
      <p:sp>
        <p:nvSpPr>
          <p:cNvPr id="71" name="任意多边形 117">
            <a:extLst>
              <a:ext uri="{FF2B5EF4-FFF2-40B4-BE49-F238E27FC236}">
                <a16:creationId xmlns:a16="http://schemas.microsoft.com/office/drawing/2014/main" id="{116F3FC1-A794-4B47-9BA4-3B9A2E11B18F}"/>
              </a:ext>
            </a:extLst>
          </p:cNvPr>
          <p:cNvSpPr/>
          <p:nvPr/>
        </p:nvSpPr>
        <p:spPr bwMode="gray">
          <a:xfrm>
            <a:off x="2545587" y="3941565"/>
            <a:ext cx="615438" cy="1616792"/>
          </a:xfrm>
          <a:custGeom>
            <a:avLst/>
            <a:gdLst>
              <a:gd name="connsiteX0" fmla="*/ 844420 w 1015703"/>
              <a:gd name="connsiteY0" fmla="*/ 2066189 h 2066189"/>
              <a:gd name="connsiteX1" fmla="*/ 1042 w 1015703"/>
              <a:gd name="connsiteY1" fmla="*/ 1018624 h 2066189"/>
              <a:gd name="connsiteX2" fmla="*/ 995341 w 1015703"/>
              <a:gd name="connsiteY2" fmla="*/ 974236 h 2066189"/>
              <a:gd name="connsiteX3" fmla="*/ 666867 w 1015703"/>
              <a:gd name="connsiteY3" fmla="*/ 121979 h 2066189"/>
              <a:gd name="connsiteX4" fmla="*/ 613601 w 1015703"/>
              <a:gd name="connsiteY4" fmla="*/ 24325 h 2066189"/>
              <a:gd name="connsiteX0" fmla="*/ 844420 w 1015703"/>
              <a:gd name="connsiteY0" fmla="*/ 2080771 h 2080771"/>
              <a:gd name="connsiteX1" fmla="*/ 1042 w 1015703"/>
              <a:gd name="connsiteY1" fmla="*/ 1033206 h 2080771"/>
              <a:gd name="connsiteX2" fmla="*/ 995341 w 1015703"/>
              <a:gd name="connsiteY2" fmla="*/ 988818 h 2080771"/>
              <a:gd name="connsiteX3" fmla="*/ 666867 w 1015703"/>
              <a:gd name="connsiteY3" fmla="*/ 136561 h 2080771"/>
              <a:gd name="connsiteX4" fmla="*/ 779663 w 1015703"/>
              <a:gd name="connsiteY4" fmla="*/ 17898 h 2080771"/>
              <a:gd name="connsiteX0" fmla="*/ 844420 w 1050946"/>
              <a:gd name="connsiteY0" fmla="*/ 2068048 h 2068048"/>
              <a:gd name="connsiteX1" fmla="*/ 1042 w 1050946"/>
              <a:gd name="connsiteY1" fmla="*/ 1020483 h 2068048"/>
              <a:gd name="connsiteX2" fmla="*/ 995341 w 1050946"/>
              <a:gd name="connsiteY2" fmla="*/ 976095 h 2068048"/>
              <a:gd name="connsiteX3" fmla="*/ 891537 w 1050946"/>
              <a:gd name="connsiteY3" fmla="*/ 239380 h 2068048"/>
              <a:gd name="connsiteX4" fmla="*/ 779663 w 1050946"/>
              <a:gd name="connsiteY4" fmla="*/ 5175 h 2068048"/>
              <a:gd name="connsiteX0" fmla="*/ 844420 w 1027613"/>
              <a:gd name="connsiteY0" fmla="*/ 2062873 h 2062873"/>
              <a:gd name="connsiteX1" fmla="*/ 1042 w 1027613"/>
              <a:gd name="connsiteY1" fmla="*/ 1015308 h 2062873"/>
              <a:gd name="connsiteX2" fmla="*/ 995341 w 1027613"/>
              <a:gd name="connsiteY2" fmla="*/ 970920 h 2062873"/>
              <a:gd name="connsiteX3" fmla="*/ 779663 w 1027613"/>
              <a:gd name="connsiteY3" fmla="*/ 0 h 2062873"/>
              <a:gd name="connsiteX0" fmla="*/ 844297 w 1018535"/>
              <a:gd name="connsiteY0" fmla="*/ 2062873 h 2062873"/>
              <a:gd name="connsiteX1" fmla="*/ 919 w 1018535"/>
              <a:gd name="connsiteY1" fmla="*/ 1015308 h 2062873"/>
              <a:gd name="connsiteX2" fmla="*/ 985449 w 1018535"/>
              <a:gd name="connsiteY2" fmla="*/ 834370 h 2062873"/>
              <a:gd name="connsiteX3" fmla="*/ 779540 w 1018535"/>
              <a:gd name="connsiteY3" fmla="*/ 0 h 2062873"/>
              <a:gd name="connsiteX0" fmla="*/ 844296 w 1024764"/>
              <a:gd name="connsiteY0" fmla="*/ 2125896 h 2125896"/>
              <a:gd name="connsiteX1" fmla="*/ 918 w 1024764"/>
              <a:gd name="connsiteY1" fmla="*/ 1078331 h 2125896"/>
              <a:gd name="connsiteX2" fmla="*/ 985448 w 1024764"/>
              <a:gd name="connsiteY2" fmla="*/ 897393 h 2125896"/>
              <a:gd name="connsiteX3" fmla="*/ 818612 w 1024764"/>
              <a:gd name="connsiteY3" fmla="*/ 0 h 2125896"/>
              <a:gd name="connsiteX0" fmla="*/ 844069 w 1007249"/>
              <a:gd name="connsiteY0" fmla="*/ 2125896 h 2125896"/>
              <a:gd name="connsiteX1" fmla="*/ 691 w 1007249"/>
              <a:gd name="connsiteY1" fmla="*/ 1078331 h 2125896"/>
              <a:gd name="connsiteX2" fmla="*/ 965685 w 1007249"/>
              <a:gd name="connsiteY2" fmla="*/ 1096967 h 2125896"/>
              <a:gd name="connsiteX3" fmla="*/ 818385 w 1007249"/>
              <a:gd name="connsiteY3" fmla="*/ 0 h 2125896"/>
              <a:gd name="connsiteX0" fmla="*/ 834315 w 996846"/>
              <a:gd name="connsiteY0" fmla="*/ 2125896 h 2125896"/>
              <a:gd name="connsiteX1" fmla="*/ 706 w 996846"/>
              <a:gd name="connsiteY1" fmla="*/ 1204378 h 2125896"/>
              <a:gd name="connsiteX2" fmla="*/ 955931 w 996846"/>
              <a:gd name="connsiteY2" fmla="*/ 1096967 h 2125896"/>
              <a:gd name="connsiteX3" fmla="*/ 808631 w 996846"/>
              <a:gd name="connsiteY3" fmla="*/ 0 h 2125896"/>
              <a:gd name="connsiteX0" fmla="*/ 835098 w 997629"/>
              <a:gd name="connsiteY0" fmla="*/ 2125896 h 2125896"/>
              <a:gd name="connsiteX1" fmla="*/ 1489 w 997629"/>
              <a:gd name="connsiteY1" fmla="*/ 1204378 h 2125896"/>
              <a:gd name="connsiteX2" fmla="*/ 956714 w 997629"/>
              <a:gd name="connsiteY2" fmla="*/ 1096967 h 2125896"/>
              <a:gd name="connsiteX3" fmla="*/ 809414 w 997629"/>
              <a:gd name="connsiteY3" fmla="*/ 0 h 2125896"/>
              <a:gd name="connsiteX0" fmla="*/ 835098 w 984118"/>
              <a:gd name="connsiteY0" fmla="*/ 2115392 h 2115392"/>
              <a:gd name="connsiteX1" fmla="*/ 1489 w 984118"/>
              <a:gd name="connsiteY1" fmla="*/ 1193874 h 2115392"/>
              <a:gd name="connsiteX2" fmla="*/ 956714 w 984118"/>
              <a:gd name="connsiteY2" fmla="*/ 1086463 h 2115392"/>
              <a:gd name="connsiteX3" fmla="*/ 721499 w 984118"/>
              <a:gd name="connsiteY3" fmla="*/ 0 h 2115392"/>
              <a:gd name="connsiteX0" fmla="*/ 834675 w 1011121"/>
              <a:gd name="connsiteY0" fmla="*/ 2115392 h 2115392"/>
              <a:gd name="connsiteX1" fmla="*/ 1066 w 1011121"/>
              <a:gd name="connsiteY1" fmla="*/ 1193874 h 2115392"/>
              <a:gd name="connsiteX2" fmla="*/ 985596 w 1011121"/>
              <a:gd name="connsiteY2" fmla="*/ 1086463 h 2115392"/>
              <a:gd name="connsiteX3" fmla="*/ 721076 w 1011121"/>
              <a:gd name="connsiteY3" fmla="*/ 0 h 2115392"/>
              <a:gd name="connsiteX0" fmla="*/ 834675 w 1019735"/>
              <a:gd name="connsiteY0" fmla="*/ 2115392 h 2115392"/>
              <a:gd name="connsiteX1" fmla="*/ 1066 w 1019735"/>
              <a:gd name="connsiteY1" fmla="*/ 1193874 h 2115392"/>
              <a:gd name="connsiteX2" fmla="*/ 985596 w 1019735"/>
              <a:gd name="connsiteY2" fmla="*/ 1086463 h 2115392"/>
              <a:gd name="connsiteX3" fmla="*/ 721076 w 1019735"/>
              <a:gd name="connsiteY3" fmla="*/ 0 h 2115392"/>
              <a:gd name="connsiteX0" fmla="*/ 834675 w 999027"/>
              <a:gd name="connsiteY0" fmla="*/ 2083880 h 2083880"/>
              <a:gd name="connsiteX1" fmla="*/ 1066 w 999027"/>
              <a:gd name="connsiteY1" fmla="*/ 1162362 h 2083880"/>
              <a:gd name="connsiteX2" fmla="*/ 985596 w 999027"/>
              <a:gd name="connsiteY2" fmla="*/ 1054951 h 2083880"/>
              <a:gd name="connsiteX3" fmla="*/ 535479 w 999027"/>
              <a:gd name="connsiteY3" fmla="*/ 0 h 2083880"/>
              <a:gd name="connsiteX0" fmla="*/ 834675 w 1012007"/>
              <a:gd name="connsiteY0" fmla="*/ 2083880 h 2083880"/>
              <a:gd name="connsiteX1" fmla="*/ 1066 w 1012007"/>
              <a:gd name="connsiteY1" fmla="*/ 1162362 h 2083880"/>
              <a:gd name="connsiteX2" fmla="*/ 985596 w 1012007"/>
              <a:gd name="connsiteY2" fmla="*/ 1054951 h 2083880"/>
              <a:gd name="connsiteX3" fmla="*/ 535479 w 1012007"/>
              <a:gd name="connsiteY3" fmla="*/ 0 h 2083880"/>
              <a:gd name="connsiteX0" fmla="*/ 849846 w 1027176"/>
              <a:gd name="connsiteY0" fmla="*/ 2083880 h 2083880"/>
              <a:gd name="connsiteX1" fmla="*/ 1031 w 1027176"/>
              <a:gd name="connsiteY1" fmla="*/ 1304357 h 2083880"/>
              <a:gd name="connsiteX2" fmla="*/ 1000767 w 1027176"/>
              <a:gd name="connsiteY2" fmla="*/ 1054951 h 2083880"/>
              <a:gd name="connsiteX3" fmla="*/ 550650 w 1027176"/>
              <a:gd name="connsiteY3" fmla="*/ 0 h 2083880"/>
              <a:gd name="connsiteX0" fmla="*/ 849415 w 849416"/>
              <a:gd name="connsiteY0" fmla="*/ 2083880 h 2083880"/>
              <a:gd name="connsiteX1" fmla="*/ 600 w 849416"/>
              <a:gd name="connsiteY1" fmla="*/ 1304357 h 2083880"/>
              <a:gd name="connsiteX2" fmla="*/ 711441 w 849416"/>
              <a:gd name="connsiteY2" fmla="*/ 849058 h 2083880"/>
              <a:gd name="connsiteX3" fmla="*/ 550219 w 849416"/>
              <a:gd name="connsiteY3" fmla="*/ 0 h 2083880"/>
              <a:gd name="connsiteX0" fmla="*/ 849415 w 849415"/>
              <a:gd name="connsiteY0" fmla="*/ 2083880 h 2083880"/>
              <a:gd name="connsiteX1" fmla="*/ 600 w 849415"/>
              <a:gd name="connsiteY1" fmla="*/ 1304357 h 2083880"/>
              <a:gd name="connsiteX2" fmla="*/ 711441 w 849415"/>
              <a:gd name="connsiteY2" fmla="*/ 849058 h 2083880"/>
              <a:gd name="connsiteX3" fmla="*/ 550219 w 849415"/>
              <a:gd name="connsiteY3" fmla="*/ 0 h 2083880"/>
              <a:gd name="connsiteX0" fmla="*/ 849403 w 849403"/>
              <a:gd name="connsiteY0" fmla="*/ 2083880 h 2083880"/>
              <a:gd name="connsiteX1" fmla="*/ 588 w 849403"/>
              <a:gd name="connsiteY1" fmla="*/ 1304357 h 2083880"/>
              <a:gd name="connsiteX2" fmla="*/ 711429 w 849403"/>
              <a:gd name="connsiteY2" fmla="*/ 849058 h 2083880"/>
              <a:gd name="connsiteX3" fmla="*/ 550207 w 849403"/>
              <a:gd name="connsiteY3" fmla="*/ 0 h 2083880"/>
              <a:gd name="connsiteX0" fmla="*/ 849402 w 849402"/>
              <a:gd name="connsiteY0" fmla="*/ 2083880 h 2083880"/>
              <a:gd name="connsiteX1" fmla="*/ 587 w 849402"/>
              <a:gd name="connsiteY1" fmla="*/ 1304357 h 2083880"/>
              <a:gd name="connsiteX2" fmla="*/ 711428 w 849402"/>
              <a:gd name="connsiteY2" fmla="*/ 849058 h 2083880"/>
              <a:gd name="connsiteX3" fmla="*/ 550206 w 849402"/>
              <a:gd name="connsiteY3" fmla="*/ 0 h 2083880"/>
              <a:gd name="connsiteX0" fmla="*/ 849402 w 849402"/>
              <a:gd name="connsiteY0" fmla="*/ 2083880 h 2083880"/>
              <a:gd name="connsiteX1" fmla="*/ 587 w 849402"/>
              <a:gd name="connsiteY1" fmla="*/ 1304357 h 2083880"/>
              <a:gd name="connsiteX2" fmla="*/ 711428 w 849402"/>
              <a:gd name="connsiteY2" fmla="*/ 849058 h 2083880"/>
              <a:gd name="connsiteX3" fmla="*/ 550206 w 849402"/>
              <a:gd name="connsiteY3" fmla="*/ 0 h 2083880"/>
            </a:gdLst>
            <a:ahLst/>
            <a:cxnLst>
              <a:cxn ang="0">
                <a:pos x="connsiteX0" y="connsiteY0"/>
              </a:cxn>
              <a:cxn ang="0">
                <a:pos x="connsiteX1" y="connsiteY1"/>
              </a:cxn>
              <a:cxn ang="0">
                <a:pos x="connsiteX2" y="connsiteY2"/>
              </a:cxn>
              <a:cxn ang="0">
                <a:pos x="connsiteX3" y="connsiteY3"/>
              </a:cxn>
            </a:cxnLst>
            <a:rect l="l" t="t" r="r" b="b"/>
            <a:pathLst>
              <a:path w="849402" h="2083880">
                <a:moveTo>
                  <a:pt x="849402" y="2083880"/>
                </a:moveTo>
                <a:cubicBezTo>
                  <a:pt x="415136" y="1651093"/>
                  <a:pt x="23583" y="1510161"/>
                  <a:pt x="587" y="1304357"/>
                </a:cubicBezTo>
                <a:cubicBezTo>
                  <a:pt x="-22409" y="1098553"/>
                  <a:pt x="637564" y="1312579"/>
                  <a:pt x="711428" y="849058"/>
                </a:cubicBezTo>
                <a:cubicBezTo>
                  <a:pt x="709268" y="378439"/>
                  <a:pt x="728492" y="260531"/>
                  <a:pt x="550206" y="0"/>
                </a:cubicBezTo>
              </a:path>
            </a:pathLst>
          </a:custGeom>
          <a:noFill/>
          <a:ln w="25400" cap="flat" cmpd="sng" algn="ctr">
            <a:solidFill>
              <a:srgbClr val="40BFC8">
                <a:alpha val="50000"/>
              </a:srgbClr>
            </a:solidFill>
            <a:prstDash val="solid"/>
            <a:round/>
            <a:headEnd type="none" w="med" len="med"/>
            <a:tailEnd type="triangle" w="med" len="med"/>
          </a:ln>
          <a:effectLst/>
        </p:spPr>
        <p:txBody>
          <a:bodyPr rtlCol="0" anchor="ctr"/>
          <a:lstStyle/>
          <a:p>
            <a:pPr marL="0" marR="0" lvl="0" indent="0" algn="ctr" defTabSz="914034" eaLnBrk="1" fontAlgn="auto" latinLnBrk="0" hangingPunct="1">
              <a:lnSpc>
                <a:spcPct val="100000"/>
              </a:lnSpc>
              <a:spcBef>
                <a:spcPts val="0"/>
              </a:spcBef>
              <a:spcAft>
                <a:spcPts val="0"/>
              </a:spcAft>
              <a:buClrTx/>
              <a:buSzTx/>
              <a:buFontTx/>
              <a:buNone/>
              <a:tabLst/>
              <a:defRPr/>
            </a:pPr>
            <a:endParaRPr kumimoji="0" lang="zh-CN" altLang="en-US" sz="1799" b="0" i="0" u="none" strike="noStrike" kern="0" cap="none" spc="0" normalizeH="0" baseline="0" noProof="0">
              <a:ln>
                <a:noFill/>
              </a:ln>
              <a:solidFill>
                <a:srgbClr val="000000"/>
              </a:solidFill>
              <a:effectLst/>
              <a:uLnTx/>
              <a:uFillTx/>
            </a:endParaRPr>
          </a:p>
        </p:txBody>
      </p:sp>
      <p:cxnSp>
        <p:nvCxnSpPr>
          <p:cNvPr id="72" name="曲线连接符 4">
            <a:extLst>
              <a:ext uri="{FF2B5EF4-FFF2-40B4-BE49-F238E27FC236}">
                <a16:creationId xmlns:a16="http://schemas.microsoft.com/office/drawing/2014/main" id="{9B4712C2-931B-4157-ABAF-4C3AE1B52187}"/>
              </a:ext>
            </a:extLst>
          </p:cNvPr>
          <p:cNvCxnSpPr>
            <a:cxnSpLocks/>
          </p:cNvCxnSpPr>
          <p:nvPr/>
        </p:nvCxnSpPr>
        <p:spPr bwMode="gray">
          <a:xfrm rot="10800000" flipV="1">
            <a:off x="3266654" y="3914672"/>
            <a:ext cx="1631706" cy="1749508"/>
          </a:xfrm>
          <a:prstGeom prst="curvedConnector2">
            <a:avLst/>
          </a:prstGeom>
          <a:noFill/>
          <a:ln w="25400" cap="flat" cmpd="sng" algn="ctr">
            <a:solidFill>
              <a:srgbClr val="40BFC8">
                <a:alpha val="50000"/>
              </a:srgbClr>
            </a:solidFill>
            <a:prstDash val="solid"/>
            <a:round/>
            <a:headEnd type="none" w="med" len="med"/>
            <a:tailEnd type="triangle" w="med" len="med"/>
          </a:ln>
          <a:effectLst/>
        </p:spPr>
      </p:cxnSp>
      <p:sp>
        <p:nvSpPr>
          <p:cNvPr id="75" name="椭圆 74">
            <a:extLst>
              <a:ext uri="{FF2B5EF4-FFF2-40B4-BE49-F238E27FC236}">
                <a16:creationId xmlns:a16="http://schemas.microsoft.com/office/drawing/2014/main" id="{6A7A9B98-ED25-4A37-9EAA-3B86DAEF4C4B}"/>
              </a:ext>
            </a:extLst>
          </p:cNvPr>
          <p:cNvSpPr>
            <a:spLocks/>
          </p:cNvSpPr>
          <p:nvPr/>
        </p:nvSpPr>
        <p:spPr bwMode="gray">
          <a:xfrm>
            <a:off x="4256181" y="4119679"/>
            <a:ext cx="179907" cy="179907"/>
          </a:xfrm>
          <a:prstGeom prst="ellipse">
            <a:avLst/>
          </a:prstGeom>
          <a:solidFill>
            <a:srgbClr val="40BFC8"/>
          </a:solidFill>
          <a:ln w="25400" cap="flat" cmpd="sng" algn="ctr">
            <a:solidFill>
              <a:srgbClr val="40BFC8"/>
            </a:solidFill>
            <a:prstDash val="solid"/>
          </a:ln>
          <a:effectLst/>
        </p:spPr>
        <p:txBody>
          <a:bodyPr rtlCol="0" anchor="ctr"/>
          <a:lstStyle/>
          <a:p>
            <a:pPr marL="0" marR="0" lvl="0" indent="0" algn="ctr" defTabSz="914034" eaLnBrk="1" fontAlgn="auto" latinLnBrk="0" hangingPunct="1">
              <a:lnSpc>
                <a:spcPct val="100000"/>
              </a:lnSpc>
              <a:spcBef>
                <a:spcPts val="0"/>
              </a:spcBef>
              <a:spcAft>
                <a:spcPts val="0"/>
              </a:spcAft>
              <a:buClrTx/>
              <a:buSzTx/>
              <a:buFontTx/>
              <a:buNone/>
              <a:tabLst/>
              <a:defRPr/>
            </a:pPr>
            <a:r>
              <a:rPr kumimoji="0" lang="en-US" altLang="zh-CN" sz="1200" b="1" i="0" u="none" strike="noStrike" kern="0" cap="none" spc="0" normalizeH="0" baseline="0" noProof="0" dirty="0">
                <a:ln>
                  <a:noFill/>
                </a:ln>
                <a:solidFill>
                  <a:srgbClr val="FFFFFF"/>
                </a:solidFill>
                <a:effectLst/>
                <a:uLnTx/>
                <a:uFillTx/>
              </a:rPr>
              <a:t>3</a:t>
            </a:r>
            <a:endParaRPr kumimoji="0" lang="zh-CN" altLang="en-US" sz="1200" b="1" i="0" u="none" strike="noStrike" kern="0" cap="none" spc="0" normalizeH="0" baseline="0" noProof="0" dirty="0">
              <a:ln>
                <a:noFill/>
              </a:ln>
              <a:solidFill>
                <a:srgbClr val="FFFFFF"/>
              </a:solidFill>
              <a:effectLst/>
              <a:uLnTx/>
              <a:uFillTx/>
            </a:endParaRPr>
          </a:p>
        </p:txBody>
      </p:sp>
      <p:sp>
        <p:nvSpPr>
          <p:cNvPr id="76" name="矩形 75">
            <a:extLst>
              <a:ext uri="{FF2B5EF4-FFF2-40B4-BE49-F238E27FC236}">
                <a16:creationId xmlns:a16="http://schemas.microsoft.com/office/drawing/2014/main" id="{D798AAC9-228D-4547-A8B9-F5200CBD31A0}"/>
              </a:ext>
            </a:extLst>
          </p:cNvPr>
          <p:cNvSpPr/>
          <p:nvPr/>
        </p:nvSpPr>
        <p:spPr bwMode="gray">
          <a:xfrm>
            <a:off x="6354880" y="986418"/>
            <a:ext cx="5013589" cy="369188"/>
          </a:xfrm>
          <a:prstGeom prst="rect">
            <a:avLst/>
          </a:prstGeom>
        </p:spPr>
        <p:txBody>
          <a:bodyPr wrap="square">
            <a:noAutofit/>
          </a:bodyPr>
          <a:lstStyle/>
          <a:p>
            <a:pPr marL="0" marR="0" lvl="0" indent="0" algn="ctr" defTabSz="1218956" eaLnBrk="1" fontAlgn="ctr" latinLnBrk="0" hangingPunct="1">
              <a:lnSpc>
                <a:spcPct val="100000"/>
              </a:lnSpc>
              <a:spcBef>
                <a:spcPct val="0"/>
              </a:spcBef>
              <a:spcAft>
                <a:spcPct val="0"/>
              </a:spcAft>
              <a:buClrTx/>
              <a:buSzTx/>
              <a:buFontTx/>
              <a:buNone/>
              <a:tabLst/>
              <a:defRPr/>
            </a:pPr>
            <a:r>
              <a:rPr kumimoji="0" lang="en-US" sz="1799" b="1" i="0" u="none" strike="noStrike" kern="0" cap="none" spc="0" normalizeH="0" baseline="0" noProof="0" dirty="0">
                <a:ln>
                  <a:noFill/>
                </a:ln>
                <a:effectLst/>
                <a:uLnTx/>
                <a:uFillTx/>
                <a:latin typeface="Huawei Sans" panose="020C0503030203020204" pitchFamily="34" charset="0"/>
                <a:ea typeface="方正兰亭黑简体" panose="02000000000000000000" pitchFamily="2" charset="-122"/>
                <a:sym typeface="Huawei Sans" panose="020C0503030203020204" pitchFamily="34" charset="0"/>
              </a:rPr>
              <a:t>Implementation process</a:t>
            </a:r>
            <a:endParaRPr kumimoji="0" lang="en-US" altLang="zh-CN" sz="1799" b="1" i="0" u="none" strike="noStrike" kern="0" cap="none" spc="0" normalizeH="0" baseline="0" noProof="0" dirty="0">
              <a:ln>
                <a:noFill/>
              </a:ln>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1415746454"/>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4" name="组合 73">
            <a:extLst>
              <a:ext uri="{FF2B5EF4-FFF2-40B4-BE49-F238E27FC236}">
                <a16:creationId xmlns:a16="http://schemas.microsoft.com/office/drawing/2014/main" id="{5FE20759-E092-4758-A87B-28277A583C91}"/>
              </a:ext>
            </a:extLst>
          </p:cNvPr>
          <p:cNvGrpSpPr/>
          <p:nvPr/>
        </p:nvGrpSpPr>
        <p:grpSpPr>
          <a:xfrm>
            <a:off x="516292" y="1396662"/>
            <a:ext cx="5615942" cy="4583771"/>
            <a:chOff x="510272" y="205194"/>
            <a:chExt cx="5615942" cy="4583771"/>
          </a:xfrm>
        </p:grpSpPr>
        <p:grpSp>
          <p:nvGrpSpPr>
            <p:cNvPr id="75" name="组合 74">
              <a:extLst>
                <a:ext uri="{FF2B5EF4-FFF2-40B4-BE49-F238E27FC236}">
                  <a16:creationId xmlns:a16="http://schemas.microsoft.com/office/drawing/2014/main" id="{53852AEB-1D97-42D2-AEEB-62A76800627C}"/>
                </a:ext>
              </a:extLst>
            </p:cNvPr>
            <p:cNvGrpSpPr/>
            <p:nvPr/>
          </p:nvGrpSpPr>
          <p:grpSpPr>
            <a:xfrm>
              <a:off x="1807712" y="4134050"/>
              <a:ext cx="3021062" cy="654915"/>
              <a:chOff x="7687824" y="1747132"/>
              <a:chExt cx="3021062" cy="654915"/>
            </a:xfrm>
          </p:grpSpPr>
          <p:cxnSp>
            <p:nvCxnSpPr>
              <p:cNvPr id="112" name="直接连接符 111">
                <a:extLst>
                  <a:ext uri="{FF2B5EF4-FFF2-40B4-BE49-F238E27FC236}">
                    <a16:creationId xmlns:a16="http://schemas.microsoft.com/office/drawing/2014/main" id="{B8AEACEE-104C-4FD4-9582-147C96610FC8}"/>
                  </a:ext>
                </a:extLst>
              </p:cNvPr>
              <p:cNvCxnSpPr>
                <a:cxnSpLocks/>
                <a:stCxn id="116" idx="0"/>
              </p:cNvCxnSpPr>
              <p:nvPr/>
            </p:nvCxnSpPr>
            <p:spPr bwMode="gray">
              <a:xfrm flipV="1">
                <a:off x="8762502" y="1747132"/>
                <a:ext cx="433345" cy="160514"/>
              </a:xfrm>
              <a:prstGeom prst="line">
                <a:avLst/>
              </a:prstGeom>
              <a:noFill/>
              <a:ln w="9525" cap="flat" cmpd="sng" algn="ctr">
                <a:solidFill>
                  <a:schemeClr val="tx1"/>
                </a:solidFill>
                <a:prstDash val="dash"/>
              </a:ln>
              <a:effectLst/>
            </p:spPr>
          </p:cxnSp>
          <p:cxnSp>
            <p:nvCxnSpPr>
              <p:cNvPr id="113" name="直接连接符 112">
                <a:extLst>
                  <a:ext uri="{FF2B5EF4-FFF2-40B4-BE49-F238E27FC236}">
                    <a16:creationId xmlns:a16="http://schemas.microsoft.com/office/drawing/2014/main" id="{41A20C96-339B-4E0F-A60D-25D4D74B4415}"/>
                  </a:ext>
                </a:extLst>
              </p:cNvPr>
              <p:cNvCxnSpPr>
                <a:cxnSpLocks/>
              </p:cNvCxnSpPr>
              <p:nvPr/>
            </p:nvCxnSpPr>
            <p:spPr bwMode="gray">
              <a:xfrm>
                <a:off x="9798772" y="2056701"/>
                <a:ext cx="51260" cy="27593"/>
              </a:xfrm>
              <a:prstGeom prst="line">
                <a:avLst/>
              </a:prstGeom>
              <a:noFill/>
              <a:ln w="9525" cap="flat" cmpd="sng" algn="ctr">
                <a:solidFill>
                  <a:srgbClr val="0070C0"/>
                </a:solidFill>
                <a:prstDash val="dash"/>
              </a:ln>
              <a:effectLst/>
            </p:spPr>
          </p:cxnSp>
          <p:cxnSp>
            <p:nvCxnSpPr>
              <p:cNvPr id="114" name="直接连接符 113">
                <a:extLst>
                  <a:ext uri="{FF2B5EF4-FFF2-40B4-BE49-F238E27FC236}">
                    <a16:creationId xmlns:a16="http://schemas.microsoft.com/office/drawing/2014/main" id="{7D364B02-4BCA-4602-8E65-7097B068EBCF}"/>
                  </a:ext>
                </a:extLst>
              </p:cNvPr>
              <p:cNvCxnSpPr>
                <a:cxnSpLocks/>
                <a:stCxn id="115" idx="0"/>
              </p:cNvCxnSpPr>
              <p:nvPr/>
            </p:nvCxnSpPr>
            <p:spPr bwMode="gray">
              <a:xfrm flipV="1">
                <a:off x="7939284" y="1747132"/>
                <a:ext cx="1256563" cy="242421"/>
              </a:xfrm>
              <a:prstGeom prst="line">
                <a:avLst/>
              </a:prstGeom>
              <a:noFill/>
              <a:ln w="9525" cap="flat" cmpd="sng" algn="ctr">
                <a:solidFill>
                  <a:schemeClr val="tx1"/>
                </a:solidFill>
                <a:prstDash val="dash"/>
              </a:ln>
              <a:effectLst/>
            </p:spPr>
          </p:cxnSp>
          <p:pic>
            <p:nvPicPr>
              <p:cNvPr id="115" name="图片 114">
                <a:extLst>
                  <a:ext uri="{FF2B5EF4-FFF2-40B4-BE49-F238E27FC236}">
                    <a16:creationId xmlns:a16="http://schemas.microsoft.com/office/drawing/2014/main" id="{D6B0416F-E3DC-40D8-8CE5-44233EDD1EB1}"/>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7687824" y="1989553"/>
                <a:ext cx="502920" cy="412494"/>
              </a:xfrm>
              <a:prstGeom prst="rect">
                <a:avLst/>
              </a:prstGeom>
            </p:spPr>
          </p:pic>
          <p:pic>
            <p:nvPicPr>
              <p:cNvPr id="116" name="图片 115">
                <a:extLst>
                  <a:ext uri="{FF2B5EF4-FFF2-40B4-BE49-F238E27FC236}">
                    <a16:creationId xmlns:a16="http://schemas.microsoft.com/office/drawing/2014/main" id="{A0A93239-CFE2-43D3-9FB1-5246E0DA82FD}"/>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8511042" y="1907646"/>
                <a:ext cx="502920" cy="412494"/>
              </a:xfrm>
              <a:prstGeom prst="rect">
                <a:avLst/>
              </a:prstGeom>
            </p:spPr>
          </p:pic>
          <p:pic>
            <p:nvPicPr>
              <p:cNvPr id="117" name="图片 116">
                <a:extLst>
                  <a:ext uri="{FF2B5EF4-FFF2-40B4-BE49-F238E27FC236}">
                    <a16:creationId xmlns:a16="http://schemas.microsoft.com/office/drawing/2014/main" id="{446BBC5C-4688-4E4D-9475-A2790C03633F}"/>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9358504" y="1910070"/>
                <a:ext cx="502920" cy="412494"/>
              </a:xfrm>
              <a:prstGeom prst="rect">
                <a:avLst/>
              </a:prstGeom>
            </p:spPr>
          </p:pic>
          <p:pic>
            <p:nvPicPr>
              <p:cNvPr id="118" name="图片 117">
                <a:extLst>
                  <a:ext uri="{FF2B5EF4-FFF2-40B4-BE49-F238E27FC236}">
                    <a16:creationId xmlns:a16="http://schemas.microsoft.com/office/drawing/2014/main" id="{50A404FA-FBF1-4D35-9FEF-0D28AE4731CA}"/>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10205966" y="1989553"/>
                <a:ext cx="502920" cy="412494"/>
              </a:xfrm>
              <a:prstGeom prst="rect">
                <a:avLst/>
              </a:prstGeom>
            </p:spPr>
          </p:pic>
          <p:cxnSp>
            <p:nvCxnSpPr>
              <p:cNvPr id="119" name="直接连接符 118">
                <a:extLst>
                  <a:ext uri="{FF2B5EF4-FFF2-40B4-BE49-F238E27FC236}">
                    <a16:creationId xmlns:a16="http://schemas.microsoft.com/office/drawing/2014/main" id="{787376AA-F65E-4FAE-86A8-E8FCB70116A0}"/>
                  </a:ext>
                </a:extLst>
              </p:cNvPr>
              <p:cNvCxnSpPr>
                <a:cxnSpLocks/>
                <a:stCxn id="115" idx="3"/>
                <a:endCxn id="116" idx="1"/>
              </p:cNvCxnSpPr>
              <p:nvPr/>
            </p:nvCxnSpPr>
            <p:spPr bwMode="gray">
              <a:xfrm flipV="1">
                <a:off x="8190744" y="2113893"/>
                <a:ext cx="320298" cy="81907"/>
              </a:xfrm>
              <a:prstGeom prst="line">
                <a:avLst/>
              </a:prstGeom>
              <a:noFill/>
              <a:ln w="19050" cap="flat" cmpd="sng" algn="ctr">
                <a:solidFill>
                  <a:sysClr val="window" lastClr="FFFFFF">
                    <a:lumMod val="65000"/>
                  </a:sysClr>
                </a:solidFill>
                <a:prstDash val="solid"/>
                <a:miter lim="800000"/>
              </a:ln>
              <a:effectLst/>
            </p:spPr>
          </p:cxnSp>
          <p:cxnSp>
            <p:nvCxnSpPr>
              <p:cNvPr id="120" name="直接连接符 119">
                <a:extLst>
                  <a:ext uri="{FF2B5EF4-FFF2-40B4-BE49-F238E27FC236}">
                    <a16:creationId xmlns:a16="http://schemas.microsoft.com/office/drawing/2014/main" id="{C0806591-C884-46F6-956B-19913BADC3DC}"/>
                  </a:ext>
                </a:extLst>
              </p:cNvPr>
              <p:cNvCxnSpPr>
                <a:cxnSpLocks/>
                <a:stCxn id="116" idx="3"/>
                <a:endCxn id="117" idx="1"/>
              </p:cNvCxnSpPr>
              <p:nvPr/>
            </p:nvCxnSpPr>
            <p:spPr bwMode="gray">
              <a:xfrm>
                <a:off x="9013962" y="2113893"/>
                <a:ext cx="344542" cy="2424"/>
              </a:xfrm>
              <a:prstGeom prst="line">
                <a:avLst/>
              </a:prstGeom>
              <a:noFill/>
              <a:ln w="19050" cap="flat" cmpd="sng" algn="ctr">
                <a:solidFill>
                  <a:sysClr val="window" lastClr="FFFFFF">
                    <a:lumMod val="65000"/>
                  </a:sysClr>
                </a:solidFill>
                <a:prstDash val="solid"/>
                <a:miter lim="800000"/>
              </a:ln>
              <a:effectLst/>
            </p:spPr>
          </p:cxnSp>
          <p:cxnSp>
            <p:nvCxnSpPr>
              <p:cNvPr id="180" name="直接连接符 179">
                <a:extLst>
                  <a:ext uri="{FF2B5EF4-FFF2-40B4-BE49-F238E27FC236}">
                    <a16:creationId xmlns:a16="http://schemas.microsoft.com/office/drawing/2014/main" id="{79BE538E-1550-4FA8-9F91-34F80AD5BF0B}"/>
                  </a:ext>
                </a:extLst>
              </p:cNvPr>
              <p:cNvCxnSpPr>
                <a:cxnSpLocks/>
                <a:stCxn id="117" idx="3"/>
                <a:endCxn id="118" idx="1"/>
              </p:cNvCxnSpPr>
              <p:nvPr/>
            </p:nvCxnSpPr>
            <p:spPr bwMode="gray">
              <a:xfrm>
                <a:off x="9861424" y="2116317"/>
                <a:ext cx="344542" cy="79483"/>
              </a:xfrm>
              <a:prstGeom prst="line">
                <a:avLst/>
              </a:prstGeom>
              <a:noFill/>
              <a:ln w="19050" cap="flat" cmpd="sng" algn="ctr">
                <a:solidFill>
                  <a:sysClr val="window" lastClr="FFFFFF">
                    <a:lumMod val="65000"/>
                  </a:sysClr>
                </a:solidFill>
                <a:prstDash val="solid"/>
                <a:miter lim="800000"/>
              </a:ln>
              <a:effectLst/>
            </p:spPr>
          </p:cxnSp>
          <p:cxnSp>
            <p:nvCxnSpPr>
              <p:cNvPr id="181" name="直接连接符 180">
                <a:extLst>
                  <a:ext uri="{FF2B5EF4-FFF2-40B4-BE49-F238E27FC236}">
                    <a16:creationId xmlns:a16="http://schemas.microsoft.com/office/drawing/2014/main" id="{AFFCA5D2-4D63-4A9E-949B-36798BB1820D}"/>
                  </a:ext>
                </a:extLst>
              </p:cNvPr>
              <p:cNvCxnSpPr>
                <a:cxnSpLocks/>
                <a:stCxn id="117" idx="0"/>
              </p:cNvCxnSpPr>
              <p:nvPr/>
            </p:nvCxnSpPr>
            <p:spPr bwMode="gray">
              <a:xfrm flipH="1" flipV="1">
                <a:off x="9195847" y="1747132"/>
                <a:ext cx="414117" cy="162938"/>
              </a:xfrm>
              <a:prstGeom prst="line">
                <a:avLst/>
              </a:prstGeom>
              <a:noFill/>
              <a:ln w="9525" cap="flat" cmpd="sng" algn="ctr">
                <a:solidFill>
                  <a:schemeClr val="tx1"/>
                </a:solidFill>
                <a:prstDash val="dash"/>
              </a:ln>
              <a:effectLst/>
            </p:spPr>
          </p:cxnSp>
          <p:cxnSp>
            <p:nvCxnSpPr>
              <p:cNvPr id="182" name="直接连接符 181">
                <a:extLst>
                  <a:ext uri="{FF2B5EF4-FFF2-40B4-BE49-F238E27FC236}">
                    <a16:creationId xmlns:a16="http://schemas.microsoft.com/office/drawing/2014/main" id="{A11D466C-5441-4B25-85F2-BFBA1E8B3B80}"/>
                  </a:ext>
                </a:extLst>
              </p:cNvPr>
              <p:cNvCxnSpPr>
                <a:cxnSpLocks/>
                <a:stCxn id="118" idx="0"/>
              </p:cNvCxnSpPr>
              <p:nvPr/>
            </p:nvCxnSpPr>
            <p:spPr bwMode="gray">
              <a:xfrm flipH="1" flipV="1">
                <a:off x="9195847" y="1747132"/>
                <a:ext cx="1261579" cy="242421"/>
              </a:xfrm>
              <a:prstGeom prst="line">
                <a:avLst/>
              </a:prstGeom>
              <a:noFill/>
              <a:ln w="9525" cap="flat" cmpd="sng" algn="ctr">
                <a:solidFill>
                  <a:schemeClr val="tx1"/>
                </a:solidFill>
                <a:prstDash val="dash"/>
              </a:ln>
              <a:effectLst/>
            </p:spPr>
          </p:cxnSp>
        </p:grpSp>
        <p:grpSp>
          <p:nvGrpSpPr>
            <p:cNvPr id="76" name="组合 75">
              <a:extLst>
                <a:ext uri="{FF2B5EF4-FFF2-40B4-BE49-F238E27FC236}">
                  <a16:creationId xmlns:a16="http://schemas.microsoft.com/office/drawing/2014/main" id="{719F4ADB-8B06-45A1-9A1F-F835E3777875}"/>
                </a:ext>
              </a:extLst>
            </p:cNvPr>
            <p:cNvGrpSpPr/>
            <p:nvPr/>
          </p:nvGrpSpPr>
          <p:grpSpPr>
            <a:xfrm>
              <a:off x="510272" y="205194"/>
              <a:ext cx="5615942" cy="3908019"/>
              <a:chOff x="480058" y="1420613"/>
              <a:chExt cx="5615942" cy="3908019"/>
            </a:xfrm>
          </p:grpSpPr>
          <p:sp>
            <p:nvSpPr>
              <p:cNvPr id="77" name="矩形 76">
                <a:extLst>
                  <a:ext uri="{FF2B5EF4-FFF2-40B4-BE49-F238E27FC236}">
                    <a16:creationId xmlns:a16="http://schemas.microsoft.com/office/drawing/2014/main" id="{23D8CB1B-0AD3-4CE9-B1BF-C2545D9FFF10}"/>
                  </a:ext>
                </a:extLst>
              </p:cNvPr>
              <p:cNvSpPr/>
              <p:nvPr/>
            </p:nvSpPr>
            <p:spPr bwMode="gray">
              <a:xfrm>
                <a:off x="480058" y="1717269"/>
                <a:ext cx="5615942" cy="3611363"/>
              </a:xfrm>
              <a:prstGeom prst="rect">
                <a:avLst/>
              </a:prstGeom>
              <a:solidFill>
                <a:srgbClr val="F3FBFE">
                  <a:lumMod val="95000"/>
                </a:srgbClr>
              </a:solidFill>
              <a:ln w="25400" cap="flat" cmpd="sng" algn="ctr">
                <a:noFill/>
                <a:prstDash val="solid"/>
              </a:ln>
            </p:spPr>
            <p:txBody>
              <a:bodyPr lIns="91365" tIns="45681" rIns="91365" bIns="45681" rtlCol="0" anchor="ctr">
                <a:noAutofit/>
              </a:bodyPr>
              <a:lstStyle/>
              <a:p>
                <a:pPr marL="0" marR="0" lvl="0" indent="0" algn="ctr" defTabSz="1218175" eaLnBrk="1" fontAlgn="ctr" latinLnBrk="0" hangingPunct="1">
                  <a:lnSpc>
                    <a:spcPct val="100000"/>
                  </a:lnSpc>
                  <a:spcBef>
                    <a:spcPct val="0"/>
                  </a:spcBef>
                  <a:spcAft>
                    <a:spcPct val="0"/>
                  </a:spcAft>
                  <a:buClrTx/>
                  <a:buSzTx/>
                  <a:buFontTx/>
                  <a:buNone/>
                  <a:tabLst/>
                  <a:defRPr/>
                </a:pPr>
                <a:endParaRPr kumimoji="0" lang="en-US" altLang="zh-CN" sz="1200" b="1" i="0" u="none" strike="noStrike" kern="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grpSp>
            <p:nvGrpSpPr>
              <p:cNvPr id="78" name="组合 77">
                <a:extLst>
                  <a:ext uri="{FF2B5EF4-FFF2-40B4-BE49-F238E27FC236}">
                    <a16:creationId xmlns:a16="http://schemas.microsoft.com/office/drawing/2014/main" id="{60DC19CA-0166-4B28-9C86-5BCCA5FAEFE1}"/>
                  </a:ext>
                </a:extLst>
              </p:cNvPr>
              <p:cNvGrpSpPr/>
              <p:nvPr/>
            </p:nvGrpSpPr>
            <p:grpSpPr>
              <a:xfrm>
                <a:off x="548640" y="1814964"/>
                <a:ext cx="5476240" cy="587083"/>
                <a:chOff x="548640" y="1814964"/>
                <a:chExt cx="5476240" cy="587083"/>
              </a:xfrm>
            </p:grpSpPr>
            <p:sp>
              <p:nvSpPr>
                <p:cNvPr id="108" name="矩形 107">
                  <a:extLst>
                    <a:ext uri="{FF2B5EF4-FFF2-40B4-BE49-F238E27FC236}">
                      <a16:creationId xmlns:a16="http://schemas.microsoft.com/office/drawing/2014/main" id="{C2D4ACF1-6713-4201-850D-A149E1C79675}"/>
                    </a:ext>
                  </a:extLst>
                </p:cNvPr>
                <p:cNvSpPr/>
                <p:nvPr/>
              </p:nvSpPr>
              <p:spPr bwMode="gray">
                <a:xfrm>
                  <a:off x="548640" y="1814964"/>
                  <a:ext cx="5476240" cy="587083"/>
                </a:xfrm>
                <a:prstGeom prst="rect">
                  <a:avLst/>
                </a:prstGeom>
                <a:noFill/>
                <a:ln w="22225" cap="flat" cmpd="sng" algn="ctr">
                  <a:solidFill>
                    <a:srgbClr val="F3FBFE">
                      <a:lumMod val="85000"/>
                    </a:srgbClr>
                  </a:solidFill>
                  <a:prstDash val="sysDot"/>
                </a:ln>
              </p:spPr>
              <p:txBody>
                <a:bodyPr lIns="91365" tIns="45681" rIns="91365" bIns="45681" rtlCol="0" anchor="ctr">
                  <a:noAutofit/>
                </a:bodyPr>
                <a:lstStyle/>
                <a:p>
                  <a:pPr marL="0" marR="0" lvl="0" indent="0" algn="ctr" defTabSz="1218175" eaLnBrk="1" fontAlgn="ctr" latinLnBrk="0" hangingPunct="1">
                    <a:lnSpc>
                      <a:spcPct val="100000"/>
                    </a:lnSpc>
                    <a:spcBef>
                      <a:spcPct val="0"/>
                    </a:spcBef>
                    <a:spcAft>
                      <a:spcPct val="0"/>
                    </a:spcAft>
                    <a:buClrTx/>
                    <a:buSzTx/>
                    <a:buFontTx/>
                    <a:buNone/>
                    <a:tabLst/>
                    <a:defRPr/>
                  </a:pPr>
                  <a:endParaRPr kumimoji="0" lang="en-US" altLang="zh-CN" sz="1200" b="1" i="0" u="none" strike="noStrike" kern="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grpSp>
              <p:nvGrpSpPr>
                <p:cNvPr id="109" name="组合 108">
                  <a:extLst>
                    <a:ext uri="{FF2B5EF4-FFF2-40B4-BE49-F238E27FC236}">
                      <a16:creationId xmlns:a16="http://schemas.microsoft.com/office/drawing/2014/main" id="{9E13C676-F8C9-4566-9EC5-86F48333716D}"/>
                    </a:ext>
                  </a:extLst>
                </p:cNvPr>
                <p:cNvGrpSpPr/>
                <p:nvPr/>
              </p:nvGrpSpPr>
              <p:grpSpPr>
                <a:xfrm>
                  <a:off x="731449" y="1930037"/>
                  <a:ext cx="5110623" cy="356936"/>
                  <a:chOff x="757516" y="1933551"/>
                  <a:chExt cx="5110623" cy="356936"/>
                </a:xfrm>
              </p:grpSpPr>
              <p:sp>
                <p:nvSpPr>
                  <p:cNvPr id="110" name="矩形 109">
                    <a:extLst>
                      <a:ext uri="{FF2B5EF4-FFF2-40B4-BE49-F238E27FC236}">
                        <a16:creationId xmlns:a16="http://schemas.microsoft.com/office/drawing/2014/main" id="{ECBC4706-5C2D-4A41-A491-515BDB7B8BA9}"/>
                      </a:ext>
                    </a:extLst>
                  </p:cNvPr>
                  <p:cNvSpPr/>
                  <p:nvPr/>
                </p:nvSpPr>
                <p:spPr bwMode="gray">
                  <a:xfrm>
                    <a:off x="757516" y="1933551"/>
                    <a:ext cx="2336976" cy="356936"/>
                  </a:xfrm>
                  <a:prstGeom prst="rect">
                    <a:avLst/>
                  </a:prstGeom>
                  <a:solidFill>
                    <a:srgbClr val="56C4D2"/>
                  </a:solidFill>
                  <a:ln w="6350" cap="flat" cmpd="sng" algn="ctr">
                    <a:noFill/>
                    <a:prstDash val="solid"/>
                  </a:ln>
                </p:spPr>
                <p:txBody>
                  <a:bodyPr lIns="35973" tIns="45694" rIns="0" bIns="45694" rtlCol="0" anchor="ctr"/>
                  <a:lstStyle/>
                  <a:p>
                    <a:pPr algn="ctr" defTabSz="913830" eaLnBrk="0" hangingPunct="0">
                      <a:spcBef>
                        <a:spcPct val="0"/>
                      </a:spcBef>
                      <a:spcAft>
                        <a:spcPct val="0"/>
                      </a:spcAft>
                    </a:pPr>
                    <a:r>
                      <a:rPr lang="en-US" sz="1200" kern="0" dirty="0">
                        <a:solidFill>
                          <a:srgbClr val="F3FBFE"/>
                        </a:solidFill>
                        <a:latin typeface="Huawei Sans" panose="020C0503030203020204" pitchFamily="34" charset="0"/>
                        <a:cs typeface="Huawei Sans" panose="020C0503030203020204" pitchFamily="34" charset="0"/>
                        <a:sym typeface="Huawei Sans" panose="020C0503030203020204" pitchFamily="34" charset="0"/>
                      </a:rPr>
                      <a:t>GUI</a:t>
                    </a:r>
                  </a:p>
                </p:txBody>
              </p:sp>
              <p:sp>
                <p:nvSpPr>
                  <p:cNvPr id="111" name="矩形 110">
                    <a:extLst>
                      <a:ext uri="{FF2B5EF4-FFF2-40B4-BE49-F238E27FC236}">
                        <a16:creationId xmlns:a16="http://schemas.microsoft.com/office/drawing/2014/main" id="{60716223-2D2A-478C-8A0F-0EADF3E93CEE}"/>
                      </a:ext>
                    </a:extLst>
                  </p:cNvPr>
                  <p:cNvSpPr/>
                  <p:nvPr/>
                </p:nvSpPr>
                <p:spPr bwMode="gray">
                  <a:xfrm>
                    <a:off x="3531163" y="1933551"/>
                    <a:ext cx="2336976" cy="356936"/>
                  </a:xfrm>
                  <a:prstGeom prst="rect">
                    <a:avLst/>
                  </a:prstGeom>
                  <a:solidFill>
                    <a:srgbClr val="56C4D2"/>
                  </a:solidFill>
                  <a:ln w="6350" cap="flat" cmpd="sng" algn="ctr">
                    <a:noFill/>
                    <a:prstDash val="solid"/>
                  </a:ln>
                </p:spPr>
                <p:txBody>
                  <a:bodyPr lIns="35973" tIns="45694" rIns="0" bIns="45694" rtlCol="0" anchor="ctr"/>
                  <a:lstStyle/>
                  <a:p>
                    <a:pPr algn="ctr" defTabSz="913830" eaLnBrk="0" hangingPunct="0">
                      <a:spcBef>
                        <a:spcPct val="0"/>
                      </a:spcBef>
                      <a:spcAft>
                        <a:spcPct val="0"/>
                      </a:spcAft>
                    </a:pPr>
                    <a:r>
                      <a:rPr lang="en-US" sz="1200" kern="0">
                        <a:solidFill>
                          <a:srgbClr val="F3FBFE"/>
                        </a:solidFill>
                        <a:latin typeface="Huawei Sans" panose="020C0503030203020204" pitchFamily="34" charset="0"/>
                        <a:cs typeface="Huawei Sans" panose="020C0503030203020204" pitchFamily="34" charset="0"/>
                        <a:sym typeface="Huawei Sans" panose="020C0503030203020204" pitchFamily="34" charset="0"/>
                      </a:rPr>
                      <a:t>NBI</a:t>
                    </a:r>
                    <a:endParaRPr lang="en-US" sz="1200" kern="0" dirty="0">
                      <a:solidFill>
                        <a:srgbClr val="F3FBFE"/>
                      </a:solidFill>
                      <a:latin typeface="Huawei Sans" panose="020C0503030203020204" pitchFamily="34" charset="0"/>
                      <a:cs typeface="Huawei Sans" panose="020C0503030203020204" pitchFamily="34" charset="0"/>
                      <a:sym typeface="Huawei Sans" panose="020C0503030203020204" pitchFamily="34" charset="0"/>
                    </a:endParaRPr>
                  </a:p>
                </p:txBody>
              </p:sp>
            </p:grpSp>
          </p:grpSp>
          <p:sp>
            <p:nvSpPr>
              <p:cNvPr id="79" name="矩形 78">
                <a:extLst>
                  <a:ext uri="{FF2B5EF4-FFF2-40B4-BE49-F238E27FC236}">
                    <a16:creationId xmlns:a16="http://schemas.microsoft.com/office/drawing/2014/main" id="{CFC5DE2A-B665-40F7-9348-D8FAC182817D}"/>
                  </a:ext>
                </a:extLst>
              </p:cNvPr>
              <p:cNvSpPr/>
              <p:nvPr/>
            </p:nvSpPr>
            <p:spPr bwMode="gray">
              <a:xfrm>
                <a:off x="480058" y="1420613"/>
                <a:ext cx="5615942" cy="259657"/>
              </a:xfrm>
              <a:prstGeom prst="rect">
                <a:avLst/>
              </a:prstGeom>
              <a:solidFill>
                <a:srgbClr val="8BC9A0">
                  <a:lumMod val="75000"/>
                </a:srgbClr>
              </a:solidFill>
              <a:ln w="6350" cap="flat" cmpd="sng" algn="ctr">
                <a:noFill/>
                <a:prstDash val="solid"/>
              </a:ln>
            </p:spPr>
            <p:txBody>
              <a:bodyPr lIns="35973" tIns="45694" rIns="0" bIns="45694" rtlCol="0" anchor="ctr">
                <a:noAutofit/>
              </a:bodyPr>
              <a:lstStyle/>
              <a:p>
                <a:pPr marL="0" marR="0" lvl="0" indent="0" algn="ctr" defTabSz="913830" eaLnBrk="0" fontAlgn="ctr" latinLnBrk="0" hangingPunct="0">
                  <a:lnSpc>
                    <a:spcPct val="100000"/>
                  </a:lnSpc>
                  <a:spcBef>
                    <a:spcPct val="0"/>
                  </a:spcBef>
                  <a:spcAft>
                    <a:spcPct val="0"/>
                  </a:spcAft>
                  <a:buClrTx/>
                  <a:buSzTx/>
                  <a:buFontTx/>
                  <a:buNone/>
                  <a:tabLst/>
                  <a:defRPr/>
                </a:pPr>
                <a:r>
                  <a:rPr kumimoji="0" lang="en-US" sz="1200" b="1" i="0" u="none" strike="noStrike" kern="0" cap="none" spc="0" normalizeH="0" baseline="0" noProof="0" dirty="0">
                    <a:ln>
                      <a:noFill/>
                    </a:ln>
                    <a:solidFill>
                      <a:srgbClr val="F3FBFE"/>
                    </a:solidFill>
                    <a:effectLst/>
                    <a:uLnTx/>
                    <a:uFillTx/>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OSS/Orchestrator</a:t>
                </a:r>
              </a:p>
            </p:txBody>
          </p:sp>
          <p:sp>
            <p:nvSpPr>
              <p:cNvPr id="80" name="矩形 79">
                <a:extLst>
                  <a:ext uri="{FF2B5EF4-FFF2-40B4-BE49-F238E27FC236}">
                    <a16:creationId xmlns:a16="http://schemas.microsoft.com/office/drawing/2014/main" id="{83DE52CB-2080-46BA-9EE9-3740FE713B1C}"/>
                  </a:ext>
                </a:extLst>
              </p:cNvPr>
              <p:cNvSpPr/>
              <p:nvPr/>
            </p:nvSpPr>
            <p:spPr bwMode="gray">
              <a:xfrm>
                <a:off x="636898" y="2509565"/>
                <a:ext cx="4116020" cy="463938"/>
              </a:xfrm>
              <a:prstGeom prst="rect">
                <a:avLst/>
              </a:prstGeom>
              <a:solidFill>
                <a:srgbClr val="FFFFFF"/>
              </a:solidFill>
              <a:ln w="12700" cap="flat" cmpd="sng" algn="ctr">
                <a:noFill/>
                <a:prstDash val="solid"/>
              </a:ln>
            </p:spPr>
            <p:txBody>
              <a:bodyPr lIns="91365" tIns="45681" rIns="91365" bIns="45681" rtlCol="0" anchor="ctr">
                <a:noAutofit/>
              </a:bodyPr>
              <a:lstStyle/>
              <a:p>
                <a:pPr algn="ctr" defTabSz="1218175" fontAlgn="ctr">
                  <a:spcBef>
                    <a:spcPct val="0"/>
                  </a:spcBef>
                  <a:spcAft>
                    <a:spcPct val="0"/>
                  </a:spcAft>
                  <a:defRPr/>
                </a:pPr>
                <a:endParaRPr lang="en-US" altLang="zh-CN" sz="1200" b="1" kern="0" dirty="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81" name="TextBox 197">
                <a:extLst>
                  <a:ext uri="{FF2B5EF4-FFF2-40B4-BE49-F238E27FC236}">
                    <a16:creationId xmlns:a16="http://schemas.microsoft.com/office/drawing/2014/main" id="{32F76451-3DCB-46F8-85C3-F573C4731A29}"/>
                  </a:ext>
                </a:extLst>
              </p:cNvPr>
              <p:cNvSpPr txBox="1"/>
              <p:nvPr/>
            </p:nvSpPr>
            <p:spPr bwMode="gray">
              <a:xfrm>
                <a:off x="601112" y="1656026"/>
                <a:ext cx="2241919" cy="280510"/>
              </a:xfrm>
              <a:prstGeom prst="rect">
                <a:avLst/>
              </a:prstGeom>
              <a:noFill/>
            </p:spPr>
            <p:txBody>
              <a:bodyPr wrap="square" lIns="91365" tIns="45681" rIns="91365" bIns="45681" rtlCol="0">
                <a:noAutofit/>
              </a:bodyPr>
              <a:lstStyle>
                <a:defPPr>
                  <a:defRPr lang="en-US"/>
                </a:defPPr>
                <a:lvl1pPr defTabSz="1624029" fontAlgn="base">
                  <a:spcBef>
                    <a:spcPct val="0"/>
                  </a:spcBef>
                  <a:spcAft>
                    <a:spcPct val="0"/>
                  </a:spcAft>
                  <a:defRPr sz="1200" b="1">
                    <a:solidFill>
                      <a:schemeClr val="tx1">
                        <a:lumMod val="50000"/>
                        <a:lumOff val="50000"/>
                      </a:schemeClr>
                    </a:solidFill>
                    <a:cs typeface="Calibri" pitchFamily="34" charset="0"/>
                  </a:defRPr>
                </a:lvl1pPr>
                <a:lvl2pPr marL="609636" defTabSz="1219272">
                  <a:defRPr sz="2400"/>
                </a:lvl2pPr>
                <a:lvl3pPr marL="1219272" defTabSz="1219272">
                  <a:defRPr sz="2400"/>
                </a:lvl3pPr>
                <a:lvl4pPr marL="1828908" defTabSz="1219272">
                  <a:defRPr sz="2400"/>
                </a:lvl4pPr>
                <a:lvl5pPr marL="2438545" defTabSz="1219272">
                  <a:defRPr sz="2400"/>
                </a:lvl5pPr>
                <a:lvl6pPr marL="3048180" defTabSz="1219272">
                  <a:defRPr sz="2400"/>
                </a:lvl6pPr>
                <a:lvl7pPr marL="3657816" defTabSz="1219272">
                  <a:defRPr sz="2400"/>
                </a:lvl7pPr>
                <a:lvl8pPr marL="4267452" defTabSz="1219272">
                  <a:defRPr sz="2400"/>
                </a:lvl8pPr>
                <a:lvl9pPr marL="4877087" defTabSz="1219272">
                  <a:defRPr sz="2400"/>
                </a:lvl9pPr>
              </a:lstStyle>
              <a:p>
                <a:pPr marL="0" marR="0" lvl="0" indent="0" defTabSz="1624029" eaLnBrk="1" fontAlgn="ctr" latinLnBrk="0" hangingPunct="1">
                  <a:lnSpc>
                    <a:spcPct val="100000"/>
                  </a:lnSpc>
                  <a:spcBef>
                    <a:spcPct val="0"/>
                  </a:spcBef>
                  <a:spcAft>
                    <a:spcPct val="0"/>
                  </a:spcAft>
                  <a:buClrTx/>
                  <a:buSzTx/>
                  <a:buFontTx/>
                  <a:buNone/>
                  <a:tabLst/>
                  <a:defRPr/>
                </a:pPr>
                <a:r>
                  <a:rPr kumimoji="0" lang="en-US" b="1" i="0" u="none" strike="noStrike" kern="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iMaster NCE</a:t>
                </a:r>
                <a:endParaRPr kumimoji="0" lang="en-US" altLang="zh-CN" b="1" i="0" u="none" strike="noStrike" kern="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82" name="矩形 81">
                <a:extLst>
                  <a:ext uri="{FF2B5EF4-FFF2-40B4-BE49-F238E27FC236}">
                    <a16:creationId xmlns:a16="http://schemas.microsoft.com/office/drawing/2014/main" id="{70276FC7-EF29-4302-8659-172C102A32F6}"/>
                  </a:ext>
                </a:extLst>
              </p:cNvPr>
              <p:cNvSpPr/>
              <p:nvPr/>
            </p:nvSpPr>
            <p:spPr bwMode="gray">
              <a:xfrm>
                <a:off x="636898" y="3084571"/>
                <a:ext cx="4116020" cy="463938"/>
              </a:xfrm>
              <a:prstGeom prst="rect">
                <a:avLst/>
              </a:prstGeom>
              <a:solidFill>
                <a:srgbClr val="FFFFFF"/>
              </a:solidFill>
              <a:ln w="12700" cap="flat" cmpd="sng" algn="ctr">
                <a:noFill/>
                <a:prstDash val="solid"/>
              </a:ln>
            </p:spPr>
            <p:txBody>
              <a:bodyPr lIns="91365" tIns="45681" rIns="91365" bIns="45681" rtlCol="0" anchor="ctr">
                <a:noAutofit/>
              </a:bodyPr>
              <a:lstStyle/>
              <a:p>
                <a:pPr algn="ctr" defTabSz="1218175" fontAlgn="ctr">
                  <a:spcBef>
                    <a:spcPct val="0"/>
                  </a:spcBef>
                  <a:spcAft>
                    <a:spcPct val="0"/>
                  </a:spcAft>
                  <a:defRPr/>
                </a:pPr>
                <a:endParaRPr lang="en-US" altLang="zh-CN" sz="1200" b="1" kern="0" dirty="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83" name="矩形 82">
                <a:extLst>
                  <a:ext uri="{FF2B5EF4-FFF2-40B4-BE49-F238E27FC236}">
                    <a16:creationId xmlns:a16="http://schemas.microsoft.com/office/drawing/2014/main" id="{FB45021F-5B7B-4A9B-ACF5-09950E8165E9}"/>
                  </a:ext>
                </a:extLst>
              </p:cNvPr>
              <p:cNvSpPr/>
              <p:nvPr/>
            </p:nvSpPr>
            <p:spPr bwMode="gray">
              <a:xfrm>
                <a:off x="636898" y="3659577"/>
                <a:ext cx="4116020" cy="463938"/>
              </a:xfrm>
              <a:prstGeom prst="rect">
                <a:avLst/>
              </a:prstGeom>
              <a:solidFill>
                <a:srgbClr val="FFFFFF"/>
              </a:solidFill>
              <a:ln w="12700" cap="flat" cmpd="sng" algn="ctr">
                <a:noFill/>
                <a:prstDash val="solid"/>
              </a:ln>
            </p:spPr>
            <p:txBody>
              <a:bodyPr lIns="91365" tIns="45681" rIns="91365" bIns="45681" rtlCol="0" anchor="ctr">
                <a:noAutofit/>
              </a:bodyPr>
              <a:lstStyle/>
              <a:p>
                <a:pPr algn="ctr" defTabSz="1218175" fontAlgn="ctr">
                  <a:spcBef>
                    <a:spcPct val="0"/>
                  </a:spcBef>
                  <a:spcAft>
                    <a:spcPct val="0"/>
                  </a:spcAft>
                  <a:defRPr/>
                </a:pPr>
                <a:endParaRPr lang="en-US" altLang="zh-CN" sz="1200" b="1" kern="0" dirty="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84" name="矩形 83">
                <a:extLst>
                  <a:ext uri="{FF2B5EF4-FFF2-40B4-BE49-F238E27FC236}">
                    <a16:creationId xmlns:a16="http://schemas.microsoft.com/office/drawing/2014/main" id="{0D0DF561-0F9E-4982-8150-08C77C2EF8BF}"/>
                  </a:ext>
                </a:extLst>
              </p:cNvPr>
              <p:cNvSpPr/>
              <p:nvPr/>
            </p:nvSpPr>
            <p:spPr bwMode="gray">
              <a:xfrm>
                <a:off x="636898" y="4234583"/>
                <a:ext cx="4116020" cy="463938"/>
              </a:xfrm>
              <a:prstGeom prst="rect">
                <a:avLst/>
              </a:prstGeom>
              <a:solidFill>
                <a:srgbClr val="FFFFFF"/>
              </a:solidFill>
              <a:ln w="12700" cap="flat" cmpd="sng" algn="ctr">
                <a:noFill/>
                <a:prstDash val="solid"/>
              </a:ln>
            </p:spPr>
            <p:txBody>
              <a:bodyPr lIns="91365" tIns="45681" rIns="91365" bIns="45681" rtlCol="0" anchor="ctr">
                <a:noAutofit/>
              </a:bodyPr>
              <a:lstStyle/>
              <a:p>
                <a:pPr algn="ctr" defTabSz="1218175" fontAlgn="ctr">
                  <a:spcBef>
                    <a:spcPct val="0"/>
                  </a:spcBef>
                  <a:spcAft>
                    <a:spcPct val="0"/>
                  </a:spcAft>
                  <a:defRPr/>
                </a:pPr>
                <a:endParaRPr lang="en-US" altLang="zh-CN" sz="1200" b="1" kern="0" dirty="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85" name="矩形 84">
                <a:extLst>
                  <a:ext uri="{FF2B5EF4-FFF2-40B4-BE49-F238E27FC236}">
                    <a16:creationId xmlns:a16="http://schemas.microsoft.com/office/drawing/2014/main" id="{869A2C4E-C507-48B7-924F-795935BB554D}"/>
                  </a:ext>
                </a:extLst>
              </p:cNvPr>
              <p:cNvSpPr/>
              <p:nvPr/>
            </p:nvSpPr>
            <p:spPr bwMode="gray">
              <a:xfrm>
                <a:off x="636898" y="4809587"/>
                <a:ext cx="4116020" cy="463938"/>
              </a:xfrm>
              <a:prstGeom prst="rect">
                <a:avLst/>
              </a:prstGeom>
              <a:solidFill>
                <a:srgbClr val="FFFFFF"/>
              </a:solidFill>
              <a:ln w="12700" cap="flat" cmpd="sng" algn="ctr">
                <a:noFill/>
                <a:prstDash val="solid"/>
              </a:ln>
            </p:spPr>
            <p:txBody>
              <a:bodyPr lIns="91365" tIns="45681" rIns="91365" bIns="45681" rtlCol="0" anchor="ctr">
                <a:noAutofit/>
              </a:bodyPr>
              <a:lstStyle/>
              <a:p>
                <a:pPr algn="ctr" defTabSz="1218175" fontAlgn="ctr">
                  <a:spcBef>
                    <a:spcPct val="0"/>
                  </a:spcBef>
                  <a:spcAft>
                    <a:spcPct val="0"/>
                  </a:spcAft>
                  <a:defRPr/>
                </a:pPr>
                <a:endParaRPr lang="en-US" altLang="zh-CN" sz="1200" b="1" kern="0" dirty="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86" name="矩形 85">
                <a:extLst>
                  <a:ext uri="{FF2B5EF4-FFF2-40B4-BE49-F238E27FC236}">
                    <a16:creationId xmlns:a16="http://schemas.microsoft.com/office/drawing/2014/main" id="{36FCF906-9702-4CB4-81A5-0384E866F13B}"/>
                  </a:ext>
                </a:extLst>
              </p:cNvPr>
              <p:cNvSpPr/>
              <p:nvPr/>
            </p:nvSpPr>
            <p:spPr bwMode="gray">
              <a:xfrm>
                <a:off x="614488" y="2544160"/>
                <a:ext cx="1173550" cy="396065"/>
              </a:xfrm>
              <a:prstGeom prst="rect">
                <a:avLst/>
              </a:prstGeom>
            </p:spPr>
            <p:txBody>
              <a:bodyPr wrap="square" lIns="36000" tIns="36000" rIns="36000" bIns="36000">
                <a:noAutofit/>
              </a:bodyPr>
              <a:lstStyle>
                <a:defPPr>
                  <a:defRPr lang="zh-CN"/>
                </a:defPPr>
                <a:lvl1pPr marL="0" algn="l" defTabSz="1219272" rtl="0" eaLnBrk="1" latinLnBrk="0" hangingPunct="1">
                  <a:defRPr sz="2400" kern="1200">
                    <a:solidFill>
                      <a:schemeClr val="tx1"/>
                    </a:solidFill>
                    <a:latin typeface="Arial"/>
                    <a:ea typeface="+mn-ea"/>
                    <a:cs typeface="+mn-cs"/>
                  </a:defRPr>
                </a:lvl1pPr>
                <a:lvl2pPr marL="609636" algn="l" defTabSz="1219272" rtl="0" eaLnBrk="1" latinLnBrk="0" hangingPunct="1">
                  <a:defRPr sz="2400" kern="1200">
                    <a:solidFill>
                      <a:schemeClr val="tx1"/>
                    </a:solidFill>
                    <a:latin typeface="Arial"/>
                    <a:ea typeface="+mn-ea"/>
                    <a:cs typeface="+mn-cs"/>
                  </a:defRPr>
                </a:lvl2pPr>
                <a:lvl3pPr marL="1219272" algn="l" defTabSz="1219272" rtl="0" eaLnBrk="1" latinLnBrk="0" hangingPunct="1">
                  <a:defRPr sz="2400" kern="1200">
                    <a:solidFill>
                      <a:schemeClr val="tx1"/>
                    </a:solidFill>
                    <a:latin typeface="Arial"/>
                    <a:ea typeface="+mn-ea"/>
                    <a:cs typeface="+mn-cs"/>
                  </a:defRPr>
                </a:lvl3pPr>
                <a:lvl4pPr marL="1828908" algn="l" defTabSz="1219272" rtl="0" eaLnBrk="1" latinLnBrk="0" hangingPunct="1">
                  <a:defRPr sz="2400" kern="1200">
                    <a:solidFill>
                      <a:schemeClr val="tx1"/>
                    </a:solidFill>
                    <a:latin typeface="Arial"/>
                    <a:ea typeface="+mn-ea"/>
                    <a:cs typeface="+mn-cs"/>
                  </a:defRPr>
                </a:lvl4pPr>
                <a:lvl5pPr marL="2438545" algn="l" defTabSz="1219272" rtl="0" eaLnBrk="1" latinLnBrk="0" hangingPunct="1">
                  <a:defRPr sz="2400" kern="1200">
                    <a:solidFill>
                      <a:schemeClr val="tx1"/>
                    </a:solidFill>
                    <a:latin typeface="Arial"/>
                    <a:ea typeface="+mn-ea"/>
                    <a:cs typeface="+mn-cs"/>
                  </a:defRPr>
                </a:lvl5pPr>
                <a:lvl6pPr marL="3048180" algn="l" defTabSz="1219272" rtl="0" eaLnBrk="1" latinLnBrk="0" hangingPunct="1">
                  <a:defRPr sz="2400" kern="1200">
                    <a:solidFill>
                      <a:schemeClr val="tx1"/>
                    </a:solidFill>
                    <a:latin typeface="Arial"/>
                    <a:ea typeface="+mn-ea"/>
                    <a:cs typeface="+mn-cs"/>
                  </a:defRPr>
                </a:lvl6pPr>
                <a:lvl7pPr marL="3657816" algn="l" defTabSz="1219272" rtl="0" eaLnBrk="1" latinLnBrk="0" hangingPunct="1">
                  <a:defRPr sz="2400" kern="1200">
                    <a:solidFill>
                      <a:schemeClr val="tx1"/>
                    </a:solidFill>
                    <a:latin typeface="Arial"/>
                    <a:ea typeface="+mn-ea"/>
                    <a:cs typeface="+mn-cs"/>
                  </a:defRPr>
                </a:lvl7pPr>
                <a:lvl8pPr marL="4267452" algn="l" defTabSz="1219272" rtl="0" eaLnBrk="1" latinLnBrk="0" hangingPunct="1">
                  <a:defRPr sz="2400" kern="1200">
                    <a:solidFill>
                      <a:schemeClr val="tx1"/>
                    </a:solidFill>
                    <a:latin typeface="Arial"/>
                    <a:ea typeface="+mn-ea"/>
                    <a:cs typeface="+mn-cs"/>
                  </a:defRPr>
                </a:lvl8pPr>
                <a:lvl9pPr marL="4877087" algn="l" defTabSz="1219272" rtl="0" eaLnBrk="1" latinLnBrk="0" hangingPunct="1">
                  <a:defRPr sz="2400" kern="1200">
                    <a:solidFill>
                      <a:schemeClr val="tx1"/>
                    </a:solidFill>
                    <a:latin typeface="Arial"/>
                    <a:ea typeface="+mn-ea"/>
                    <a:cs typeface="+mn-cs"/>
                  </a:defRPr>
                </a:lvl9pPr>
              </a:lstStyle>
              <a:p>
                <a:pPr marL="0" marR="0" lvl="0" indent="0" algn="ctr" defTabSz="1219272" rtl="0" eaLnBrk="1" fontAlgn="ctr" latinLnBrk="0" hangingPunct="1">
                  <a:lnSpc>
                    <a:spcPct val="100000"/>
                  </a:lnSpc>
                  <a:spcBef>
                    <a:spcPct val="0"/>
                  </a:spcBef>
                  <a:spcAft>
                    <a:spcPct val="0"/>
                  </a:spcAft>
                  <a:buClrTx/>
                  <a:buSzTx/>
                  <a:buFontTx/>
                  <a:buNone/>
                  <a:tabLst/>
                  <a:defRPr/>
                </a:pPr>
                <a:r>
                  <a:rPr kumimoji="0" lang="en-US" sz="1200" b="1" i="0" u="none" strike="noStrike" kern="1200" cap="none" spc="0" normalizeH="0" baseline="0" noProof="0" dirty="0">
                    <a:ln>
                      <a:noFill/>
                    </a:ln>
                    <a:solidFill>
                      <a:srgbClr val="000000"/>
                    </a:solidFill>
                    <a:effectLst/>
                    <a:uLnTx/>
                    <a:uFillTx/>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Project management</a:t>
                </a:r>
                <a:endParaRPr kumimoji="0" lang="en-US" altLang="zh-CN" sz="1200" b="1" i="0" u="none" strike="noStrike" kern="0" cap="none" spc="0" normalizeH="0" baseline="0" noProof="0" dirty="0">
                  <a:ln>
                    <a:noFill/>
                  </a:ln>
                  <a:solidFill>
                    <a:srgbClr val="000000"/>
                  </a:solidFill>
                  <a:effectLst/>
                  <a:uLnTx/>
                  <a:uFillTx/>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87" name="矩形 86">
                <a:extLst>
                  <a:ext uri="{FF2B5EF4-FFF2-40B4-BE49-F238E27FC236}">
                    <a16:creationId xmlns:a16="http://schemas.microsoft.com/office/drawing/2014/main" id="{C3081F5D-3D18-4BB8-8C61-EDC0D9BFBFC4}"/>
                  </a:ext>
                </a:extLst>
              </p:cNvPr>
              <p:cNvSpPr/>
              <p:nvPr/>
            </p:nvSpPr>
            <p:spPr bwMode="gray">
              <a:xfrm>
                <a:off x="614488" y="3122161"/>
                <a:ext cx="1173550" cy="396065"/>
              </a:xfrm>
              <a:prstGeom prst="rect">
                <a:avLst/>
              </a:prstGeom>
            </p:spPr>
            <p:txBody>
              <a:bodyPr wrap="square" lIns="36000" tIns="36000" rIns="36000" bIns="36000">
                <a:noAutofit/>
              </a:bodyPr>
              <a:lstStyle>
                <a:defPPr>
                  <a:defRPr lang="zh-CN"/>
                </a:defPPr>
                <a:lvl1pPr marL="0" algn="l" defTabSz="1219272" rtl="0" eaLnBrk="1" latinLnBrk="0" hangingPunct="1">
                  <a:defRPr sz="2400" kern="1200">
                    <a:solidFill>
                      <a:schemeClr val="tx1"/>
                    </a:solidFill>
                    <a:latin typeface="Arial"/>
                    <a:ea typeface="+mn-ea"/>
                    <a:cs typeface="+mn-cs"/>
                  </a:defRPr>
                </a:lvl1pPr>
                <a:lvl2pPr marL="609636" algn="l" defTabSz="1219272" rtl="0" eaLnBrk="1" latinLnBrk="0" hangingPunct="1">
                  <a:defRPr sz="2400" kern="1200">
                    <a:solidFill>
                      <a:schemeClr val="tx1"/>
                    </a:solidFill>
                    <a:latin typeface="Arial"/>
                    <a:ea typeface="+mn-ea"/>
                    <a:cs typeface="+mn-cs"/>
                  </a:defRPr>
                </a:lvl2pPr>
                <a:lvl3pPr marL="1219272" algn="l" defTabSz="1219272" rtl="0" eaLnBrk="1" latinLnBrk="0" hangingPunct="1">
                  <a:defRPr sz="2400" kern="1200">
                    <a:solidFill>
                      <a:schemeClr val="tx1"/>
                    </a:solidFill>
                    <a:latin typeface="Arial"/>
                    <a:ea typeface="+mn-ea"/>
                    <a:cs typeface="+mn-cs"/>
                  </a:defRPr>
                </a:lvl3pPr>
                <a:lvl4pPr marL="1828908" algn="l" defTabSz="1219272" rtl="0" eaLnBrk="1" latinLnBrk="0" hangingPunct="1">
                  <a:defRPr sz="2400" kern="1200">
                    <a:solidFill>
                      <a:schemeClr val="tx1"/>
                    </a:solidFill>
                    <a:latin typeface="Arial"/>
                    <a:ea typeface="+mn-ea"/>
                    <a:cs typeface="+mn-cs"/>
                  </a:defRPr>
                </a:lvl4pPr>
                <a:lvl5pPr marL="2438545" algn="l" defTabSz="1219272" rtl="0" eaLnBrk="1" latinLnBrk="0" hangingPunct="1">
                  <a:defRPr sz="2400" kern="1200">
                    <a:solidFill>
                      <a:schemeClr val="tx1"/>
                    </a:solidFill>
                    <a:latin typeface="Arial"/>
                    <a:ea typeface="+mn-ea"/>
                    <a:cs typeface="+mn-cs"/>
                  </a:defRPr>
                </a:lvl5pPr>
                <a:lvl6pPr marL="3048180" algn="l" defTabSz="1219272" rtl="0" eaLnBrk="1" latinLnBrk="0" hangingPunct="1">
                  <a:defRPr sz="2400" kern="1200">
                    <a:solidFill>
                      <a:schemeClr val="tx1"/>
                    </a:solidFill>
                    <a:latin typeface="Arial"/>
                    <a:ea typeface="+mn-ea"/>
                    <a:cs typeface="+mn-cs"/>
                  </a:defRPr>
                </a:lvl6pPr>
                <a:lvl7pPr marL="3657816" algn="l" defTabSz="1219272" rtl="0" eaLnBrk="1" latinLnBrk="0" hangingPunct="1">
                  <a:defRPr sz="2400" kern="1200">
                    <a:solidFill>
                      <a:schemeClr val="tx1"/>
                    </a:solidFill>
                    <a:latin typeface="Arial"/>
                    <a:ea typeface="+mn-ea"/>
                    <a:cs typeface="+mn-cs"/>
                  </a:defRPr>
                </a:lvl7pPr>
                <a:lvl8pPr marL="4267452" algn="l" defTabSz="1219272" rtl="0" eaLnBrk="1" latinLnBrk="0" hangingPunct="1">
                  <a:defRPr sz="2400" kern="1200">
                    <a:solidFill>
                      <a:schemeClr val="tx1"/>
                    </a:solidFill>
                    <a:latin typeface="Arial"/>
                    <a:ea typeface="+mn-ea"/>
                    <a:cs typeface="+mn-cs"/>
                  </a:defRPr>
                </a:lvl8pPr>
                <a:lvl9pPr marL="4877087" algn="l" defTabSz="1219272" rtl="0" eaLnBrk="1" latinLnBrk="0" hangingPunct="1">
                  <a:defRPr sz="2400" kern="1200">
                    <a:solidFill>
                      <a:schemeClr val="tx1"/>
                    </a:solidFill>
                    <a:latin typeface="Arial"/>
                    <a:ea typeface="+mn-ea"/>
                    <a:cs typeface="+mn-cs"/>
                  </a:defRPr>
                </a:lvl9pPr>
              </a:lstStyle>
              <a:p>
                <a:pPr lvl="0" algn="ctr" fontAlgn="ctr">
                  <a:spcBef>
                    <a:spcPct val="0"/>
                  </a:spcBef>
                  <a:spcAft>
                    <a:spcPct val="0"/>
                  </a:spcAft>
                  <a:defRPr/>
                </a:pPr>
                <a:r>
                  <a:rPr lang="en-US" altLang="zh-CN" sz="1200" b="1" dirty="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Service management</a:t>
                </a:r>
                <a:endParaRPr lang="en-US" altLang="zh-CN" sz="1200" b="1" kern="0" dirty="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88" name="矩形 87">
                <a:extLst>
                  <a:ext uri="{FF2B5EF4-FFF2-40B4-BE49-F238E27FC236}">
                    <a16:creationId xmlns:a16="http://schemas.microsoft.com/office/drawing/2014/main" id="{C29C8A3E-FB8E-4D70-8164-2C30FC26700E}"/>
                  </a:ext>
                </a:extLst>
              </p:cNvPr>
              <p:cNvSpPr/>
              <p:nvPr/>
            </p:nvSpPr>
            <p:spPr bwMode="gray">
              <a:xfrm>
                <a:off x="614488" y="3700162"/>
                <a:ext cx="1173550" cy="396065"/>
              </a:xfrm>
              <a:prstGeom prst="rect">
                <a:avLst/>
              </a:prstGeom>
            </p:spPr>
            <p:txBody>
              <a:bodyPr wrap="square" lIns="36000" tIns="36000" rIns="36000" bIns="36000">
                <a:noAutofit/>
              </a:bodyPr>
              <a:lstStyle>
                <a:defPPr>
                  <a:defRPr lang="zh-CN"/>
                </a:defPPr>
                <a:lvl1pPr marL="0" algn="l" defTabSz="1219272" rtl="0" eaLnBrk="1" latinLnBrk="0" hangingPunct="1">
                  <a:defRPr sz="2400" kern="1200">
                    <a:solidFill>
                      <a:schemeClr val="tx1"/>
                    </a:solidFill>
                    <a:latin typeface="Arial"/>
                    <a:ea typeface="+mn-ea"/>
                    <a:cs typeface="+mn-cs"/>
                  </a:defRPr>
                </a:lvl1pPr>
                <a:lvl2pPr marL="609636" algn="l" defTabSz="1219272" rtl="0" eaLnBrk="1" latinLnBrk="0" hangingPunct="1">
                  <a:defRPr sz="2400" kern="1200">
                    <a:solidFill>
                      <a:schemeClr val="tx1"/>
                    </a:solidFill>
                    <a:latin typeface="Arial"/>
                    <a:ea typeface="+mn-ea"/>
                    <a:cs typeface="+mn-cs"/>
                  </a:defRPr>
                </a:lvl2pPr>
                <a:lvl3pPr marL="1219272" algn="l" defTabSz="1219272" rtl="0" eaLnBrk="1" latinLnBrk="0" hangingPunct="1">
                  <a:defRPr sz="2400" kern="1200">
                    <a:solidFill>
                      <a:schemeClr val="tx1"/>
                    </a:solidFill>
                    <a:latin typeface="Arial"/>
                    <a:ea typeface="+mn-ea"/>
                    <a:cs typeface="+mn-cs"/>
                  </a:defRPr>
                </a:lvl3pPr>
                <a:lvl4pPr marL="1828908" algn="l" defTabSz="1219272" rtl="0" eaLnBrk="1" latinLnBrk="0" hangingPunct="1">
                  <a:defRPr sz="2400" kern="1200">
                    <a:solidFill>
                      <a:schemeClr val="tx1"/>
                    </a:solidFill>
                    <a:latin typeface="Arial"/>
                    <a:ea typeface="+mn-ea"/>
                    <a:cs typeface="+mn-cs"/>
                  </a:defRPr>
                </a:lvl4pPr>
                <a:lvl5pPr marL="2438545" algn="l" defTabSz="1219272" rtl="0" eaLnBrk="1" latinLnBrk="0" hangingPunct="1">
                  <a:defRPr sz="2400" kern="1200">
                    <a:solidFill>
                      <a:schemeClr val="tx1"/>
                    </a:solidFill>
                    <a:latin typeface="Arial"/>
                    <a:ea typeface="+mn-ea"/>
                    <a:cs typeface="+mn-cs"/>
                  </a:defRPr>
                </a:lvl5pPr>
                <a:lvl6pPr marL="3048180" algn="l" defTabSz="1219272" rtl="0" eaLnBrk="1" latinLnBrk="0" hangingPunct="1">
                  <a:defRPr sz="2400" kern="1200">
                    <a:solidFill>
                      <a:schemeClr val="tx1"/>
                    </a:solidFill>
                    <a:latin typeface="Arial"/>
                    <a:ea typeface="+mn-ea"/>
                    <a:cs typeface="+mn-cs"/>
                  </a:defRPr>
                </a:lvl6pPr>
                <a:lvl7pPr marL="3657816" algn="l" defTabSz="1219272" rtl="0" eaLnBrk="1" latinLnBrk="0" hangingPunct="1">
                  <a:defRPr sz="2400" kern="1200">
                    <a:solidFill>
                      <a:schemeClr val="tx1"/>
                    </a:solidFill>
                    <a:latin typeface="Arial"/>
                    <a:ea typeface="+mn-ea"/>
                    <a:cs typeface="+mn-cs"/>
                  </a:defRPr>
                </a:lvl7pPr>
                <a:lvl8pPr marL="4267452" algn="l" defTabSz="1219272" rtl="0" eaLnBrk="1" latinLnBrk="0" hangingPunct="1">
                  <a:defRPr sz="2400" kern="1200">
                    <a:solidFill>
                      <a:schemeClr val="tx1"/>
                    </a:solidFill>
                    <a:latin typeface="Arial"/>
                    <a:ea typeface="+mn-ea"/>
                    <a:cs typeface="+mn-cs"/>
                  </a:defRPr>
                </a:lvl8pPr>
                <a:lvl9pPr marL="4877087" algn="l" defTabSz="1219272" rtl="0" eaLnBrk="1" latinLnBrk="0" hangingPunct="1">
                  <a:defRPr sz="2400" kern="1200">
                    <a:solidFill>
                      <a:schemeClr val="tx1"/>
                    </a:solidFill>
                    <a:latin typeface="Arial"/>
                    <a:ea typeface="+mn-ea"/>
                    <a:cs typeface="+mn-cs"/>
                  </a:defRPr>
                </a:lvl9pPr>
              </a:lstStyle>
              <a:p>
                <a:pPr lvl="0" algn="ctr" fontAlgn="ctr">
                  <a:spcBef>
                    <a:spcPct val="0"/>
                  </a:spcBef>
                  <a:spcAft>
                    <a:spcPct val="0"/>
                  </a:spcAft>
                  <a:defRPr/>
                </a:pPr>
                <a:r>
                  <a:rPr lang="en-US" altLang="zh-CN" sz="1200" b="1" dirty="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NE management</a:t>
                </a:r>
              </a:p>
            </p:txBody>
          </p:sp>
          <p:sp>
            <p:nvSpPr>
              <p:cNvPr id="89" name="矩形 88">
                <a:extLst>
                  <a:ext uri="{FF2B5EF4-FFF2-40B4-BE49-F238E27FC236}">
                    <a16:creationId xmlns:a16="http://schemas.microsoft.com/office/drawing/2014/main" id="{DA4CC24E-754A-4291-B884-845B4B23E3A9}"/>
                  </a:ext>
                </a:extLst>
              </p:cNvPr>
              <p:cNvSpPr/>
              <p:nvPr/>
            </p:nvSpPr>
            <p:spPr bwMode="gray">
              <a:xfrm>
                <a:off x="614488" y="4278163"/>
                <a:ext cx="1173550" cy="396065"/>
              </a:xfrm>
              <a:prstGeom prst="rect">
                <a:avLst/>
              </a:prstGeom>
            </p:spPr>
            <p:txBody>
              <a:bodyPr wrap="square" lIns="36000" tIns="36000" rIns="36000" bIns="36000" anchor="ctr">
                <a:noAutofit/>
              </a:bodyPr>
              <a:lstStyle>
                <a:defPPr>
                  <a:defRPr lang="zh-CN"/>
                </a:defPPr>
                <a:lvl1pPr marL="0" algn="l" defTabSz="1219272" rtl="0" eaLnBrk="1" latinLnBrk="0" hangingPunct="1">
                  <a:defRPr sz="2400" kern="1200">
                    <a:solidFill>
                      <a:schemeClr val="tx1"/>
                    </a:solidFill>
                    <a:latin typeface="Arial"/>
                    <a:ea typeface="+mn-ea"/>
                    <a:cs typeface="+mn-cs"/>
                  </a:defRPr>
                </a:lvl1pPr>
                <a:lvl2pPr marL="609636" algn="l" defTabSz="1219272" rtl="0" eaLnBrk="1" latinLnBrk="0" hangingPunct="1">
                  <a:defRPr sz="2400" kern="1200">
                    <a:solidFill>
                      <a:schemeClr val="tx1"/>
                    </a:solidFill>
                    <a:latin typeface="Arial"/>
                    <a:ea typeface="+mn-ea"/>
                    <a:cs typeface="+mn-cs"/>
                  </a:defRPr>
                </a:lvl2pPr>
                <a:lvl3pPr marL="1219272" algn="l" defTabSz="1219272" rtl="0" eaLnBrk="1" latinLnBrk="0" hangingPunct="1">
                  <a:defRPr sz="2400" kern="1200">
                    <a:solidFill>
                      <a:schemeClr val="tx1"/>
                    </a:solidFill>
                    <a:latin typeface="Arial"/>
                    <a:ea typeface="+mn-ea"/>
                    <a:cs typeface="+mn-cs"/>
                  </a:defRPr>
                </a:lvl3pPr>
                <a:lvl4pPr marL="1828908" algn="l" defTabSz="1219272" rtl="0" eaLnBrk="1" latinLnBrk="0" hangingPunct="1">
                  <a:defRPr sz="2400" kern="1200">
                    <a:solidFill>
                      <a:schemeClr val="tx1"/>
                    </a:solidFill>
                    <a:latin typeface="Arial"/>
                    <a:ea typeface="+mn-ea"/>
                    <a:cs typeface="+mn-cs"/>
                  </a:defRPr>
                </a:lvl4pPr>
                <a:lvl5pPr marL="2438545" algn="l" defTabSz="1219272" rtl="0" eaLnBrk="1" latinLnBrk="0" hangingPunct="1">
                  <a:defRPr sz="2400" kern="1200">
                    <a:solidFill>
                      <a:schemeClr val="tx1"/>
                    </a:solidFill>
                    <a:latin typeface="Arial"/>
                    <a:ea typeface="+mn-ea"/>
                    <a:cs typeface="+mn-cs"/>
                  </a:defRPr>
                </a:lvl5pPr>
                <a:lvl6pPr marL="3048180" algn="l" defTabSz="1219272" rtl="0" eaLnBrk="1" latinLnBrk="0" hangingPunct="1">
                  <a:defRPr sz="2400" kern="1200">
                    <a:solidFill>
                      <a:schemeClr val="tx1"/>
                    </a:solidFill>
                    <a:latin typeface="Arial"/>
                    <a:ea typeface="+mn-ea"/>
                    <a:cs typeface="+mn-cs"/>
                  </a:defRPr>
                </a:lvl6pPr>
                <a:lvl7pPr marL="3657816" algn="l" defTabSz="1219272" rtl="0" eaLnBrk="1" latinLnBrk="0" hangingPunct="1">
                  <a:defRPr sz="2400" kern="1200">
                    <a:solidFill>
                      <a:schemeClr val="tx1"/>
                    </a:solidFill>
                    <a:latin typeface="Arial"/>
                    <a:ea typeface="+mn-ea"/>
                    <a:cs typeface="+mn-cs"/>
                  </a:defRPr>
                </a:lvl7pPr>
                <a:lvl8pPr marL="4267452" algn="l" defTabSz="1219272" rtl="0" eaLnBrk="1" latinLnBrk="0" hangingPunct="1">
                  <a:defRPr sz="2400" kern="1200">
                    <a:solidFill>
                      <a:schemeClr val="tx1"/>
                    </a:solidFill>
                    <a:latin typeface="Arial"/>
                    <a:ea typeface="+mn-ea"/>
                    <a:cs typeface="+mn-cs"/>
                  </a:defRPr>
                </a:lvl8pPr>
                <a:lvl9pPr marL="4877087" algn="l" defTabSz="1219272" rtl="0" eaLnBrk="1" latinLnBrk="0" hangingPunct="1">
                  <a:defRPr sz="2400" kern="1200">
                    <a:solidFill>
                      <a:schemeClr val="tx1"/>
                    </a:solidFill>
                    <a:latin typeface="Arial"/>
                    <a:ea typeface="+mn-ea"/>
                    <a:cs typeface="+mn-cs"/>
                  </a:defRPr>
                </a:lvl9pPr>
              </a:lstStyle>
              <a:p>
                <a:pPr lvl="0" algn="ctr" defTabSz="977412" fontAlgn="ctr">
                  <a:lnSpc>
                    <a:spcPct val="90000"/>
                  </a:lnSpc>
                  <a:spcBef>
                    <a:spcPct val="0"/>
                  </a:spcBef>
                  <a:spcAft>
                    <a:spcPct val="35000"/>
                  </a:spcAft>
                  <a:defRPr/>
                </a:pPr>
                <a:r>
                  <a:rPr lang="en-US" altLang="zh-CN" sz="1200" b="1" dirty="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SND</a:t>
                </a:r>
                <a:endParaRPr lang="en-US" altLang="zh-CN" sz="1200" b="1" kern="0" dirty="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90" name="矩形 89">
                <a:extLst>
                  <a:ext uri="{FF2B5EF4-FFF2-40B4-BE49-F238E27FC236}">
                    <a16:creationId xmlns:a16="http://schemas.microsoft.com/office/drawing/2014/main" id="{A2C7CF6F-C90D-419A-B648-D5693C227089}"/>
                  </a:ext>
                </a:extLst>
              </p:cNvPr>
              <p:cNvSpPr/>
              <p:nvPr/>
            </p:nvSpPr>
            <p:spPr bwMode="gray">
              <a:xfrm>
                <a:off x="614488" y="4856164"/>
                <a:ext cx="1173550" cy="396065"/>
              </a:xfrm>
              <a:prstGeom prst="rect">
                <a:avLst/>
              </a:prstGeom>
            </p:spPr>
            <p:txBody>
              <a:bodyPr wrap="square" lIns="36000" tIns="36000" rIns="36000" bIns="36000" anchor="ctr">
                <a:noAutofit/>
              </a:bodyPr>
              <a:lstStyle>
                <a:defPPr>
                  <a:defRPr lang="zh-CN"/>
                </a:defPPr>
                <a:lvl1pPr marL="0" algn="l" defTabSz="1219272" rtl="0" eaLnBrk="1" latinLnBrk="0" hangingPunct="1">
                  <a:defRPr sz="2400" kern="1200">
                    <a:solidFill>
                      <a:schemeClr val="tx1"/>
                    </a:solidFill>
                    <a:latin typeface="Arial"/>
                    <a:ea typeface="+mn-ea"/>
                    <a:cs typeface="+mn-cs"/>
                  </a:defRPr>
                </a:lvl1pPr>
                <a:lvl2pPr marL="609636" algn="l" defTabSz="1219272" rtl="0" eaLnBrk="1" latinLnBrk="0" hangingPunct="1">
                  <a:defRPr sz="2400" kern="1200">
                    <a:solidFill>
                      <a:schemeClr val="tx1"/>
                    </a:solidFill>
                    <a:latin typeface="Arial"/>
                    <a:ea typeface="+mn-ea"/>
                    <a:cs typeface="+mn-cs"/>
                  </a:defRPr>
                </a:lvl2pPr>
                <a:lvl3pPr marL="1219272" algn="l" defTabSz="1219272" rtl="0" eaLnBrk="1" latinLnBrk="0" hangingPunct="1">
                  <a:defRPr sz="2400" kern="1200">
                    <a:solidFill>
                      <a:schemeClr val="tx1"/>
                    </a:solidFill>
                    <a:latin typeface="Arial"/>
                    <a:ea typeface="+mn-ea"/>
                    <a:cs typeface="+mn-cs"/>
                  </a:defRPr>
                </a:lvl3pPr>
                <a:lvl4pPr marL="1828908" algn="l" defTabSz="1219272" rtl="0" eaLnBrk="1" latinLnBrk="0" hangingPunct="1">
                  <a:defRPr sz="2400" kern="1200">
                    <a:solidFill>
                      <a:schemeClr val="tx1"/>
                    </a:solidFill>
                    <a:latin typeface="Arial"/>
                    <a:ea typeface="+mn-ea"/>
                    <a:cs typeface="+mn-cs"/>
                  </a:defRPr>
                </a:lvl4pPr>
                <a:lvl5pPr marL="2438545" algn="l" defTabSz="1219272" rtl="0" eaLnBrk="1" latinLnBrk="0" hangingPunct="1">
                  <a:defRPr sz="2400" kern="1200">
                    <a:solidFill>
                      <a:schemeClr val="tx1"/>
                    </a:solidFill>
                    <a:latin typeface="Arial"/>
                    <a:ea typeface="+mn-ea"/>
                    <a:cs typeface="+mn-cs"/>
                  </a:defRPr>
                </a:lvl5pPr>
                <a:lvl6pPr marL="3048180" algn="l" defTabSz="1219272" rtl="0" eaLnBrk="1" latinLnBrk="0" hangingPunct="1">
                  <a:defRPr sz="2400" kern="1200">
                    <a:solidFill>
                      <a:schemeClr val="tx1"/>
                    </a:solidFill>
                    <a:latin typeface="Arial"/>
                    <a:ea typeface="+mn-ea"/>
                    <a:cs typeface="+mn-cs"/>
                  </a:defRPr>
                </a:lvl6pPr>
                <a:lvl7pPr marL="3657816" algn="l" defTabSz="1219272" rtl="0" eaLnBrk="1" latinLnBrk="0" hangingPunct="1">
                  <a:defRPr sz="2400" kern="1200">
                    <a:solidFill>
                      <a:schemeClr val="tx1"/>
                    </a:solidFill>
                    <a:latin typeface="Arial"/>
                    <a:ea typeface="+mn-ea"/>
                    <a:cs typeface="+mn-cs"/>
                  </a:defRPr>
                </a:lvl7pPr>
                <a:lvl8pPr marL="4267452" algn="l" defTabSz="1219272" rtl="0" eaLnBrk="1" latinLnBrk="0" hangingPunct="1">
                  <a:defRPr sz="2400" kern="1200">
                    <a:solidFill>
                      <a:schemeClr val="tx1"/>
                    </a:solidFill>
                    <a:latin typeface="Arial"/>
                    <a:ea typeface="+mn-ea"/>
                    <a:cs typeface="+mn-cs"/>
                  </a:defRPr>
                </a:lvl8pPr>
                <a:lvl9pPr marL="4877087" algn="l" defTabSz="1219272" rtl="0" eaLnBrk="1" latinLnBrk="0" hangingPunct="1">
                  <a:defRPr sz="2400" kern="1200">
                    <a:solidFill>
                      <a:schemeClr val="tx1"/>
                    </a:solidFill>
                    <a:latin typeface="Arial"/>
                    <a:ea typeface="+mn-ea"/>
                    <a:cs typeface="+mn-cs"/>
                  </a:defRPr>
                </a:lvl9pPr>
              </a:lstStyle>
              <a:p>
                <a:pPr lvl="0" algn="ctr" defTabSz="977412" fontAlgn="ctr">
                  <a:lnSpc>
                    <a:spcPct val="90000"/>
                  </a:lnSpc>
                  <a:spcBef>
                    <a:spcPct val="0"/>
                  </a:spcBef>
                  <a:spcAft>
                    <a:spcPct val="35000"/>
                  </a:spcAft>
                  <a:defRPr/>
                </a:pPr>
                <a:r>
                  <a:rPr lang="en-US" altLang="zh-CN" sz="1200" b="1" dirty="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Protocol</a:t>
                </a:r>
              </a:p>
            </p:txBody>
          </p:sp>
          <p:sp>
            <p:nvSpPr>
              <p:cNvPr id="91" name="文本框 90">
                <a:extLst>
                  <a:ext uri="{FF2B5EF4-FFF2-40B4-BE49-F238E27FC236}">
                    <a16:creationId xmlns:a16="http://schemas.microsoft.com/office/drawing/2014/main" id="{9CDDC713-E43E-44E7-A661-6F49B64686A4}"/>
                  </a:ext>
                </a:extLst>
              </p:cNvPr>
              <p:cNvSpPr txBox="1"/>
              <p:nvPr/>
            </p:nvSpPr>
            <p:spPr bwMode="gray">
              <a:xfrm>
                <a:off x="1858873" y="2548332"/>
                <a:ext cx="1393200" cy="396000"/>
              </a:xfrm>
              <a:prstGeom prst="rect">
                <a:avLst/>
              </a:prstGeom>
              <a:solidFill>
                <a:srgbClr val="AEE4F8"/>
              </a:solidFill>
            </p:spPr>
            <p:txBody>
              <a:bodyPr wrap="square" lIns="36000" tIns="36000" rIns="36000" bIns="36000" rtlCol="0" anchor="ctr">
                <a:noAutofit/>
              </a:bodyPr>
              <a:lstStyle/>
              <a:p>
                <a:pPr algn="ctr"/>
                <a:r>
                  <a:rPr lang="en-US" altLang="zh-CN" sz="1200" dirty="0">
                    <a:latin typeface="Huawei Sans" panose="020C0503030203020204" pitchFamily="34" charset="0"/>
                    <a:cs typeface="Huawei Sans" panose="020C0503030203020204" pitchFamily="34" charset="0"/>
                  </a:rPr>
                  <a:t>Public key</a:t>
                </a:r>
              </a:p>
              <a:p>
                <a:pPr algn="ctr"/>
                <a:r>
                  <a:rPr lang="en-US" altLang="zh-CN" sz="1200" dirty="0">
                    <a:latin typeface="Huawei Sans" panose="020C0503030203020204" pitchFamily="34" charset="0"/>
                    <a:cs typeface="Huawei Sans" panose="020C0503030203020204" pitchFamily="34" charset="0"/>
                  </a:rPr>
                  <a:t>management</a:t>
                </a:r>
              </a:p>
            </p:txBody>
          </p:sp>
          <p:sp>
            <p:nvSpPr>
              <p:cNvPr id="92" name="文本框 91">
                <a:extLst>
                  <a:ext uri="{FF2B5EF4-FFF2-40B4-BE49-F238E27FC236}">
                    <a16:creationId xmlns:a16="http://schemas.microsoft.com/office/drawing/2014/main" id="{D5E0A76C-02E3-4203-9E05-E233178536B5}"/>
                  </a:ext>
                </a:extLst>
              </p:cNvPr>
              <p:cNvSpPr txBox="1"/>
              <p:nvPr/>
            </p:nvSpPr>
            <p:spPr bwMode="gray">
              <a:xfrm>
                <a:off x="3288883" y="2548332"/>
                <a:ext cx="1393200" cy="396000"/>
              </a:xfrm>
              <a:prstGeom prst="rect">
                <a:avLst/>
              </a:prstGeom>
              <a:solidFill>
                <a:srgbClr val="AEE4F8"/>
              </a:solidFill>
            </p:spPr>
            <p:txBody>
              <a:bodyPr wrap="square" lIns="36000" tIns="36000" rIns="36000" bIns="36000" rtlCol="0" anchor="ctr">
                <a:noAutofit/>
              </a:bodyPr>
              <a:lstStyle/>
              <a:p>
                <a:pPr lvl="0" algn="ctr" defTabSz="913830" eaLnBrk="0" fontAlgn="ctr" hangingPunct="0">
                  <a:spcBef>
                    <a:spcPct val="0"/>
                  </a:spcBef>
                  <a:spcAft>
                    <a:spcPct val="0"/>
                  </a:spcAft>
                  <a:defRPr/>
                </a:pPr>
                <a:r>
                  <a:rPr lang="en-US" altLang="zh-CN" sz="1200" kern="0" dirty="0">
                    <a:solidFill>
                      <a:sysClr val="windowText" lastClr="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Software package management</a:t>
                </a:r>
              </a:p>
            </p:txBody>
          </p:sp>
          <p:sp>
            <p:nvSpPr>
              <p:cNvPr id="93" name="文本框 92">
                <a:extLst>
                  <a:ext uri="{FF2B5EF4-FFF2-40B4-BE49-F238E27FC236}">
                    <a16:creationId xmlns:a16="http://schemas.microsoft.com/office/drawing/2014/main" id="{34D7E12F-F46D-485B-9CE5-C208D93B6F92}"/>
                  </a:ext>
                </a:extLst>
              </p:cNvPr>
              <p:cNvSpPr txBox="1"/>
              <p:nvPr/>
            </p:nvSpPr>
            <p:spPr bwMode="gray">
              <a:xfrm>
                <a:off x="1858873" y="3123703"/>
                <a:ext cx="906601" cy="396000"/>
              </a:xfrm>
              <a:prstGeom prst="rect">
                <a:avLst/>
              </a:prstGeom>
              <a:solidFill>
                <a:srgbClr val="AEE4F8"/>
              </a:solidFill>
            </p:spPr>
            <p:txBody>
              <a:bodyPr wrap="square" lIns="36000" tIns="36000" rIns="36000" bIns="36000" rtlCol="0" anchor="ctr">
                <a:noAutofit/>
              </a:bodyPr>
              <a:lstStyle/>
              <a:p>
                <a:pPr lvl="0" algn="ctr" defTabSz="913830" eaLnBrk="0" fontAlgn="ctr" hangingPunct="0">
                  <a:spcBef>
                    <a:spcPct val="0"/>
                  </a:spcBef>
                  <a:spcAft>
                    <a:spcPct val="0"/>
                  </a:spcAft>
                  <a:defRPr/>
                </a:pPr>
                <a:r>
                  <a:rPr lang="en-US" altLang="zh-CN" sz="1200" kern="0" dirty="0">
                    <a:solidFill>
                      <a:sysClr val="windowText" lastClr="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HVPN Service</a:t>
                </a:r>
              </a:p>
            </p:txBody>
          </p:sp>
          <p:sp>
            <p:nvSpPr>
              <p:cNvPr id="94" name="文本框 93">
                <a:extLst>
                  <a:ext uri="{FF2B5EF4-FFF2-40B4-BE49-F238E27FC236}">
                    <a16:creationId xmlns:a16="http://schemas.microsoft.com/office/drawing/2014/main" id="{DF73510D-B6DD-4227-A5AB-425EE6116E2F}"/>
                  </a:ext>
                </a:extLst>
              </p:cNvPr>
              <p:cNvSpPr txBox="1"/>
              <p:nvPr/>
            </p:nvSpPr>
            <p:spPr bwMode="gray">
              <a:xfrm>
                <a:off x="2800556" y="3123703"/>
                <a:ext cx="938908" cy="396000"/>
              </a:xfrm>
              <a:prstGeom prst="rect">
                <a:avLst/>
              </a:prstGeom>
              <a:solidFill>
                <a:srgbClr val="AEE4F8"/>
              </a:solidFill>
            </p:spPr>
            <p:txBody>
              <a:bodyPr wrap="square" lIns="36000" tIns="36000" rIns="36000" bIns="36000" rtlCol="0" anchor="ctr">
                <a:noAutofit/>
              </a:bodyPr>
              <a:lstStyle/>
              <a:p>
                <a:pPr lvl="0" algn="ctr" defTabSz="913830" eaLnBrk="0" fontAlgn="ctr" hangingPunct="0">
                  <a:spcBef>
                    <a:spcPct val="0"/>
                  </a:spcBef>
                  <a:spcAft>
                    <a:spcPct val="0"/>
                  </a:spcAft>
                  <a:defRPr/>
                </a:pPr>
                <a:r>
                  <a:rPr lang="en-US" altLang="zh-CN" sz="1200" kern="0" dirty="0">
                    <a:solidFill>
                      <a:sysClr val="windowText" lastClr="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SRV6 Service</a:t>
                </a:r>
              </a:p>
            </p:txBody>
          </p:sp>
          <p:sp>
            <p:nvSpPr>
              <p:cNvPr id="95" name="文本框 94">
                <a:extLst>
                  <a:ext uri="{FF2B5EF4-FFF2-40B4-BE49-F238E27FC236}">
                    <a16:creationId xmlns:a16="http://schemas.microsoft.com/office/drawing/2014/main" id="{005C8D4E-ECD3-4687-8AD2-E96D5300E0DB}"/>
                  </a:ext>
                </a:extLst>
              </p:cNvPr>
              <p:cNvSpPr txBox="1"/>
              <p:nvPr/>
            </p:nvSpPr>
            <p:spPr bwMode="gray">
              <a:xfrm>
                <a:off x="3775482" y="3123703"/>
                <a:ext cx="906601" cy="396000"/>
              </a:xfrm>
              <a:prstGeom prst="rect">
                <a:avLst/>
              </a:prstGeom>
              <a:solidFill>
                <a:srgbClr val="AEE4F8"/>
              </a:solidFill>
            </p:spPr>
            <p:txBody>
              <a:bodyPr wrap="square" lIns="36000" tIns="36000" rIns="36000" bIns="36000" rtlCol="0" anchor="ctr">
                <a:noAutofit/>
              </a:bodyPr>
              <a:lstStyle/>
              <a:p>
                <a:pPr lvl="0" algn="ctr" defTabSz="913830" eaLnBrk="0" fontAlgn="ctr" hangingPunct="0">
                  <a:spcBef>
                    <a:spcPct val="0"/>
                  </a:spcBef>
                  <a:spcAft>
                    <a:spcPct val="0"/>
                  </a:spcAft>
                  <a:defRPr/>
                </a:pPr>
                <a:r>
                  <a:rPr lang="en-US" altLang="zh-CN" sz="1200" kern="0" dirty="0">
                    <a:solidFill>
                      <a:sysClr val="windowText" lastClr="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a:t>
                </a:r>
              </a:p>
            </p:txBody>
          </p:sp>
          <p:sp>
            <p:nvSpPr>
              <p:cNvPr id="96" name="文本框 95">
                <a:extLst>
                  <a:ext uri="{FF2B5EF4-FFF2-40B4-BE49-F238E27FC236}">
                    <a16:creationId xmlns:a16="http://schemas.microsoft.com/office/drawing/2014/main" id="{C1154EC7-1CB7-4B75-A4C5-B7C1886B4545}"/>
                  </a:ext>
                </a:extLst>
              </p:cNvPr>
              <p:cNvSpPr txBox="1"/>
              <p:nvPr/>
            </p:nvSpPr>
            <p:spPr bwMode="gray">
              <a:xfrm>
                <a:off x="1858873" y="3691525"/>
                <a:ext cx="1393200" cy="396000"/>
              </a:xfrm>
              <a:prstGeom prst="rect">
                <a:avLst/>
              </a:prstGeom>
              <a:solidFill>
                <a:srgbClr val="AEE4F8"/>
              </a:solidFill>
            </p:spPr>
            <p:txBody>
              <a:bodyPr wrap="square" lIns="36000" tIns="36000" rIns="36000" bIns="36000" rtlCol="0" anchor="ctr">
                <a:noAutofit/>
              </a:bodyPr>
              <a:lstStyle/>
              <a:p>
                <a:pPr lvl="0" algn="ctr" defTabSz="913830" eaLnBrk="0" fontAlgn="ctr" hangingPunct="0">
                  <a:spcBef>
                    <a:spcPct val="0"/>
                  </a:spcBef>
                  <a:spcAft>
                    <a:spcPct val="0"/>
                  </a:spcAft>
                  <a:defRPr/>
                </a:pPr>
                <a:r>
                  <a:rPr lang="en-US" altLang="zh-CN" sz="1200" kern="0" dirty="0">
                    <a:solidFill>
                      <a:sysClr val="windowText" lastClr="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Device management</a:t>
                </a:r>
              </a:p>
            </p:txBody>
          </p:sp>
          <p:sp>
            <p:nvSpPr>
              <p:cNvPr id="97" name="文本框 96">
                <a:extLst>
                  <a:ext uri="{FF2B5EF4-FFF2-40B4-BE49-F238E27FC236}">
                    <a16:creationId xmlns:a16="http://schemas.microsoft.com/office/drawing/2014/main" id="{C153C6C0-813F-4A30-B4AE-FFEB066A3FF6}"/>
                  </a:ext>
                </a:extLst>
              </p:cNvPr>
              <p:cNvSpPr txBox="1"/>
              <p:nvPr/>
            </p:nvSpPr>
            <p:spPr bwMode="gray">
              <a:xfrm>
                <a:off x="3288883" y="3691525"/>
                <a:ext cx="1393200" cy="396000"/>
              </a:xfrm>
              <a:prstGeom prst="rect">
                <a:avLst/>
              </a:prstGeom>
              <a:solidFill>
                <a:srgbClr val="AEE4F8"/>
              </a:solidFill>
            </p:spPr>
            <p:txBody>
              <a:bodyPr wrap="square" lIns="36000" tIns="36000" rIns="36000" bIns="36000" rtlCol="0" anchor="ctr">
                <a:noAutofit/>
              </a:bodyPr>
              <a:lstStyle/>
              <a:p>
                <a:pPr lvl="0" algn="ctr" defTabSz="913830" eaLnBrk="0" fontAlgn="ctr" hangingPunct="0">
                  <a:spcBef>
                    <a:spcPct val="0"/>
                  </a:spcBef>
                  <a:spcAft>
                    <a:spcPct val="0"/>
                  </a:spcAft>
                  <a:defRPr/>
                </a:pPr>
                <a:r>
                  <a:rPr lang="en-US" altLang="zh-CN" sz="1200" kern="0" dirty="0">
                    <a:solidFill>
                      <a:sysClr val="windowText" lastClr="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Device group</a:t>
                </a:r>
              </a:p>
            </p:txBody>
          </p:sp>
          <p:sp>
            <p:nvSpPr>
              <p:cNvPr id="98" name="文本框 97">
                <a:extLst>
                  <a:ext uri="{FF2B5EF4-FFF2-40B4-BE49-F238E27FC236}">
                    <a16:creationId xmlns:a16="http://schemas.microsoft.com/office/drawing/2014/main" id="{C3422B4D-0299-40DB-9161-D932F9ECC0F2}"/>
                  </a:ext>
                </a:extLst>
              </p:cNvPr>
              <p:cNvSpPr txBox="1"/>
              <p:nvPr/>
            </p:nvSpPr>
            <p:spPr bwMode="gray">
              <a:xfrm>
                <a:off x="1855911" y="4273884"/>
                <a:ext cx="1393200" cy="396000"/>
              </a:xfrm>
              <a:prstGeom prst="rect">
                <a:avLst/>
              </a:prstGeom>
              <a:solidFill>
                <a:srgbClr val="AEE4F8"/>
              </a:solidFill>
            </p:spPr>
            <p:txBody>
              <a:bodyPr wrap="square" lIns="36000" tIns="36000" rIns="36000" bIns="36000" rtlCol="0" anchor="ctr">
                <a:noAutofit/>
              </a:bodyPr>
              <a:lstStyle/>
              <a:p>
                <a:pPr lvl="0" algn="ctr" defTabSz="913830" eaLnBrk="0" fontAlgn="ctr" hangingPunct="0">
                  <a:spcBef>
                    <a:spcPct val="0"/>
                  </a:spcBef>
                  <a:spcAft>
                    <a:spcPct val="0"/>
                  </a:spcAft>
                  <a:defRPr/>
                </a:pPr>
                <a:r>
                  <a:rPr lang="en-US" altLang="zh-CN" sz="1200" kern="0" dirty="0">
                    <a:solidFill>
                      <a:sysClr val="windowText" lastClr="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Huawei NE Driver</a:t>
                </a:r>
              </a:p>
            </p:txBody>
          </p:sp>
          <p:sp>
            <p:nvSpPr>
              <p:cNvPr id="99" name="文本框 98">
                <a:extLst>
                  <a:ext uri="{FF2B5EF4-FFF2-40B4-BE49-F238E27FC236}">
                    <a16:creationId xmlns:a16="http://schemas.microsoft.com/office/drawing/2014/main" id="{1975767C-2BF6-4F85-9BCF-E8C22949F82A}"/>
                  </a:ext>
                </a:extLst>
              </p:cNvPr>
              <p:cNvSpPr txBox="1"/>
              <p:nvPr/>
            </p:nvSpPr>
            <p:spPr bwMode="gray">
              <a:xfrm>
                <a:off x="3285921" y="4274199"/>
                <a:ext cx="1393200" cy="396000"/>
              </a:xfrm>
              <a:prstGeom prst="rect">
                <a:avLst/>
              </a:prstGeom>
              <a:solidFill>
                <a:srgbClr val="AEE4F8"/>
              </a:solidFill>
            </p:spPr>
            <p:txBody>
              <a:bodyPr wrap="square" lIns="36000" tIns="36000" rIns="36000" bIns="36000" rtlCol="0" anchor="ctr">
                <a:noAutofit/>
              </a:bodyPr>
              <a:lstStyle/>
              <a:p>
                <a:pPr lvl="0" algn="ctr" defTabSz="913830" eaLnBrk="0" fontAlgn="ctr" hangingPunct="0">
                  <a:spcBef>
                    <a:spcPct val="0"/>
                  </a:spcBef>
                  <a:spcAft>
                    <a:spcPct val="0"/>
                  </a:spcAft>
                  <a:defRPr/>
                </a:pPr>
                <a:r>
                  <a:rPr lang="en-US" altLang="zh-CN" sz="1200" kern="0" dirty="0">
                    <a:solidFill>
                      <a:sysClr val="windowText" lastClr="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3rd NE Driver</a:t>
                </a:r>
              </a:p>
            </p:txBody>
          </p:sp>
          <p:sp>
            <p:nvSpPr>
              <p:cNvPr id="100" name="文本框 99">
                <a:extLst>
                  <a:ext uri="{FF2B5EF4-FFF2-40B4-BE49-F238E27FC236}">
                    <a16:creationId xmlns:a16="http://schemas.microsoft.com/office/drawing/2014/main" id="{2602162D-6E74-4ECB-A661-0721548FEAAB}"/>
                  </a:ext>
                </a:extLst>
              </p:cNvPr>
              <p:cNvSpPr txBox="1"/>
              <p:nvPr/>
            </p:nvSpPr>
            <p:spPr bwMode="gray">
              <a:xfrm>
                <a:off x="1850971" y="4843180"/>
                <a:ext cx="1393200" cy="396000"/>
              </a:xfrm>
              <a:prstGeom prst="rect">
                <a:avLst/>
              </a:prstGeom>
              <a:solidFill>
                <a:srgbClr val="AEE4F8"/>
              </a:solidFill>
            </p:spPr>
            <p:txBody>
              <a:bodyPr wrap="square" lIns="36000" tIns="36000" rIns="36000" bIns="36000" rtlCol="0" anchor="ctr">
                <a:noAutofit/>
              </a:bodyPr>
              <a:lstStyle/>
              <a:p>
                <a:pPr lvl="0" algn="ctr" defTabSz="913830" eaLnBrk="0" fontAlgn="ctr" hangingPunct="0">
                  <a:spcBef>
                    <a:spcPct val="0"/>
                  </a:spcBef>
                  <a:spcAft>
                    <a:spcPct val="0"/>
                  </a:spcAft>
                  <a:defRPr/>
                </a:pPr>
                <a:r>
                  <a:rPr lang="en-US" altLang="zh-CN" sz="1200" kern="0" dirty="0">
                    <a:solidFill>
                      <a:sysClr val="windowText" lastClr="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NETCONF</a:t>
                </a:r>
              </a:p>
            </p:txBody>
          </p:sp>
          <p:sp>
            <p:nvSpPr>
              <p:cNvPr id="101" name="文本框 100">
                <a:extLst>
                  <a:ext uri="{FF2B5EF4-FFF2-40B4-BE49-F238E27FC236}">
                    <a16:creationId xmlns:a16="http://schemas.microsoft.com/office/drawing/2014/main" id="{68BFECDE-3701-4072-A7DF-8BA763B5DAF0}"/>
                  </a:ext>
                </a:extLst>
              </p:cNvPr>
              <p:cNvSpPr txBox="1"/>
              <p:nvPr/>
            </p:nvSpPr>
            <p:spPr bwMode="gray">
              <a:xfrm>
                <a:off x="3280981" y="4843495"/>
                <a:ext cx="1393200" cy="396000"/>
              </a:xfrm>
              <a:prstGeom prst="rect">
                <a:avLst/>
              </a:prstGeom>
              <a:solidFill>
                <a:srgbClr val="AEE4F8"/>
              </a:solidFill>
            </p:spPr>
            <p:txBody>
              <a:bodyPr wrap="square" lIns="36000" tIns="36000" rIns="36000" bIns="36000" rtlCol="0" anchor="ctr">
                <a:noAutofit/>
              </a:bodyPr>
              <a:lstStyle/>
              <a:p>
                <a:pPr lvl="0" algn="ctr" defTabSz="913830" eaLnBrk="0" fontAlgn="ctr" hangingPunct="0">
                  <a:spcBef>
                    <a:spcPct val="0"/>
                  </a:spcBef>
                  <a:spcAft>
                    <a:spcPct val="0"/>
                  </a:spcAft>
                  <a:defRPr/>
                </a:pPr>
                <a:r>
                  <a:rPr lang="en-US" altLang="zh-CN" sz="1200" kern="0" dirty="0" err="1">
                    <a:solidFill>
                      <a:sysClr val="windowText" lastClr="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STelnet</a:t>
                </a:r>
                <a:endParaRPr lang="en-US" altLang="zh-CN" sz="1200" kern="0" dirty="0">
                  <a:solidFill>
                    <a:sysClr val="windowText" lastClr="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grpSp>
            <p:nvGrpSpPr>
              <p:cNvPr id="102" name="组合 101">
                <a:extLst>
                  <a:ext uri="{FF2B5EF4-FFF2-40B4-BE49-F238E27FC236}">
                    <a16:creationId xmlns:a16="http://schemas.microsoft.com/office/drawing/2014/main" id="{6DDBC397-242B-4D8B-B745-C7F6DFD865F7}"/>
                  </a:ext>
                </a:extLst>
              </p:cNvPr>
              <p:cNvGrpSpPr/>
              <p:nvPr/>
            </p:nvGrpSpPr>
            <p:grpSpPr>
              <a:xfrm>
                <a:off x="4845490" y="2510780"/>
                <a:ext cx="1157938" cy="2763960"/>
                <a:chOff x="4845490" y="2510780"/>
                <a:chExt cx="1157938" cy="2763960"/>
              </a:xfrm>
            </p:grpSpPr>
            <p:sp>
              <p:nvSpPr>
                <p:cNvPr id="103" name="矩形 102">
                  <a:extLst>
                    <a:ext uri="{FF2B5EF4-FFF2-40B4-BE49-F238E27FC236}">
                      <a16:creationId xmlns:a16="http://schemas.microsoft.com/office/drawing/2014/main" id="{C1D8FAF8-7B3A-466C-852F-3657C28110E6}"/>
                    </a:ext>
                  </a:extLst>
                </p:cNvPr>
                <p:cNvSpPr/>
                <p:nvPr/>
              </p:nvSpPr>
              <p:spPr bwMode="gray">
                <a:xfrm>
                  <a:off x="4845490" y="2510780"/>
                  <a:ext cx="1157938" cy="276396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cs typeface="Huawei Sans" panose="020C0503030203020204" pitchFamily="34" charset="0"/>
                  </a:endParaRPr>
                </a:p>
              </p:txBody>
            </p:sp>
            <p:sp>
              <p:nvSpPr>
                <p:cNvPr id="104" name="矩形 103">
                  <a:extLst>
                    <a:ext uri="{FF2B5EF4-FFF2-40B4-BE49-F238E27FC236}">
                      <a16:creationId xmlns:a16="http://schemas.microsoft.com/office/drawing/2014/main" id="{F96379D1-31E6-47B2-929A-D4EE16E8A5E3}"/>
                    </a:ext>
                  </a:extLst>
                </p:cNvPr>
                <p:cNvSpPr/>
                <p:nvPr/>
              </p:nvSpPr>
              <p:spPr bwMode="gray">
                <a:xfrm>
                  <a:off x="4845490" y="2544160"/>
                  <a:ext cx="1157938" cy="396065"/>
                </a:xfrm>
                <a:prstGeom prst="rect">
                  <a:avLst/>
                </a:prstGeom>
              </p:spPr>
              <p:txBody>
                <a:bodyPr wrap="square" lIns="36000" tIns="36000" rIns="36000" bIns="36000">
                  <a:noAutofit/>
                </a:bodyPr>
                <a:lstStyle>
                  <a:defPPr>
                    <a:defRPr lang="zh-CN"/>
                  </a:defPPr>
                  <a:lvl1pPr marL="0" algn="l" defTabSz="1219272" rtl="0" eaLnBrk="1" latinLnBrk="0" hangingPunct="1">
                    <a:defRPr sz="2400" kern="1200">
                      <a:solidFill>
                        <a:schemeClr val="tx1"/>
                      </a:solidFill>
                      <a:latin typeface="Arial"/>
                      <a:ea typeface="+mn-ea"/>
                      <a:cs typeface="+mn-cs"/>
                    </a:defRPr>
                  </a:lvl1pPr>
                  <a:lvl2pPr marL="609636" algn="l" defTabSz="1219272" rtl="0" eaLnBrk="1" latinLnBrk="0" hangingPunct="1">
                    <a:defRPr sz="2400" kern="1200">
                      <a:solidFill>
                        <a:schemeClr val="tx1"/>
                      </a:solidFill>
                      <a:latin typeface="Arial"/>
                      <a:ea typeface="+mn-ea"/>
                      <a:cs typeface="+mn-cs"/>
                    </a:defRPr>
                  </a:lvl2pPr>
                  <a:lvl3pPr marL="1219272" algn="l" defTabSz="1219272" rtl="0" eaLnBrk="1" latinLnBrk="0" hangingPunct="1">
                    <a:defRPr sz="2400" kern="1200">
                      <a:solidFill>
                        <a:schemeClr val="tx1"/>
                      </a:solidFill>
                      <a:latin typeface="Arial"/>
                      <a:ea typeface="+mn-ea"/>
                      <a:cs typeface="+mn-cs"/>
                    </a:defRPr>
                  </a:lvl3pPr>
                  <a:lvl4pPr marL="1828908" algn="l" defTabSz="1219272" rtl="0" eaLnBrk="1" latinLnBrk="0" hangingPunct="1">
                    <a:defRPr sz="2400" kern="1200">
                      <a:solidFill>
                        <a:schemeClr val="tx1"/>
                      </a:solidFill>
                      <a:latin typeface="Arial"/>
                      <a:ea typeface="+mn-ea"/>
                      <a:cs typeface="+mn-cs"/>
                    </a:defRPr>
                  </a:lvl4pPr>
                  <a:lvl5pPr marL="2438545" algn="l" defTabSz="1219272" rtl="0" eaLnBrk="1" latinLnBrk="0" hangingPunct="1">
                    <a:defRPr sz="2400" kern="1200">
                      <a:solidFill>
                        <a:schemeClr val="tx1"/>
                      </a:solidFill>
                      <a:latin typeface="Arial"/>
                      <a:ea typeface="+mn-ea"/>
                      <a:cs typeface="+mn-cs"/>
                    </a:defRPr>
                  </a:lvl5pPr>
                  <a:lvl6pPr marL="3048180" algn="l" defTabSz="1219272" rtl="0" eaLnBrk="1" latinLnBrk="0" hangingPunct="1">
                    <a:defRPr sz="2400" kern="1200">
                      <a:solidFill>
                        <a:schemeClr val="tx1"/>
                      </a:solidFill>
                      <a:latin typeface="Arial"/>
                      <a:ea typeface="+mn-ea"/>
                      <a:cs typeface="+mn-cs"/>
                    </a:defRPr>
                  </a:lvl6pPr>
                  <a:lvl7pPr marL="3657816" algn="l" defTabSz="1219272" rtl="0" eaLnBrk="1" latinLnBrk="0" hangingPunct="1">
                    <a:defRPr sz="2400" kern="1200">
                      <a:solidFill>
                        <a:schemeClr val="tx1"/>
                      </a:solidFill>
                      <a:latin typeface="Arial"/>
                      <a:ea typeface="+mn-ea"/>
                      <a:cs typeface="+mn-cs"/>
                    </a:defRPr>
                  </a:lvl7pPr>
                  <a:lvl8pPr marL="4267452" algn="l" defTabSz="1219272" rtl="0" eaLnBrk="1" latinLnBrk="0" hangingPunct="1">
                    <a:defRPr sz="2400" kern="1200">
                      <a:solidFill>
                        <a:schemeClr val="tx1"/>
                      </a:solidFill>
                      <a:latin typeface="Arial"/>
                      <a:ea typeface="+mn-ea"/>
                      <a:cs typeface="+mn-cs"/>
                    </a:defRPr>
                  </a:lvl8pPr>
                  <a:lvl9pPr marL="4877087" algn="l" defTabSz="1219272" rtl="0" eaLnBrk="1" latinLnBrk="0" hangingPunct="1">
                    <a:defRPr sz="2400" kern="1200">
                      <a:solidFill>
                        <a:schemeClr val="tx1"/>
                      </a:solidFill>
                      <a:latin typeface="Arial"/>
                      <a:ea typeface="+mn-ea"/>
                      <a:cs typeface="+mn-cs"/>
                    </a:defRPr>
                  </a:lvl9pPr>
                </a:lstStyle>
                <a:p>
                  <a:pPr marL="0" marR="0" lvl="0" indent="0" algn="ctr" defTabSz="1219272" rtl="0" eaLnBrk="1" fontAlgn="ctr" latinLnBrk="0" hangingPunct="1">
                    <a:lnSpc>
                      <a:spcPct val="100000"/>
                    </a:lnSpc>
                    <a:spcBef>
                      <a:spcPct val="0"/>
                    </a:spcBef>
                    <a:spcAft>
                      <a:spcPct val="0"/>
                    </a:spcAft>
                    <a:buClrTx/>
                    <a:buSzTx/>
                    <a:buFontTx/>
                    <a:buNone/>
                    <a:tabLst/>
                    <a:defRPr/>
                  </a:pPr>
                  <a:r>
                    <a:rPr kumimoji="0" lang="en-US" sz="1200" b="1" i="0" u="none" strike="noStrike" kern="1200" cap="none" spc="0" normalizeH="0" baseline="0" noProof="0" dirty="0">
                      <a:ln>
                        <a:noFill/>
                      </a:ln>
                      <a:solidFill>
                        <a:srgbClr val="000000"/>
                      </a:solidFill>
                      <a:effectLst/>
                      <a:uLnTx/>
                      <a:uFillTx/>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System configuration</a:t>
                  </a:r>
                  <a:endParaRPr kumimoji="0" lang="en-US" altLang="zh-CN" sz="1200" b="1" i="0" u="none" strike="noStrike" kern="0" cap="none" spc="0" normalizeH="0" baseline="0" noProof="0" dirty="0">
                    <a:ln>
                      <a:noFill/>
                    </a:ln>
                    <a:solidFill>
                      <a:srgbClr val="000000"/>
                    </a:solidFill>
                    <a:effectLst/>
                    <a:uLnTx/>
                    <a:uFillTx/>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05" name="文本框 104">
                  <a:extLst>
                    <a:ext uri="{FF2B5EF4-FFF2-40B4-BE49-F238E27FC236}">
                      <a16:creationId xmlns:a16="http://schemas.microsoft.com/office/drawing/2014/main" id="{68FE2A5C-D5C3-4247-8579-610A71D6A4BD}"/>
                    </a:ext>
                  </a:extLst>
                </p:cNvPr>
                <p:cNvSpPr txBox="1"/>
                <p:nvPr/>
              </p:nvSpPr>
              <p:spPr bwMode="gray">
                <a:xfrm>
                  <a:off x="4881509" y="3691525"/>
                  <a:ext cx="1085900" cy="396000"/>
                </a:xfrm>
                <a:prstGeom prst="rect">
                  <a:avLst/>
                </a:prstGeom>
                <a:solidFill>
                  <a:srgbClr val="AEE4F8"/>
                </a:solidFill>
              </p:spPr>
              <p:txBody>
                <a:bodyPr wrap="square" lIns="36000" tIns="36000" rIns="36000" bIns="36000" rtlCol="0" anchor="ctr">
                  <a:noAutofit/>
                </a:bodyPr>
                <a:lstStyle/>
                <a:p>
                  <a:pPr lvl="0" algn="ctr" defTabSz="913830" eaLnBrk="0" fontAlgn="ctr" hangingPunct="0">
                    <a:spcBef>
                      <a:spcPct val="0"/>
                    </a:spcBef>
                    <a:spcAft>
                      <a:spcPct val="0"/>
                    </a:spcAft>
                    <a:defRPr/>
                  </a:pPr>
                  <a:r>
                    <a:rPr lang="en-US" altLang="zh-CN" sz="1200" kern="0" dirty="0">
                      <a:solidFill>
                        <a:sysClr val="windowText" lastClr="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NE template</a:t>
                  </a:r>
                </a:p>
              </p:txBody>
            </p:sp>
            <p:sp>
              <p:nvSpPr>
                <p:cNvPr id="106" name="文本框 105">
                  <a:extLst>
                    <a:ext uri="{FF2B5EF4-FFF2-40B4-BE49-F238E27FC236}">
                      <a16:creationId xmlns:a16="http://schemas.microsoft.com/office/drawing/2014/main" id="{E1DCFD79-07CA-4DB2-B88C-C79FD13C8804}"/>
                    </a:ext>
                  </a:extLst>
                </p:cNvPr>
                <p:cNvSpPr txBox="1"/>
                <p:nvPr/>
              </p:nvSpPr>
              <p:spPr bwMode="gray">
                <a:xfrm>
                  <a:off x="4881509" y="3123703"/>
                  <a:ext cx="1085900" cy="396000"/>
                </a:xfrm>
                <a:prstGeom prst="rect">
                  <a:avLst/>
                </a:prstGeom>
                <a:solidFill>
                  <a:srgbClr val="AEE4F8"/>
                </a:solidFill>
              </p:spPr>
              <p:txBody>
                <a:bodyPr wrap="square" lIns="36000" tIns="36000" rIns="36000" bIns="36000" rtlCol="0" anchor="ctr">
                  <a:noAutofit/>
                </a:bodyPr>
                <a:lstStyle/>
                <a:p>
                  <a:pPr lvl="0" algn="ctr" defTabSz="913830" eaLnBrk="0" fontAlgn="ctr" hangingPunct="0">
                    <a:spcBef>
                      <a:spcPct val="0"/>
                    </a:spcBef>
                    <a:spcAft>
                      <a:spcPct val="0"/>
                    </a:spcAft>
                    <a:defRPr/>
                  </a:pPr>
                  <a:r>
                    <a:rPr lang="en-US" altLang="zh-CN" sz="1200" kern="0" dirty="0">
                      <a:solidFill>
                        <a:sysClr val="windowText" lastClr="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Service template</a:t>
                  </a:r>
                </a:p>
              </p:txBody>
            </p:sp>
            <p:sp>
              <p:nvSpPr>
                <p:cNvPr id="107" name="文本框 106">
                  <a:extLst>
                    <a:ext uri="{FF2B5EF4-FFF2-40B4-BE49-F238E27FC236}">
                      <a16:creationId xmlns:a16="http://schemas.microsoft.com/office/drawing/2014/main" id="{A0F1BFF0-3C1D-47AA-B280-65B4F678F933}"/>
                    </a:ext>
                  </a:extLst>
                </p:cNvPr>
                <p:cNvSpPr txBox="1"/>
                <p:nvPr/>
              </p:nvSpPr>
              <p:spPr bwMode="gray">
                <a:xfrm>
                  <a:off x="4881509" y="4843180"/>
                  <a:ext cx="1085900" cy="396000"/>
                </a:xfrm>
                <a:prstGeom prst="rect">
                  <a:avLst/>
                </a:prstGeom>
                <a:solidFill>
                  <a:srgbClr val="AEE4F8"/>
                </a:solidFill>
              </p:spPr>
              <p:txBody>
                <a:bodyPr wrap="square" lIns="36000" tIns="36000" rIns="36000" bIns="36000" rtlCol="0" anchor="ctr">
                  <a:noAutofit/>
                </a:bodyPr>
                <a:lstStyle/>
                <a:p>
                  <a:pPr lvl="0" algn="ctr" defTabSz="913830" eaLnBrk="0" fontAlgn="ctr" hangingPunct="0">
                    <a:spcBef>
                      <a:spcPct val="0"/>
                    </a:spcBef>
                    <a:spcAft>
                      <a:spcPct val="0"/>
                    </a:spcAft>
                    <a:defRPr/>
                  </a:pPr>
                  <a:r>
                    <a:rPr lang="en-US" altLang="zh-CN" sz="1200" kern="0" dirty="0">
                      <a:solidFill>
                        <a:sysClr val="windowText" lastClr="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Protocol parameter</a:t>
                  </a:r>
                </a:p>
              </p:txBody>
            </p:sp>
          </p:grpSp>
        </p:grpSp>
      </p:grpSp>
      <p:sp>
        <p:nvSpPr>
          <p:cNvPr id="2" name="标题 1">
            <a:extLst>
              <a:ext uri="{FF2B5EF4-FFF2-40B4-BE49-F238E27FC236}">
                <a16:creationId xmlns:a16="http://schemas.microsoft.com/office/drawing/2014/main" id="{67AA60EF-07E8-484F-A604-09EEE3DB2068}"/>
              </a:ext>
            </a:extLst>
          </p:cNvPr>
          <p:cNvSpPr>
            <a:spLocks noGrp="1"/>
          </p:cNvSpPr>
          <p:nvPr>
            <p:ph type="title"/>
          </p:nvPr>
        </p:nvSpPr>
        <p:spPr bwMode="gray">
          <a:xfrm>
            <a:off x="480058" y="441325"/>
            <a:ext cx="11293475" cy="1001920"/>
          </a:xfrm>
        </p:spPr>
        <p:txBody>
          <a:bodyPr/>
          <a:lstStyle/>
          <a:p>
            <a:r>
              <a:rPr lang="en-US" dirty="0">
                <a:sym typeface="Huawei Sans" panose="020C0503030203020204" pitchFamily="34" charset="0"/>
              </a:rPr>
              <a:t>Case 4: Configuration Correctness Pre-check Using the </a:t>
            </a:r>
            <a:r>
              <a:rPr lang="en-US" dirty="0" err="1">
                <a:sym typeface="Huawei Sans" panose="020C0503030203020204" pitchFamily="34" charset="0"/>
              </a:rPr>
              <a:t>dryRun</a:t>
            </a:r>
            <a:r>
              <a:rPr lang="en-US" dirty="0">
                <a:sym typeface="Huawei Sans" panose="020C0503030203020204" pitchFamily="34" charset="0"/>
              </a:rPr>
              <a:t> Function</a:t>
            </a:r>
          </a:p>
        </p:txBody>
      </p:sp>
      <p:cxnSp>
        <p:nvCxnSpPr>
          <p:cNvPr id="159" name="直接连接符 201">
            <a:extLst>
              <a:ext uri="{FF2B5EF4-FFF2-40B4-BE49-F238E27FC236}">
                <a16:creationId xmlns:a16="http://schemas.microsoft.com/office/drawing/2014/main" id="{34B1F357-2BB6-4482-9CCB-8F7DC648CF61}"/>
              </a:ext>
            </a:extLst>
          </p:cNvPr>
          <p:cNvCxnSpPr/>
          <p:nvPr/>
        </p:nvCxnSpPr>
        <p:spPr bwMode="gray">
          <a:xfrm flipH="1">
            <a:off x="3625900" y="1760129"/>
            <a:ext cx="2" cy="102638"/>
          </a:xfrm>
          <a:prstGeom prst="line">
            <a:avLst/>
          </a:prstGeom>
          <a:noFill/>
          <a:ln w="9525" cap="flat" cmpd="sng" algn="ctr">
            <a:solidFill>
              <a:srgbClr val="D9D9D9"/>
            </a:solidFill>
            <a:prstDash val="solid"/>
          </a:ln>
          <a:effectLst/>
        </p:spPr>
      </p:cxnSp>
      <p:sp>
        <p:nvSpPr>
          <p:cNvPr id="192" name="矩形 191">
            <a:extLst>
              <a:ext uri="{FF2B5EF4-FFF2-40B4-BE49-F238E27FC236}">
                <a16:creationId xmlns:a16="http://schemas.microsoft.com/office/drawing/2014/main" id="{160AB63D-6C95-43D2-AE41-D709C10ED014}"/>
              </a:ext>
            </a:extLst>
          </p:cNvPr>
          <p:cNvSpPr/>
          <p:nvPr/>
        </p:nvSpPr>
        <p:spPr bwMode="gray">
          <a:xfrm>
            <a:off x="6483164" y="2108038"/>
            <a:ext cx="5196091" cy="1556444"/>
          </a:xfrm>
          <a:prstGeom prst="rect">
            <a:avLst/>
          </a:prstGeom>
          <a:solidFill>
            <a:srgbClr val="F3FBFE">
              <a:lumMod val="95000"/>
            </a:srgbClr>
          </a:solidFill>
          <a:ln w="28575" cap="flat" cmpd="sng" algn="ctr">
            <a:noFill/>
            <a:prstDash val="solid"/>
            <a:round/>
            <a:headEnd type="none" w="med" len="med"/>
            <a:tailEnd type="none" w="med" len="med"/>
          </a:ln>
          <a:effectLst/>
        </p:spPr>
        <p:txBody>
          <a:bodyPr vert="horz" wrap="square" lIns="89965" tIns="45702" rIns="91404" bIns="45702" numCol="1" rtlCol="0" anchor="ctr" anchorCtr="0" compatLnSpc="1">
            <a:prstTxWarp prst="textNoShape">
              <a:avLst/>
            </a:prstTxWarp>
            <a:noAutofit/>
          </a:bodyPr>
          <a:lstStyle/>
          <a:p>
            <a:pPr marL="0" marR="0" lvl="0" indent="0" defTabSz="914034" eaLnBrk="1" fontAlgn="ctr" latinLnBrk="0" hangingPunct="1">
              <a:spcBef>
                <a:spcPct val="0"/>
              </a:spcBef>
              <a:spcAft>
                <a:spcPct val="0"/>
              </a:spcAft>
              <a:buClr>
                <a:srgbClr val="CC9900"/>
              </a:buClr>
              <a:buSzTx/>
              <a:buFontTx/>
              <a:buNone/>
              <a:tabLst/>
              <a:defRPr/>
            </a:pPr>
            <a:r>
              <a:rPr kumimoji="0" lang="en-US" sz="1400" b="0" i="0" u="none" strike="noStrike" kern="0" cap="none" spc="0" normalizeH="0" baseline="0" noProof="0" dirty="0">
                <a:ln>
                  <a:noFill/>
                </a:ln>
                <a:solidFill>
                  <a:srgbClr val="000000"/>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Configure services on the </a:t>
            </a:r>
            <a:r>
              <a:rPr kumimoji="0" lang="en-US" sz="1400" b="1" i="0" u="none" strike="noStrike" kern="0" cap="none" spc="0" normalizeH="0" baseline="0" noProof="0" dirty="0">
                <a:ln>
                  <a:noFill/>
                </a:ln>
                <a:solidFill>
                  <a:srgbClr val="000000"/>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Service Management</a:t>
            </a:r>
            <a:r>
              <a:rPr kumimoji="0" lang="en-US" sz="1400" b="0" i="0" u="none" strike="noStrike" kern="0" cap="none" spc="0" normalizeH="0" baseline="0" noProof="0" dirty="0">
                <a:ln>
                  <a:noFill/>
                </a:ln>
                <a:solidFill>
                  <a:srgbClr val="000000"/>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 page as required.</a:t>
            </a:r>
            <a:endParaRPr kumimoji="0" lang="en-US" altLang="zh-CN" sz="1400" b="0" i="0" u="none" strike="noStrike" kern="0" cap="none" spc="0" normalizeH="0" baseline="0" noProof="0" dirty="0">
              <a:ln>
                <a:noFill/>
              </a:ln>
              <a:solidFill>
                <a:srgbClr val="000000"/>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a:p>
            <a:pPr marL="285750" marR="0" lvl="0" indent="-285750" defTabSz="914034" eaLnBrk="1" fontAlgn="ctr" latinLnBrk="0" hangingPunct="1">
              <a:spcBef>
                <a:spcPct val="0"/>
              </a:spcBef>
              <a:spcAft>
                <a:spcPct val="0"/>
              </a:spcAft>
              <a:buSzPct val="60000"/>
              <a:buFont typeface="Wingdings" panose="05000000000000000000" pitchFamily="2" charset="2"/>
              <a:buChar char="l"/>
              <a:tabLst/>
              <a:defRPr/>
            </a:pPr>
            <a:r>
              <a:rPr kumimoji="0" lang="en-US" sz="1400" b="0" i="0" u="none" strike="noStrike" kern="0" cap="none" spc="0" normalizeH="0" baseline="0" noProof="0" dirty="0">
                <a:ln>
                  <a:noFill/>
                </a:ln>
                <a:solidFill>
                  <a:srgbClr val="000000"/>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Create a service.</a:t>
            </a:r>
            <a:endParaRPr kumimoji="0" lang="en-US" altLang="zh-CN" sz="1400" b="0" i="0" u="none" strike="noStrike" kern="0" cap="none" spc="0" normalizeH="0" baseline="0" noProof="0" dirty="0">
              <a:ln>
                <a:noFill/>
              </a:ln>
              <a:solidFill>
                <a:srgbClr val="000000"/>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a:p>
            <a:pPr marL="285750" marR="0" lvl="0" indent="-285750" defTabSz="914034" eaLnBrk="1" fontAlgn="ctr" latinLnBrk="0" hangingPunct="1">
              <a:spcBef>
                <a:spcPct val="0"/>
              </a:spcBef>
              <a:spcAft>
                <a:spcPct val="0"/>
              </a:spcAft>
              <a:buSzPct val="60000"/>
              <a:buFont typeface="Wingdings" panose="05000000000000000000" pitchFamily="2" charset="2"/>
              <a:buChar char="l"/>
              <a:tabLst/>
              <a:defRPr/>
            </a:pPr>
            <a:r>
              <a:rPr kumimoji="0" lang="en-US" sz="1400" b="0" i="0" u="none" strike="noStrike" kern="0" cap="none" spc="0" normalizeH="0" baseline="0" noProof="0" dirty="0">
                <a:ln>
                  <a:noFill/>
                </a:ln>
                <a:solidFill>
                  <a:srgbClr val="000000"/>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Select an existing service and modify the configuration parameters.</a:t>
            </a:r>
            <a:endParaRPr kumimoji="0" lang="en-US" altLang="zh-CN" sz="1400" b="0" i="0" u="none" strike="noStrike" kern="0" cap="none" spc="0" normalizeH="0" baseline="0" noProof="0" dirty="0">
              <a:ln>
                <a:noFill/>
              </a:ln>
              <a:solidFill>
                <a:srgbClr val="000000"/>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a:p>
            <a:pPr marL="285750" marR="0" lvl="0" indent="-285750" defTabSz="914034" eaLnBrk="1" fontAlgn="ctr" latinLnBrk="0" hangingPunct="1">
              <a:spcBef>
                <a:spcPct val="0"/>
              </a:spcBef>
              <a:spcAft>
                <a:spcPct val="0"/>
              </a:spcAft>
              <a:buSzPct val="60000"/>
              <a:buFont typeface="Wingdings" panose="05000000000000000000" pitchFamily="2" charset="2"/>
              <a:buChar char="l"/>
              <a:tabLst/>
              <a:defRPr/>
            </a:pPr>
            <a:r>
              <a:rPr kumimoji="0" lang="en-US" sz="1400" b="0" i="0" u="none" strike="noStrike" kern="0" cap="none" spc="0" normalizeH="0" baseline="0" noProof="0" dirty="0">
                <a:ln>
                  <a:noFill/>
                </a:ln>
                <a:solidFill>
                  <a:srgbClr val="000000"/>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Select an existing service and delete it.</a:t>
            </a:r>
            <a:endParaRPr kumimoji="0" lang="en-US" altLang="zh-CN" sz="1400" b="0" i="0" u="none" strike="noStrike" kern="0" cap="none" spc="0" normalizeH="0" baseline="0" noProof="0" dirty="0">
              <a:ln>
                <a:noFill/>
              </a:ln>
              <a:solidFill>
                <a:srgbClr val="000000"/>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3" name="矩形 192">
            <a:extLst>
              <a:ext uri="{FF2B5EF4-FFF2-40B4-BE49-F238E27FC236}">
                <a16:creationId xmlns:a16="http://schemas.microsoft.com/office/drawing/2014/main" id="{D11BA14D-3B98-42FB-803F-10CB9DE5AA49}"/>
              </a:ext>
            </a:extLst>
          </p:cNvPr>
          <p:cNvSpPr/>
          <p:nvPr/>
        </p:nvSpPr>
        <p:spPr bwMode="gray">
          <a:xfrm>
            <a:off x="6490633" y="1655596"/>
            <a:ext cx="4081212" cy="466980"/>
          </a:xfrm>
          <a:prstGeom prst="rect">
            <a:avLst/>
          </a:prstGeom>
          <a:noFill/>
          <a:ln w="28575" cap="flat" cmpd="sng" algn="ctr">
            <a:noFill/>
            <a:prstDash val="solid"/>
            <a:round/>
            <a:headEnd type="none" w="med" len="med"/>
            <a:tailEnd type="none" w="med" len="med"/>
          </a:ln>
          <a:effectLst/>
        </p:spPr>
        <p:txBody>
          <a:bodyPr vert="horz" wrap="square" lIns="91404" tIns="45702" rIns="91404" bIns="45702" numCol="1" rtlCol="0" anchor="ctr" anchorCtr="0" compatLnSpc="1">
            <a:prstTxWarp prst="textNoShape">
              <a:avLst/>
            </a:prstTxWarp>
            <a:noAutofit/>
          </a:bodyPr>
          <a:lstStyle/>
          <a:p>
            <a:pPr marL="0" marR="0" lvl="0" indent="0" defTabSz="914034" eaLnBrk="1" fontAlgn="ctr" latinLnBrk="0" hangingPunct="1">
              <a:lnSpc>
                <a:spcPct val="100000"/>
              </a:lnSpc>
              <a:spcBef>
                <a:spcPct val="0"/>
              </a:spcBef>
              <a:spcAft>
                <a:spcPct val="0"/>
              </a:spcAft>
              <a:buClr>
                <a:srgbClr val="CC9900"/>
              </a:buClr>
              <a:buSzTx/>
              <a:buFontTx/>
              <a:buNone/>
              <a:tabLst/>
              <a:defRPr/>
            </a:pPr>
            <a:r>
              <a:rPr kumimoji="0" lang="en-US" sz="1600" b="1" i="0" u="none" strike="noStrike" kern="0" cap="none" spc="0" normalizeH="0" baseline="0" noProof="0" dirty="0">
                <a:ln>
                  <a:noFill/>
                </a:ln>
                <a:solidFill>
                  <a:srgbClr val="000000"/>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Configuring services</a:t>
            </a:r>
          </a:p>
        </p:txBody>
      </p:sp>
      <p:sp>
        <p:nvSpPr>
          <p:cNvPr id="194" name="椭圆 193">
            <a:extLst>
              <a:ext uri="{FF2B5EF4-FFF2-40B4-BE49-F238E27FC236}">
                <a16:creationId xmlns:a16="http://schemas.microsoft.com/office/drawing/2014/main" id="{869E8D66-1E34-49F8-9ABF-174CA6F20965}"/>
              </a:ext>
            </a:extLst>
          </p:cNvPr>
          <p:cNvSpPr>
            <a:spLocks/>
          </p:cNvSpPr>
          <p:nvPr/>
        </p:nvSpPr>
        <p:spPr bwMode="gray">
          <a:xfrm>
            <a:off x="6231970" y="1798026"/>
            <a:ext cx="179907" cy="179907"/>
          </a:xfrm>
          <a:prstGeom prst="ellipse">
            <a:avLst/>
          </a:prstGeom>
          <a:solidFill>
            <a:srgbClr val="40BFC8"/>
          </a:solidFill>
          <a:ln w="25400" cap="flat" cmpd="sng" algn="ctr">
            <a:solidFill>
              <a:srgbClr val="40BFC8"/>
            </a:solidFill>
            <a:prstDash val="solid"/>
          </a:ln>
          <a:effectLst/>
        </p:spPr>
        <p:txBody>
          <a:bodyPr rtlCol="0" anchor="ctr">
            <a:noAutofit/>
          </a:bodyPr>
          <a:lstStyle/>
          <a:p>
            <a:pPr marL="0" marR="0" lvl="0" indent="0" algn="ctr" defTabSz="914034" eaLnBrk="1" fontAlgn="ctr" latinLnBrk="0" hangingPunct="1">
              <a:lnSpc>
                <a:spcPct val="100000"/>
              </a:lnSpc>
              <a:spcBef>
                <a:spcPts val="0"/>
              </a:spcBef>
              <a:spcAft>
                <a:spcPts val="0"/>
              </a:spcAft>
              <a:buClrTx/>
              <a:buSzTx/>
              <a:buFontTx/>
              <a:buNone/>
              <a:tabLst/>
              <a:defRPr/>
            </a:pPr>
            <a:r>
              <a:rPr kumimoji="0" lang="en-US" sz="1200" b="1" i="0" u="none" strike="noStrike" kern="0" cap="none" spc="0" normalizeH="0" baseline="0" noProof="0" dirty="0">
                <a:ln>
                  <a:noFill/>
                </a:ln>
                <a:solidFill>
                  <a:srgbClr val="FFFFFF"/>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1</a:t>
            </a:r>
            <a:endParaRPr kumimoji="0" lang="en-US" altLang="zh-CN" sz="1200" b="1" i="0" u="none" strike="noStrike" kern="0" cap="none" spc="0" normalizeH="0" baseline="0" noProof="0" dirty="0">
              <a:ln>
                <a:noFill/>
              </a:ln>
              <a:solidFill>
                <a:srgbClr val="FFFFFF"/>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5" name="椭圆 194">
            <a:extLst>
              <a:ext uri="{FF2B5EF4-FFF2-40B4-BE49-F238E27FC236}">
                <a16:creationId xmlns:a16="http://schemas.microsoft.com/office/drawing/2014/main" id="{0E53B576-1EFD-45FF-B940-59A396C35F5E}"/>
              </a:ext>
            </a:extLst>
          </p:cNvPr>
          <p:cNvSpPr>
            <a:spLocks/>
          </p:cNvSpPr>
          <p:nvPr/>
        </p:nvSpPr>
        <p:spPr bwMode="gray">
          <a:xfrm>
            <a:off x="6231970" y="3835416"/>
            <a:ext cx="179907" cy="179907"/>
          </a:xfrm>
          <a:prstGeom prst="ellipse">
            <a:avLst/>
          </a:prstGeom>
          <a:solidFill>
            <a:srgbClr val="40BFC8"/>
          </a:solidFill>
          <a:ln w="25400" cap="flat" cmpd="sng" algn="ctr">
            <a:solidFill>
              <a:srgbClr val="40BFC8"/>
            </a:solidFill>
            <a:prstDash val="solid"/>
          </a:ln>
          <a:effectLst/>
        </p:spPr>
        <p:txBody>
          <a:bodyPr rtlCol="0" anchor="ctr">
            <a:noAutofit/>
          </a:bodyPr>
          <a:lstStyle/>
          <a:p>
            <a:pPr marL="0" marR="0" lvl="0" indent="0" algn="ctr" defTabSz="914034" eaLnBrk="1" fontAlgn="ctr" latinLnBrk="0" hangingPunct="1">
              <a:lnSpc>
                <a:spcPct val="100000"/>
              </a:lnSpc>
              <a:spcBef>
                <a:spcPts val="0"/>
              </a:spcBef>
              <a:spcAft>
                <a:spcPts val="0"/>
              </a:spcAft>
              <a:buClrTx/>
              <a:buSzTx/>
              <a:buFontTx/>
              <a:buNone/>
              <a:tabLst/>
              <a:defRPr/>
            </a:pPr>
            <a:r>
              <a:rPr kumimoji="0" lang="en-US" sz="1200" b="1" i="0" u="none" strike="noStrike" kern="0" cap="none" spc="0" normalizeH="0" baseline="0" noProof="0" dirty="0">
                <a:ln>
                  <a:noFill/>
                </a:ln>
                <a:solidFill>
                  <a:srgbClr val="FFFFFF"/>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2</a:t>
            </a:r>
            <a:endParaRPr kumimoji="0" lang="en-US" altLang="zh-CN" sz="1200" b="1" i="0" u="none" strike="noStrike" kern="0" cap="none" spc="0" normalizeH="0" baseline="0" noProof="0" dirty="0">
              <a:ln>
                <a:noFill/>
              </a:ln>
              <a:solidFill>
                <a:srgbClr val="FFFFFF"/>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96" name="直线连接符 247">
            <a:extLst>
              <a:ext uri="{FF2B5EF4-FFF2-40B4-BE49-F238E27FC236}">
                <a16:creationId xmlns:a16="http://schemas.microsoft.com/office/drawing/2014/main" id="{A72980B9-4F39-44B1-A156-6F6F9BDBCFD0}"/>
              </a:ext>
            </a:extLst>
          </p:cNvPr>
          <p:cNvCxnSpPr>
            <a:cxnSpLocks/>
            <a:stCxn id="194" idx="4"/>
            <a:endCxn id="195" idx="0"/>
          </p:cNvCxnSpPr>
          <p:nvPr/>
        </p:nvCxnSpPr>
        <p:spPr bwMode="gray">
          <a:xfrm>
            <a:off x="6321924" y="1977933"/>
            <a:ext cx="0" cy="1857483"/>
          </a:xfrm>
          <a:prstGeom prst="line">
            <a:avLst/>
          </a:prstGeom>
          <a:noFill/>
          <a:ln w="25400" cap="flat" cmpd="sng" algn="ctr">
            <a:solidFill>
              <a:srgbClr val="40BFC8"/>
            </a:solidFill>
            <a:prstDash val="solid"/>
            <a:miter lim="800000"/>
          </a:ln>
          <a:effectLst/>
        </p:spPr>
      </p:cxnSp>
      <p:sp>
        <p:nvSpPr>
          <p:cNvPr id="197" name="矩形 196">
            <a:extLst>
              <a:ext uri="{FF2B5EF4-FFF2-40B4-BE49-F238E27FC236}">
                <a16:creationId xmlns:a16="http://schemas.microsoft.com/office/drawing/2014/main" id="{0F7F364D-815D-48FE-8176-582E1B9969A8}"/>
              </a:ext>
            </a:extLst>
          </p:cNvPr>
          <p:cNvSpPr/>
          <p:nvPr/>
        </p:nvSpPr>
        <p:spPr bwMode="gray">
          <a:xfrm>
            <a:off x="6490633" y="3685389"/>
            <a:ext cx="5294306" cy="466980"/>
          </a:xfrm>
          <a:prstGeom prst="rect">
            <a:avLst/>
          </a:prstGeom>
          <a:noFill/>
          <a:ln w="28575" cap="flat" cmpd="sng" algn="ctr">
            <a:noFill/>
            <a:prstDash val="solid"/>
            <a:round/>
            <a:headEnd type="none" w="med" len="med"/>
            <a:tailEnd type="none" w="med" len="med"/>
          </a:ln>
          <a:effectLst/>
        </p:spPr>
        <p:txBody>
          <a:bodyPr vert="horz" wrap="square" lIns="91404" tIns="45702" rIns="91404" bIns="45702" numCol="1" rtlCol="0" anchor="ctr" anchorCtr="0" compatLnSpc="1">
            <a:prstTxWarp prst="textNoShape">
              <a:avLst/>
            </a:prstTxWarp>
            <a:noAutofit/>
          </a:bodyPr>
          <a:lstStyle/>
          <a:p>
            <a:pPr marL="0" marR="0" lvl="0" indent="0" defTabSz="914034" eaLnBrk="1" fontAlgn="ctr" latinLnBrk="0" hangingPunct="1">
              <a:lnSpc>
                <a:spcPct val="100000"/>
              </a:lnSpc>
              <a:spcBef>
                <a:spcPct val="0"/>
              </a:spcBef>
              <a:spcAft>
                <a:spcPct val="0"/>
              </a:spcAft>
              <a:buClr>
                <a:srgbClr val="CC9900"/>
              </a:buClr>
              <a:buSzTx/>
              <a:buFontTx/>
              <a:buNone/>
              <a:tabLst/>
              <a:defRPr/>
            </a:pPr>
            <a:r>
              <a:rPr kumimoji="0" lang="en-US" sz="1600" b="1" i="0" u="none" strike="noStrike" kern="0" cap="none" spc="0" normalizeH="0" baseline="0" noProof="0" dirty="0">
                <a:ln>
                  <a:noFill/>
                </a:ln>
                <a:solidFill>
                  <a:srgbClr val="000000"/>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Checking before service configuration delivery</a:t>
            </a:r>
          </a:p>
        </p:txBody>
      </p:sp>
      <p:sp>
        <p:nvSpPr>
          <p:cNvPr id="198" name="矩形 197">
            <a:extLst>
              <a:ext uri="{FF2B5EF4-FFF2-40B4-BE49-F238E27FC236}">
                <a16:creationId xmlns:a16="http://schemas.microsoft.com/office/drawing/2014/main" id="{D2A5AF07-4538-47CC-9C4D-15F2E1908860}"/>
              </a:ext>
            </a:extLst>
          </p:cNvPr>
          <p:cNvSpPr/>
          <p:nvPr/>
        </p:nvSpPr>
        <p:spPr bwMode="gray">
          <a:xfrm>
            <a:off x="6483164" y="4159715"/>
            <a:ext cx="5221805" cy="443513"/>
          </a:xfrm>
          <a:prstGeom prst="rect">
            <a:avLst/>
          </a:prstGeom>
          <a:solidFill>
            <a:srgbClr val="F3FBFE">
              <a:lumMod val="95000"/>
            </a:srgbClr>
          </a:solidFill>
          <a:ln w="28575" cap="flat" cmpd="sng" algn="ctr">
            <a:noFill/>
            <a:prstDash val="solid"/>
            <a:round/>
            <a:headEnd type="none" w="med" len="med"/>
            <a:tailEnd type="none" w="med" len="med"/>
          </a:ln>
          <a:effectLst/>
        </p:spPr>
        <p:txBody>
          <a:bodyPr vert="horz" wrap="square" lIns="89965" tIns="45702" rIns="91404" bIns="45702" numCol="1" rtlCol="0" anchor="ctr" anchorCtr="0" compatLnSpc="1">
            <a:prstTxWarp prst="textNoShape">
              <a:avLst/>
            </a:prstTxWarp>
            <a:noAutofit/>
          </a:bodyPr>
          <a:lstStyle/>
          <a:p>
            <a:pPr marL="285750" marR="0" lvl="0" indent="-285750" defTabSz="914034" eaLnBrk="1" fontAlgn="ctr" latinLnBrk="0" hangingPunct="1">
              <a:spcBef>
                <a:spcPct val="0"/>
              </a:spcBef>
              <a:spcAft>
                <a:spcPct val="0"/>
              </a:spcAft>
              <a:buSzPct val="60000"/>
              <a:buFont typeface="Wingdings" panose="05000000000000000000" pitchFamily="2" charset="2"/>
              <a:buChar char="l"/>
              <a:tabLst/>
              <a:defRPr/>
            </a:pPr>
            <a:r>
              <a:rPr kumimoji="0" lang="en-US" sz="1400" b="0" i="0" u="none" strike="noStrike" kern="0" cap="none" spc="0" normalizeH="0" baseline="0" noProof="0" dirty="0">
                <a:ln>
                  <a:noFill/>
                </a:ln>
                <a:solidFill>
                  <a:srgbClr val="000000"/>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Perform dryRun and check whether the generated configurations are correct.</a:t>
            </a:r>
            <a:endParaRPr kumimoji="0" lang="en-US" altLang="zh-CN" sz="1400" b="0" i="0" u="none" strike="noStrike" kern="0" cap="none" spc="0" normalizeH="0" baseline="0" noProof="0" dirty="0">
              <a:ln>
                <a:noFill/>
              </a:ln>
              <a:solidFill>
                <a:srgbClr val="000000"/>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9" name="矩形 198">
            <a:extLst>
              <a:ext uri="{FF2B5EF4-FFF2-40B4-BE49-F238E27FC236}">
                <a16:creationId xmlns:a16="http://schemas.microsoft.com/office/drawing/2014/main" id="{31AF320A-C1C8-461D-85C5-F419DD6DE49E}"/>
              </a:ext>
            </a:extLst>
          </p:cNvPr>
          <p:cNvSpPr/>
          <p:nvPr/>
        </p:nvSpPr>
        <p:spPr bwMode="gray">
          <a:xfrm>
            <a:off x="6483164" y="5233962"/>
            <a:ext cx="5221805" cy="853454"/>
          </a:xfrm>
          <a:prstGeom prst="rect">
            <a:avLst/>
          </a:prstGeom>
          <a:solidFill>
            <a:srgbClr val="F3FBFE">
              <a:lumMod val="95000"/>
            </a:srgbClr>
          </a:solidFill>
          <a:ln w="28575" cap="flat" cmpd="sng" algn="ctr">
            <a:noFill/>
            <a:prstDash val="solid"/>
            <a:round/>
            <a:headEnd type="none" w="med" len="med"/>
            <a:tailEnd type="none" w="med" len="med"/>
          </a:ln>
          <a:effectLst/>
        </p:spPr>
        <p:txBody>
          <a:bodyPr vert="horz" wrap="square" lIns="89965" tIns="45702" rIns="91404" bIns="45702" numCol="1" rtlCol="0" anchor="ctr" anchorCtr="0" compatLnSpc="1">
            <a:prstTxWarp prst="textNoShape">
              <a:avLst/>
            </a:prstTxWarp>
            <a:noAutofit/>
          </a:bodyPr>
          <a:lstStyle/>
          <a:p>
            <a:pPr marL="285750" marR="0" lvl="0" indent="-285750" defTabSz="914034" eaLnBrk="1" fontAlgn="ctr" latinLnBrk="0" hangingPunct="1">
              <a:spcBef>
                <a:spcPct val="0"/>
              </a:spcBef>
              <a:spcAft>
                <a:spcPct val="0"/>
              </a:spcAft>
              <a:buSzPct val="60000"/>
              <a:buFont typeface="Wingdings" panose="05000000000000000000" pitchFamily="2" charset="2"/>
              <a:buChar char="l"/>
              <a:tabLst/>
              <a:defRPr/>
            </a:pPr>
            <a:r>
              <a:rPr kumimoji="0" lang="en-US" sz="1400" b="0" i="0" u="none" strike="noStrike" kern="0" cap="none" spc="0" normalizeH="0" baseline="0" noProof="0" dirty="0">
                <a:ln>
                  <a:noFill/>
                </a:ln>
                <a:solidFill>
                  <a:srgbClr val="000000"/>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Perform the Commit operation to deliver configurations to the device.</a:t>
            </a:r>
            <a:endParaRPr kumimoji="0" lang="en-US" altLang="zh-CN" sz="1400" b="0" i="0" u="none" strike="noStrike" kern="0" cap="none" spc="0" normalizeH="0" baseline="0" noProof="0" dirty="0">
              <a:ln>
                <a:noFill/>
              </a:ln>
              <a:solidFill>
                <a:srgbClr val="000000"/>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a:p>
            <a:pPr marL="285750" marR="0" lvl="0" indent="-285750" defTabSz="914034" eaLnBrk="1" fontAlgn="ctr" latinLnBrk="0" hangingPunct="1">
              <a:spcBef>
                <a:spcPct val="0"/>
              </a:spcBef>
              <a:spcAft>
                <a:spcPct val="0"/>
              </a:spcAft>
              <a:buSzPct val="60000"/>
              <a:buFont typeface="Wingdings" panose="05000000000000000000" pitchFamily="2" charset="2"/>
              <a:buChar char="l"/>
              <a:tabLst/>
              <a:defRPr/>
            </a:pPr>
            <a:r>
              <a:rPr kumimoji="0" lang="en-US" sz="1400" b="0" i="0" u="none" strike="noStrike" kern="0" cap="none" spc="0" normalizeH="0" baseline="0" noProof="0" dirty="0">
                <a:ln>
                  <a:noFill/>
                </a:ln>
                <a:solidFill>
                  <a:srgbClr val="000000"/>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View the delivered configurations through the associated data.</a:t>
            </a:r>
          </a:p>
        </p:txBody>
      </p:sp>
      <p:sp>
        <p:nvSpPr>
          <p:cNvPr id="200" name="椭圆 199">
            <a:extLst>
              <a:ext uri="{FF2B5EF4-FFF2-40B4-BE49-F238E27FC236}">
                <a16:creationId xmlns:a16="http://schemas.microsoft.com/office/drawing/2014/main" id="{A2CF476D-64E3-4177-880B-7352EEF94E80}"/>
              </a:ext>
            </a:extLst>
          </p:cNvPr>
          <p:cNvSpPr>
            <a:spLocks/>
          </p:cNvSpPr>
          <p:nvPr/>
        </p:nvSpPr>
        <p:spPr bwMode="gray">
          <a:xfrm>
            <a:off x="6231970" y="4798695"/>
            <a:ext cx="179907" cy="179907"/>
          </a:xfrm>
          <a:prstGeom prst="ellipse">
            <a:avLst/>
          </a:prstGeom>
          <a:solidFill>
            <a:srgbClr val="40BFC8"/>
          </a:solidFill>
          <a:ln w="25400" cap="flat" cmpd="sng" algn="ctr">
            <a:solidFill>
              <a:srgbClr val="40BFC8"/>
            </a:solidFill>
            <a:prstDash val="solid"/>
          </a:ln>
          <a:effectLst/>
        </p:spPr>
        <p:txBody>
          <a:bodyPr rtlCol="0" anchor="ctr">
            <a:noAutofit/>
          </a:bodyPr>
          <a:lstStyle/>
          <a:p>
            <a:pPr marL="0" marR="0" lvl="0" indent="0" algn="ctr" defTabSz="914034" eaLnBrk="1" fontAlgn="ctr" latinLnBrk="0" hangingPunct="1">
              <a:lnSpc>
                <a:spcPct val="100000"/>
              </a:lnSpc>
              <a:spcBef>
                <a:spcPts val="0"/>
              </a:spcBef>
              <a:spcAft>
                <a:spcPts val="0"/>
              </a:spcAft>
              <a:buClrTx/>
              <a:buSzTx/>
              <a:buFontTx/>
              <a:buNone/>
              <a:tabLst/>
              <a:defRPr/>
            </a:pPr>
            <a:r>
              <a:rPr kumimoji="0" lang="en-US" sz="1200" b="1" i="0" u="none" strike="noStrike" kern="0" cap="none" spc="0" normalizeH="0" baseline="0" noProof="0" dirty="0">
                <a:ln>
                  <a:noFill/>
                </a:ln>
                <a:solidFill>
                  <a:srgbClr val="FFFFFF"/>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3</a:t>
            </a:r>
            <a:endParaRPr kumimoji="0" lang="en-US" altLang="zh-CN" sz="1200" b="1" i="0" u="none" strike="noStrike" kern="0" cap="none" spc="0" normalizeH="0" baseline="0" noProof="0" dirty="0">
              <a:ln>
                <a:noFill/>
              </a:ln>
              <a:solidFill>
                <a:srgbClr val="FFFFFF"/>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201" name="直线连接符 247">
            <a:extLst>
              <a:ext uri="{FF2B5EF4-FFF2-40B4-BE49-F238E27FC236}">
                <a16:creationId xmlns:a16="http://schemas.microsoft.com/office/drawing/2014/main" id="{CFB90247-29A6-44B3-BC1D-962C645AA42B}"/>
              </a:ext>
            </a:extLst>
          </p:cNvPr>
          <p:cNvCxnSpPr>
            <a:cxnSpLocks/>
            <a:stCxn id="195" idx="4"/>
            <a:endCxn id="200" idx="0"/>
          </p:cNvCxnSpPr>
          <p:nvPr/>
        </p:nvCxnSpPr>
        <p:spPr bwMode="gray">
          <a:xfrm>
            <a:off x="6321924" y="4015323"/>
            <a:ext cx="0" cy="783372"/>
          </a:xfrm>
          <a:prstGeom prst="line">
            <a:avLst/>
          </a:prstGeom>
          <a:noFill/>
          <a:ln w="25400" cap="flat" cmpd="sng" algn="ctr">
            <a:solidFill>
              <a:srgbClr val="40BFC8"/>
            </a:solidFill>
            <a:prstDash val="solid"/>
            <a:miter lim="800000"/>
          </a:ln>
          <a:effectLst/>
        </p:spPr>
      </p:cxnSp>
      <p:sp>
        <p:nvSpPr>
          <p:cNvPr id="202" name="矩形 201">
            <a:extLst>
              <a:ext uri="{FF2B5EF4-FFF2-40B4-BE49-F238E27FC236}">
                <a16:creationId xmlns:a16="http://schemas.microsoft.com/office/drawing/2014/main" id="{8304227E-D9EE-4865-BAE6-C6F15AD2185D}"/>
              </a:ext>
            </a:extLst>
          </p:cNvPr>
          <p:cNvSpPr/>
          <p:nvPr/>
        </p:nvSpPr>
        <p:spPr bwMode="gray">
          <a:xfrm>
            <a:off x="6490633" y="4640028"/>
            <a:ext cx="5231840" cy="466980"/>
          </a:xfrm>
          <a:prstGeom prst="rect">
            <a:avLst/>
          </a:prstGeom>
          <a:noFill/>
          <a:ln w="28575" cap="flat" cmpd="sng" algn="ctr">
            <a:noFill/>
            <a:prstDash val="solid"/>
            <a:round/>
            <a:headEnd type="none" w="med" len="med"/>
            <a:tailEnd type="none" w="med" len="med"/>
          </a:ln>
          <a:effectLst/>
        </p:spPr>
        <p:txBody>
          <a:bodyPr vert="horz" wrap="square" lIns="91404" tIns="45702" rIns="91404" bIns="45702" numCol="1" rtlCol="0" anchor="ctr" anchorCtr="0" compatLnSpc="1">
            <a:prstTxWarp prst="textNoShape">
              <a:avLst/>
            </a:prstTxWarp>
            <a:noAutofit/>
          </a:bodyPr>
          <a:lstStyle/>
          <a:p>
            <a:pPr marL="0" marR="0" lvl="0" indent="0" defTabSz="914034" eaLnBrk="1" fontAlgn="ctr" latinLnBrk="0" hangingPunct="1">
              <a:lnSpc>
                <a:spcPct val="100000"/>
              </a:lnSpc>
              <a:spcBef>
                <a:spcPct val="0"/>
              </a:spcBef>
              <a:spcAft>
                <a:spcPct val="0"/>
              </a:spcAft>
              <a:buClr>
                <a:srgbClr val="CC9900"/>
              </a:buClr>
              <a:buSzTx/>
              <a:buFontTx/>
              <a:buNone/>
              <a:tabLst/>
              <a:defRPr/>
            </a:pPr>
            <a:r>
              <a:rPr kumimoji="0" lang="en-US" sz="1600" b="1" i="0" u="none" strike="noStrike" kern="0" cap="none" spc="0" normalizeH="0" baseline="0" noProof="0" dirty="0">
                <a:ln>
                  <a:noFill/>
                </a:ln>
                <a:solidFill>
                  <a:srgbClr val="000000"/>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Delivering service configurations to devices</a:t>
            </a:r>
          </a:p>
        </p:txBody>
      </p:sp>
      <p:sp>
        <p:nvSpPr>
          <p:cNvPr id="124" name="任意多边形 127">
            <a:extLst>
              <a:ext uri="{FF2B5EF4-FFF2-40B4-BE49-F238E27FC236}">
                <a16:creationId xmlns:a16="http://schemas.microsoft.com/office/drawing/2014/main" id="{7FC130BA-5AA1-442F-9712-8B29044A55F7}"/>
              </a:ext>
            </a:extLst>
          </p:cNvPr>
          <p:cNvSpPr/>
          <p:nvPr/>
        </p:nvSpPr>
        <p:spPr bwMode="gray">
          <a:xfrm>
            <a:off x="2226136" y="3398917"/>
            <a:ext cx="901783" cy="1989064"/>
          </a:xfrm>
          <a:custGeom>
            <a:avLst/>
            <a:gdLst>
              <a:gd name="connsiteX0" fmla="*/ 0 w 1564413"/>
              <a:gd name="connsiteY0" fmla="*/ 0 h 3462292"/>
              <a:gd name="connsiteX1" fmla="*/ 168675 w 1564413"/>
              <a:gd name="connsiteY1" fmla="*/ 710214 h 3462292"/>
              <a:gd name="connsiteX2" fmla="*/ 577048 w 1564413"/>
              <a:gd name="connsiteY2" fmla="*/ 1127464 h 3462292"/>
              <a:gd name="connsiteX3" fmla="*/ 1544714 w 1564413"/>
              <a:gd name="connsiteY3" fmla="*/ 1384917 h 3462292"/>
              <a:gd name="connsiteX4" fmla="*/ 1198485 w 1564413"/>
              <a:gd name="connsiteY4" fmla="*/ 2024109 h 3462292"/>
              <a:gd name="connsiteX5" fmla="*/ 843378 w 1564413"/>
              <a:gd name="connsiteY5" fmla="*/ 2530136 h 3462292"/>
              <a:gd name="connsiteX6" fmla="*/ 1118586 w 1564413"/>
              <a:gd name="connsiteY6" fmla="*/ 3462292 h 3462292"/>
              <a:gd name="connsiteX0" fmla="*/ 0 w 1564413"/>
              <a:gd name="connsiteY0" fmla="*/ 0 h 3462292"/>
              <a:gd name="connsiteX1" fmla="*/ 168675 w 1564413"/>
              <a:gd name="connsiteY1" fmla="*/ 710214 h 3462292"/>
              <a:gd name="connsiteX2" fmla="*/ 577048 w 1564413"/>
              <a:gd name="connsiteY2" fmla="*/ 1127464 h 3462292"/>
              <a:gd name="connsiteX3" fmla="*/ 1544714 w 1564413"/>
              <a:gd name="connsiteY3" fmla="*/ 1384917 h 3462292"/>
              <a:gd name="connsiteX4" fmla="*/ 1198485 w 1564413"/>
              <a:gd name="connsiteY4" fmla="*/ 2024109 h 3462292"/>
              <a:gd name="connsiteX5" fmla="*/ 843378 w 1564413"/>
              <a:gd name="connsiteY5" fmla="*/ 2689222 h 3462292"/>
              <a:gd name="connsiteX6" fmla="*/ 1118586 w 1564413"/>
              <a:gd name="connsiteY6" fmla="*/ 3462292 h 3462292"/>
              <a:gd name="connsiteX0" fmla="*/ 0 w 1576903"/>
              <a:gd name="connsiteY0" fmla="*/ 0 h 3462292"/>
              <a:gd name="connsiteX1" fmla="*/ 168675 w 1576903"/>
              <a:gd name="connsiteY1" fmla="*/ 710214 h 3462292"/>
              <a:gd name="connsiteX2" fmla="*/ 577048 w 1576903"/>
              <a:gd name="connsiteY2" fmla="*/ 1127464 h 3462292"/>
              <a:gd name="connsiteX3" fmla="*/ 1544714 w 1576903"/>
              <a:gd name="connsiteY3" fmla="*/ 1384917 h 3462292"/>
              <a:gd name="connsiteX4" fmla="*/ 1300085 w 1576903"/>
              <a:gd name="connsiteY4" fmla="*/ 2014750 h 3462292"/>
              <a:gd name="connsiteX5" fmla="*/ 843378 w 1576903"/>
              <a:gd name="connsiteY5" fmla="*/ 2689222 h 3462292"/>
              <a:gd name="connsiteX6" fmla="*/ 1118586 w 1576903"/>
              <a:gd name="connsiteY6" fmla="*/ 3462292 h 3462292"/>
              <a:gd name="connsiteX0" fmla="*/ 0 w 1546809"/>
              <a:gd name="connsiteY0" fmla="*/ 0 h 3462292"/>
              <a:gd name="connsiteX1" fmla="*/ 168675 w 1546809"/>
              <a:gd name="connsiteY1" fmla="*/ 710214 h 3462292"/>
              <a:gd name="connsiteX2" fmla="*/ 577048 w 1546809"/>
              <a:gd name="connsiteY2" fmla="*/ 1127464 h 3462292"/>
              <a:gd name="connsiteX3" fmla="*/ 1544714 w 1546809"/>
              <a:gd name="connsiteY3" fmla="*/ 1384917 h 3462292"/>
              <a:gd name="connsiteX4" fmla="*/ 843378 w 1546809"/>
              <a:gd name="connsiteY4" fmla="*/ 2689222 h 3462292"/>
              <a:gd name="connsiteX5" fmla="*/ 1118586 w 1546809"/>
              <a:gd name="connsiteY5" fmla="*/ 3462292 h 3462292"/>
              <a:gd name="connsiteX0" fmla="*/ 0 w 1546809"/>
              <a:gd name="connsiteY0" fmla="*/ 0 h 3462292"/>
              <a:gd name="connsiteX1" fmla="*/ 168675 w 1546809"/>
              <a:gd name="connsiteY1" fmla="*/ 710214 h 3462292"/>
              <a:gd name="connsiteX2" fmla="*/ 577048 w 1546809"/>
              <a:gd name="connsiteY2" fmla="*/ 1127464 h 3462292"/>
              <a:gd name="connsiteX3" fmla="*/ 1544714 w 1546809"/>
              <a:gd name="connsiteY3" fmla="*/ 1384917 h 3462292"/>
              <a:gd name="connsiteX4" fmla="*/ 843378 w 1546809"/>
              <a:gd name="connsiteY4" fmla="*/ 2745369 h 3462292"/>
              <a:gd name="connsiteX5" fmla="*/ 1118586 w 1546809"/>
              <a:gd name="connsiteY5" fmla="*/ 3462292 h 3462292"/>
              <a:gd name="connsiteX0" fmla="*/ 0 w 1546809"/>
              <a:gd name="connsiteY0" fmla="*/ 0 h 3462292"/>
              <a:gd name="connsiteX1" fmla="*/ 168675 w 1546809"/>
              <a:gd name="connsiteY1" fmla="*/ 710214 h 3462292"/>
              <a:gd name="connsiteX2" fmla="*/ 577048 w 1546809"/>
              <a:gd name="connsiteY2" fmla="*/ 1127464 h 3462292"/>
              <a:gd name="connsiteX3" fmla="*/ 1544714 w 1546809"/>
              <a:gd name="connsiteY3" fmla="*/ 1384917 h 3462292"/>
              <a:gd name="connsiteX4" fmla="*/ 843378 w 1546809"/>
              <a:gd name="connsiteY4" fmla="*/ 2745369 h 3462292"/>
              <a:gd name="connsiteX5" fmla="*/ 1118586 w 1546809"/>
              <a:gd name="connsiteY5" fmla="*/ 3462292 h 3462292"/>
              <a:gd name="connsiteX0" fmla="*/ 0 w 1546652"/>
              <a:gd name="connsiteY0" fmla="*/ 0 h 3462292"/>
              <a:gd name="connsiteX1" fmla="*/ 168675 w 1546652"/>
              <a:gd name="connsiteY1" fmla="*/ 710214 h 3462292"/>
              <a:gd name="connsiteX2" fmla="*/ 577048 w 1546652"/>
              <a:gd name="connsiteY2" fmla="*/ 1127464 h 3462292"/>
              <a:gd name="connsiteX3" fmla="*/ 1544714 w 1546652"/>
              <a:gd name="connsiteY3" fmla="*/ 1384917 h 3462292"/>
              <a:gd name="connsiteX4" fmla="*/ 843378 w 1546652"/>
              <a:gd name="connsiteY4" fmla="*/ 2745369 h 3462292"/>
              <a:gd name="connsiteX5" fmla="*/ 1118586 w 1546652"/>
              <a:gd name="connsiteY5" fmla="*/ 3462292 h 3462292"/>
              <a:gd name="connsiteX0" fmla="*/ 0 w 1546652"/>
              <a:gd name="connsiteY0" fmla="*/ 0 h 3462292"/>
              <a:gd name="connsiteX1" fmla="*/ 168675 w 1546652"/>
              <a:gd name="connsiteY1" fmla="*/ 710214 h 3462292"/>
              <a:gd name="connsiteX2" fmla="*/ 577048 w 1546652"/>
              <a:gd name="connsiteY2" fmla="*/ 1127464 h 3462292"/>
              <a:gd name="connsiteX3" fmla="*/ 1544714 w 1546652"/>
              <a:gd name="connsiteY3" fmla="*/ 1384917 h 3462292"/>
              <a:gd name="connsiteX4" fmla="*/ 843378 w 1546652"/>
              <a:gd name="connsiteY4" fmla="*/ 2745369 h 3462292"/>
              <a:gd name="connsiteX5" fmla="*/ 1118586 w 1546652"/>
              <a:gd name="connsiteY5" fmla="*/ 3462292 h 3462292"/>
              <a:gd name="connsiteX0" fmla="*/ 0 w 1538364"/>
              <a:gd name="connsiteY0" fmla="*/ 0 h 3462292"/>
              <a:gd name="connsiteX1" fmla="*/ 168675 w 1538364"/>
              <a:gd name="connsiteY1" fmla="*/ 710214 h 3462292"/>
              <a:gd name="connsiteX2" fmla="*/ 577048 w 1538364"/>
              <a:gd name="connsiteY2" fmla="*/ 1127464 h 3462292"/>
              <a:gd name="connsiteX3" fmla="*/ 1536248 w 1538364"/>
              <a:gd name="connsiteY3" fmla="*/ 1515928 h 3462292"/>
              <a:gd name="connsiteX4" fmla="*/ 843378 w 1538364"/>
              <a:gd name="connsiteY4" fmla="*/ 2745369 h 3462292"/>
              <a:gd name="connsiteX5" fmla="*/ 1118586 w 1538364"/>
              <a:gd name="connsiteY5" fmla="*/ 3462292 h 3462292"/>
              <a:gd name="connsiteX0" fmla="*/ 0 w 1544918"/>
              <a:gd name="connsiteY0" fmla="*/ 0 h 3462292"/>
              <a:gd name="connsiteX1" fmla="*/ 168675 w 1544918"/>
              <a:gd name="connsiteY1" fmla="*/ 710214 h 3462292"/>
              <a:gd name="connsiteX2" fmla="*/ 577048 w 1544918"/>
              <a:gd name="connsiteY2" fmla="*/ 1127464 h 3462292"/>
              <a:gd name="connsiteX3" fmla="*/ 1536248 w 1544918"/>
              <a:gd name="connsiteY3" fmla="*/ 1515928 h 3462292"/>
              <a:gd name="connsiteX4" fmla="*/ 843378 w 1544918"/>
              <a:gd name="connsiteY4" fmla="*/ 2745369 h 3462292"/>
              <a:gd name="connsiteX5" fmla="*/ 1118586 w 1544918"/>
              <a:gd name="connsiteY5" fmla="*/ 3462292 h 3462292"/>
              <a:gd name="connsiteX0" fmla="*/ 0 w 1519759"/>
              <a:gd name="connsiteY0" fmla="*/ 0 h 3462292"/>
              <a:gd name="connsiteX1" fmla="*/ 168675 w 1519759"/>
              <a:gd name="connsiteY1" fmla="*/ 710214 h 3462292"/>
              <a:gd name="connsiteX2" fmla="*/ 577048 w 1519759"/>
              <a:gd name="connsiteY2" fmla="*/ 1127464 h 3462292"/>
              <a:gd name="connsiteX3" fmla="*/ 1510848 w 1519759"/>
              <a:gd name="connsiteY3" fmla="*/ 1637582 h 3462292"/>
              <a:gd name="connsiteX4" fmla="*/ 843378 w 1519759"/>
              <a:gd name="connsiteY4" fmla="*/ 2745369 h 3462292"/>
              <a:gd name="connsiteX5" fmla="*/ 1118586 w 1519759"/>
              <a:gd name="connsiteY5" fmla="*/ 3462292 h 3462292"/>
              <a:gd name="connsiteX0" fmla="*/ 0 w 1514188"/>
              <a:gd name="connsiteY0" fmla="*/ 0 h 3462292"/>
              <a:gd name="connsiteX1" fmla="*/ 168675 w 1514188"/>
              <a:gd name="connsiteY1" fmla="*/ 710214 h 3462292"/>
              <a:gd name="connsiteX2" fmla="*/ 509315 w 1514188"/>
              <a:gd name="connsiteY2" fmla="*/ 1164896 h 3462292"/>
              <a:gd name="connsiteX3" fmla="*/ 1510848 w 1514188"/>
              <a:gd name="connsiteY3" fmla="*/ 1637582 h 3462292"/>
              <a:gd name="connsiteX4" fmla="*/ 843378 w 1514188"/>
              <a:gd name="connsiteY4" fmla="*/ 2745369 h 3462292"/>
              <a:gd name="connsiteX5" fmla="*/ 1118586 w 1514188"/>
              <a:gd name="connsiteY5" fmla="*/ 3462292 h 3462292"/>
              <a:gd name="connsiteX0" fmla="*/ 0 w 1512653"/>
              <a:gd name="connsiteY0" fmla="*/ 0 h 3462292"/>
              <a:gd name="connsiteX1" fmla="*/ 168675 w 1512653"/>
              <a:gd name="connsiteY1" fmla="*/ 710214 h 3462292"/>
              <a:gd name="connsiteX2" fmla="*/ 602448 w 1512653"/>
              <a:gd name="connsiteY2" fmla="*/ 1202327 h 3462292"/>
              <a:gd name="connsiteX3" fmla="*/ 1510848 w 1512653"/>
              <a:gd name="connsiteY3" fmla="*/ 1637582 h 3462292"/>
              <a:gd name="connsiteX4" fmla="*/ 843378 w 1512653"/>
              <a:gd name="connsiteY4" fmla="*/ 2745369 h 3462292"/>
              <a:gd name="connsiteX5" fmla="*/ 1118586 w 1512653"/>
              <a:gd name="connsiteY5" fmla="*/ 3462292 h 3462292"/>
              <a:gd name="connsiteX0" fmla="*/ 0 w 1512653"/>
              <a:gd name="connsiteY0" fmla="*/ 0 h 3462292"/>
              <a:gd name="connsiteX1" fmla="*/ 602448 w 1512653"/>
              <a:gd name="connsiteY1" fmla="*/ 1202327 h 3462292"/>
              <a:gd name="connsiteX2" fmla="*/ 1510848 w 1512653"/>
              <a:gd name="connsiteY2" fmla="*/ 1637582 h 3462292"/>
              <a:gd name="connsiteX3" fmla="*/ 843378 w 1512653"/>
              <a:gd name="connsiteY3" fmla="*/ 2745369 h 3462292"/>
              <a:gd name="connsiteX4" fmla="*/ 1118586 w 1512653"/>
              <a:gd name="connsiteY4" fmla="*/ 3462292 h 3462292"/>
              <a:gd name="connsiteX0" fmla="*/ 0 w 1512653"/>
              <a:gd name="connsiteY0" fmla="*/ 0 h 3462292"/>
              <a:gd name="connsiteX1" fmla="*/ 602448 w 1512653"/>
              <a:gd name="connsiteY1" fmla="*/ 1202327 h 3462292"/>
              <a:gd name="connsiteX2" fmla="*/ 1510848 w 1512653"/>
              <a:gd name="connsiteY2" fmla="*/ 1637582 h 3462292"/>
              <a:gd name="connsiteX3" fmla="*/ 843378 w 1512653"/>
              <a:gd name="connsiteY3" fmla="*/ 2745369 h 3462292"/>
              <a:gd name="connsiteX4" fmla="*/ 1118586 w 1512653"/>
              <a:gd name="connsiteY4" fmla="*/ 3462292 h 3462292"/>
              <a:gd name="connsiteX0" fmla="*/ 0 w 1512653"/>
              <a:gd name="connsiteY0" fmla="*/ 0 h 3462292"/>
              <a:gd name="connsiteX1" fmla="*/ 602448 w 1512653"/>
              <a:gd name="connsiteY1" fmla="*/ 1202327 h 3462292"/>
              <a:gd name="connsiteX2" fmla="*/ 1510848 w 1512653"/>
              <a:gd name="connsiteY2" fmla="*/ 1637582 h 3462292"/>
              <a:gd name="connsiteX3" fmla="*/ 843378 w 1512653"/>
              <a:gd name="connsiteY3" fmla="*/ 2745369 h 3462292"/>
              <a:gd name="connsiteX4" fmla="*/ 1118586 w 1512653"/>
              <a:gd name="connsiteY4" fmla="*/ 3462292 h 3462292"/>
              <a:gd name="connsiteX0" fmla="*/ 0 w 1882908"/>
              <a:gd name="connsiteY0" fmla="*/ 0 h 3462292"/>
              <a:gd name="connsiteX1" fmla="*/ 602448 w 1882908"/>
              <a:gd name="connsiteY1" fmla="*/ 1202327 h 3462292"/>
              <a:gd name="connsiteX2" fmla="*/ 1881745 w 1882908"/>
              <a:gd name="connsiteY2" fmla="*/ 1649373 h 3462292"/>
              <a:gd name="connsiteX3" fmla="*/ 843378 w 1882908"/>
              <a:gd name="connsiteY3" fmla="*/ 2745369 h 3462292"/>
              <a:gd name="connsiteX4" fmla="*/ 1118586 w 1882908"/>
              <a:gd name="connsiteY4" fmla="*/ 3462292 h 3462292"/>
              <a:gd name="connsiteX0" fmla="*/ 0 w 1895054"/>
              <a:gd name="connsiteY0" fmla="*/ 0 h 3462292"/>
              <a:gd name="connsiteX1" fmla="*/ 602448 w 1895054"/>
              <a:gd name="connsiteY1" fmla="*/ 1202327 h 3462292"/>
              <a:gd name="connsiteX2" fmla="*/ 1881745 w 1895054"/>
              <a:gd name="connsiteY2" fmla="*/ 1649373 h 3462292"/>
              <a:gd name="connsiteX3" fmla="*/ 843378 w 1895054"/>
              <a:gd name="connsiteY3" fmla="*/ 2745369 h 3462292"/>
              <a:gd name="connsiteX4" fmla="*/ 1118586 w 1895054"/>
              <a:gd name="connsiteY4" fmla="*/ 3462292 h 3462292"/>
              <a:gd name="connsiteX0" fmla="*/ 0 w 1882906"/>
              <a:gd name="connsiteY0" fmla="*/ 0 h 3462292"/>
              <a:gd name="connsiteX1" fmla="*/ 602448 w 1882906"/>
              <a:gd name="connsiteY1" fmla="*/ 1202327 h 3462292"/>
              <a:gd name="connsiteX2" fmla="*/ 1881745 w 1882906"/>
              <a:gd name="connsiteY2" fmla="*/ 1649373 h 3462292"/>
              <a:gd name="connsiteX3" fmla="*/ 843378 w 1882906"/>
              <a:gd name="connsiteY3" fmla="*/ 2745370 h 3462292"/>
              <a:gd name="connsiteX4" fmla="*/ 1118586 w 1882906"/>
              <a:gd name="connsiteY4" fmla="*/ 3462292 h 3462292"/>
              <a:gd name="connsiteX0" fmla="*/ 0 w 1884165"/>
              <a:gd name="connsiteY0" fmla="*/ 0 h 3462292"/>
              <a:gd name="connsiteX1" fmla="*/ 602448 w 1884165"/>
              <a:gd name="connsiteY1" fmla="*/ 1202327 h 3462292"/>
              <a:gd name="connsiteX2" fmla="*/ 1881745 w 1884165"/>
              <a:gd name="connsiteY2" fmla="*/ 1649373 h 3462292"/>
              <a:gd name="connsiteX3" fmla="*/ 843378 w 1884165"/>
              <a:gd name="connsiteY3" fmla="*/ 2745370 h 3462292"/>
              <a:gd name="connsiteX4" fmla="*/ 1118586 w 1884165"/>
              <a:gd name="connsiteY4" fmla="*/ 3462292 h 3462292"/>
              <a:gd name="connsiteX0" fmla="*/ 0 w 1884165"/>
              <a:gd name="connsiteY0" fmla="*/ 0 h 3462292"/>
              <a:gd name="connsiteX1" fmla="*/ 602448 w 1884165"/>
              <a:gd name="connsiteY1" fmla="*/ 1202327 h 3462292"/>
              <a:gd name="connsiteX2" fmla="*/ 1881745 w 1884165"/>
              <a:gd name="connsiteY2" fmla="*/ 1649373 h 3462292"/>
              <a:gd name="connsiteX3" fmla="*/ 843378 w 1884165"/>
              <a:gd name="connsiteY3" fmla="*/ 2745370 h 3462292"/>
              <a:gd name="connsiteX4" fmla="*/ 1118586 w 1884165"/>
              <a:gd name="connsiteY4" fmla="*/ 3462292 h 3462292"/>
              <a:gd name="connsiteX0" fmla="*/ 0 w 1894982"/>
              <a:gd name="connsiteY0" fmla="*/ 0 h 3462292"/>
              <a:gd name="connsiteX1" fmla="*/ 602448 w 1894982"/>
              <a:gd name="connsiteY1" fmla="*/ 1202327 h 3462292"/>
              <a:gd name="connsiteX2" fmla="*/ 1881745 w 1894982"/>
              <a:gd name="connsiteY2" fmla="*/ 1649373 h 3462292"/>
              <a:gd name="connsiteX3" fmla="*/ 843378 w 1894982"/>
              <a:gd name="connsiteY3" fmla="*/ 2745370 h 3462292"/>
              <a:gd name="connsiteX4" fmla="*/ 1118586 w 1894982"/>
              <a:gd name="connsiteY4" fmla="*/ 3462292 h 3462292"/>
              <a:gd name="connsiteX0" fmla="*/ 0 w 1931188"/>
              <a:gd name="connsiteY0" fmla="*/ 0 h 3462292"/>
              <a:gd name="connsiteX1" fmla="*/ 602448 w 1931188"/>
              <a:gd name="connsiteY1" fmla="*/ 1202327 h 3462292"/>
              <a:gd name="connsiteX2" fmla="*/ 1881745 w 1931188"/>
              <a:gd name="connsiteY2" fmla="*/ 1649373 h 3462292"/>
              <a:gd name="connsiteX3" fmla="*/ 1321265 w 1931188"/>
              <a:gd name="connsiteY3" fmla="*/ 2851481 h 3462292"/>
              <a:gd name="connsiteX4" fmla="*/ 1118586 w 1931188"/>
              <a:gd name="connsiteY4" fmla="*/ 3462292 h 3462292"/>
              <a:gd name="connsiteX0" fmla="*/ 0 w 1947304"/>
              <a:gd name="connsiteY0" fmla="*/ 0 h 3462292"/>
              <a:gd name="connsiteX1" fmla="*/ 602448 w 1947304"/>
              <a:gd name="connsiteY1" fmla="*/ 1202327 h 3462292"/>
              <a:gd name="connsiteX2" fmla="*/ 1881745 w 1947304"/>
              <a:gd name="connsiteY2" fmla="*/ 1649373 h 3462292"/>
              <a:gd name="connsiteX3" fmla="*/ 1321265 w 1947304"/>
              <a:gd name="connsiteY3" fmla="*/ 2851481 h 3462292"/>
              <a:gd name="connsiteX4" fmla="*/ 1118586 w 1947304"/>
              <a:gd name="connsiteY4" fmla="*/ 3462292 h 3462292"/>
              <a:gd name="connsiteX0" fmla="*/ 0 w 1900056"/>
              <a:gd name="connsiteY0" fmla="*/ 0 h 3462292"/>
              <a:gd name="connsiteX1" fmla="*/ 602448 w 1900056"/>
              <a:gd name="connsiteY1" fmla="*/ 1202327 h 3462292"/>
              <a:gd name="connsiteX2" fmla="*/ 1881745 w 1900056"/>
              <a:gd name="connsiteY2" fmla="*/ 1649373 h 3462292"/>
              <a:gd name="connsiteX3" fmla="*/ 1321265 w 1900056"/>
              <a:gd name="connsiteY3" fmla="*/ 2851481 h 3462292"/>
              <a:gd name="connsiteX4" fmla="*/ 1118586 w 1900056"/>
              <a:gd name="connsiteY4" fmla="*/ 3462292 h 3462292"/>
              <a:gd name="connsiteX0" fmla="*/ 0 w 1899247"/>
              <a:gd name="connsiteY0" fmla="*/ 0 h 3462292"/>
              <a:gd name="connsiteX1" fmla="*/ 602448 w 1899247"/>
              <a:gd name="connsiteY1" fmla="*/ 1202327 h 3462292"/>
              <a:gd name="connsiteX2" fmla="*/ 1881745 w 1899247"/>
              <a:gd name="connsiteY2" fmla="*/ 1649373 h 3462292"/>
              <a:gd name="connsiteX3" fmla="*/ 1321265 w 1899247"/>
              <a:gd name="connsiteY3" fmla="*/ 2851481 h 3462292"/>
              <a:gd name="connsiteX4" fmla="*/ 1118586 w 1899247"/>
              <a:gd name="connsiteY4" fmla="*/ 3462292 h 34622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99247" h="3462292">
                <a:moveTo>
                  <a:pt x="0" y="0"/>
                </a:moveTo>
                <a:cubicBezTo>
                  <a:pt x="49310" y="390854"/>
                  <a:pt x="32048" y="1009961"/>
                  <a:pt x="602448" y="1202327"/>
                </a:cubicBezTo>
                <a:cubicBezTo>
                  <a:pt x="1172848" y="1394693"/>
                  <a:pt x="1761942" y="1374514"/>
                  <a:pt x="1881745" y="1649373"/>
                </a:cubicBezTo>
                <a:cubicBezTo>
                  <a:pt x="2001548" y="1924232"/>
                  <a:pt x="1472505" y="2032914"/>
                  <a:pt x="1321265" y="2851481"/>
                </a:cubicBezTo>
                <a:cubicBezTo>
                  <a:pt x="1264748" y="3157370"/>
                  <a:pt x="1118586" y="3462292"/>
                  <a:pt x="1118586" y="3462292"/>
                </a:cubicBezTo>
              </a:path>
            </a:pathLst>
          </a:custGeom>
          <a:noFill/>
          <a:ln w="25400" cap="flat" cmpd="sng" algn="ctr">
            <a:solidFill>
              <a:srgbClr val="40BFC8">
                <a:alpha val="50000"/>
              </a:srgbClr>
            </a:solidFill>
            <a:prstDash val="solid"/>
            <a:round/>
            <a:headEnd type="none" w="med" len="med"/>
            <a:tailEnd type="triangle" w="med" len="med"/>
          </a:ln>
          <a:effectLst/>
        </p:spPr>
        <p:txBody>
          <a:bodyPr rtlCol="0" anchor="ctr"/>
          <a:lstStyle/>
          <a:p>
            <a:pPr marL="0" marR="0" lvl="0" indent="0" algn="ctr" defTabSz="914034" eaLnBrk="1" fontAlgn="auto" latinLnBrk="0" hangingPunct="1">
              <a:lnSpc>
                <a:spcPct val="100000"/>
              </a:lnSpc>
              <a:spcBef>
                <a:spcPts val="0"/>
              </a:spcBef>
              <a:spcAft>
                <a:spcPts val="0"/>
              </a:spcAft>
              <a:buClrTx/>
              <a:buSzTx/>
              <a:buFontTx/>
              <a:buNone/>
              <a:tabLst/>
              <a:defRPr/>
            </a:pPr>
            <a:endParaRPr kumimoji="0" lang="zh-CN" altLang="en-US" sz="1799" b="0" i="0" u="none" strike="noStrike" kern="0" cap="none" spc="0" normalizeH="0" baseline="0" noProof="0">
              <a:ln>
                <a:noFill/>
              </a:ln>
              <a:solidFill>
                <a:srgbClr val="000000"/>
              </a:solidFill>
              <a:effectLst/>
              <a:uLnTx/>
              <a:uFillTx/>
            </a:endParaRPr>
          </a:p>
        </p:txBody>
      </p:sp>
      <p:sp>
        <p:nvSpPr>
          <p:cNvPr id="125" name="椭圆 124">
            <a:extLst>
              <a:ext uri="{FF2B5EF4-FFF2-40B4-BE49-F238E27FC236}">
                <a16:creationId xmlns:a16="http://schemas.microsoft.com/office/drawing/2014/main" id="{1A1FB865-5DCC-40DD-B7AE-3692CA4C2245}"/>
              </a:ext>
            </a:extLst>
          </p:cNvPr>
          <p:cNvSpPr>
            <a:spLocks/>
          </p:cNvSpPr>
          <p:nvPr/>
        </p:nvSpPr>
        <p:spPr bwMode="gray">
          <a:xfrm>
            <a:off x="2871910" y="4254520"/>
            <a:ext cx="179907" cy="179907"/>
          </a:xfrm>
          <a:prstGeom prst="ellipse">
            <a:avLst/>
          </a:prstGeom>
          <a:solidFill>
            <a:srgbClr val="40BFC8"/>
          </a:solidFill>
          <a:ln w="25400" cap="flat" cmpd="sng" algn="ctr">
            <a:solidFill>
              <a:srgbClr val="40BFC8"/>
            </a:solidFill>
            <a:prstDash val="solid"/>
          </a:ln>
          <a:effectLst/>
        </p:spPr>
        <p:txBody>
          <a:bodyPr rtlCol="0" anchor="ctr"/>
          <a:lstStyle/>
          <a:p>
            <a:pPr marL="0" marR="0" lvl="0" indent="0" algn="ctr" defTabSz="914034" eaLnBrk="1" fontAlgn="auto" latinLnBrk="0" hangingPunct="1">
              <a:lnSpc>
                <a:spcPct val="100000"/>
              </a:lnSpc>
              <a:spcBef>
                <a:spcPts val="0"/>
              </a:spcBef>
              <a:spcAft>
                <a:spcPts val="0"/>
              </a:spcAft>
              <a:buClrTx/>
              <a:buSzTx/>
              <a:buFontTx/>
              <a:buNone/>
              <a:tabLst/>
              <a:defRPr/>
            </a:pPr>
            <a:r>
              <a:rPr kumimoji="0" lang="en-US" altLang="zh-CN" sz="1200" b="1" i="0" u="none" strike="noStrike" kern="0" cap="none" spc="0" normalizeH="0" baseline="0" noProof="0" dirty="0">
                <a:ln>
                  <a:noFill/>
                </a:ln>
                <a:solidFill>
                  <a:srgbClr val="FFFFFF"/>
                </a:solidFill>
                <a:effectLst/>
                <a:uLnTx/>
                <a:uFillTx/>
              </a:rPr>
              <a:t>3</a:t>
            </a:r>
            <a:endParaRPr kumimoji="0" lang="zh-CN" altLang="en-US" sz="1200" b="1" i="0" u="none" strike="noStrike" kern="0" cap="none" spc="0" normalizeH="0" baseline="0" noProof="0" dirty="0">
              <a:ln>
                <a:noFill/>
              </a:ln>
              <a:solidFill>
                <a:srgbClr val="FFFFFF"/>
              </a:solidFill>
              <a:effectLst/>
              <a:uLnTx/>
              <a:uFillTx/>
            </a:endParaRPr>
          </a:p>
        </p:txBody>
      </p:sp>
      <p:sp>
        <p:nvSpPr>
          <p:cNvPr id="126" name="椭圆 125">
            <a:extLst>
              <a:ext uri="{FF2B5EF4-FFF2-40B4-BE49-F238E27FC236}">
                <a16:creationId xmlns:a16="http://schemas.microsoft.com/office/drawing/2014/main" id="{722CD4F6-4272-480D-865A-9D8F3BCBB28C}"/>
              </a:ext>
            </a:extLst>
          </p:cNvPr>
          <p:cNvSpPr/>
          <p:nvPr/>
        </p:nvSpPr>
        <p:spPr bwMode="gray">
          <a:xfrm>
            <a:off x="1752964" y="2940082"/>
            <a:ext cx="179907" cy="179907"/>
          </a:xfrm>
          <a:prstGeom prst="ellipse">
            <a:avLst/>
          </a:prstGeom>
          <a:solidFill>
            <a:srgbClr val="40BFC8"/>
          </a:solidFill>
          <a:ln w="25400" cap="flat" cmpd="sng" algn="ctr">
            <a:solidFill>
              <a:srgbClr val="40BFC8"/>
            </a:solidFill>
            <a:prstDash val="solid"/>
          </a:ln>
          <a:effectLst/>
        </p:spPr>
        <p:txBody>
          <a:bodyPr rtlCol="0" anchor="ctr"/>
          <a:lstStyle/>
          <a:p>
            <a:pPr marL="0" marR="0" lvl="0" indent="0" algn="ctr" defTabSz="914034" eaLnBrk="1" fontAlgn="auto" latinLnBrk="0" hangingPunct="1">
              <a:lnSpc>
                <a:spcPct val="100000"/>
              </a:lnSpc>
              <a:spcBef>
                <a:spcPts val="0"/>
              </a:spcBef>
              <a:spcAft>
                <a:spcPts val="0"/>
              </a:spcAft>
              <a:buClrTx/>
              <a:buSzTx/>
              <a:buFontTx/>
              <a:buNone/>
              <a:tabLst/>
              <a:defRPr/>
            </a:pPr>
            <a:r>
              <a:rPr kumimoji="0" lang="en-US" altLang="zh-CN" sz="1200" b="1" i="0" u="none" strike="noStrike" kern="0" cap="none" spc="0" normalizeH="0" baseline="0" noProof="0" dirty="0">
                <a:ln>
                  <a:noFill/>
                </a:ln>
                <a:solidFill>
                  <a:srgbClr val="FFFFFF"/>
                </a:solidFill>
                <a:effectLst/>
                <a:uLnTx/>
                <a:uFillTx/>
              </a:rPr>
              <a:t>1</a:t>
            </a:r>
            <a:endParaRPr kumimoji="0" lang="zh-CN" altLang="en-US" sz="1200" b="1" i="0" u="none" strike="noStrike" kern="0" cap="none" spc="0" normalizeH="0" baseline="0" noProof="0" dirty="0">
              <a:ln>
                <a:noFill/>
              </a:ln>
              <a:solidFill>
                <a:srgbClr val="FFFFFF"/>
              </a:solidFill>
              <a:effectLst/>
              <a:uLnTx/>
              <a:uFillTx/>
            </a:endParaRPr>
          </a:p>
        </p:txBody>
      </p:sp>
      <p:sp>
        <p:nvSpPr>
          <p:cNvPr id="127" name="椭圆 126">
            <a:extLst>
              <a:ext uri="{FF2B5EF4-FFF2-40B4-BE49-F238E27FC236}">
                <a16:creationId xmlns:a16="http://schemas.microsoft.com/office/drawing/2014/main" id="{7517CCBE-3FB6-4EEB-8F00-AE2221FB5A4B}"/>
              </a:ext>
            </a:extLst>
          </p:cNvPr>
          <p:cNvSpPr/>
          <p:nvPr/>
        </p:nvSpPr>
        <p:spPr bwMode="gray">
          <a:xfrm>
            <a:off x="2034259" y="2940660"/>
            <a:ext cx="179907" cy="179907"/>
          </a:xfrm>
          <a:prstGeom prst="ellipse">
            <a:avLst/>
          </a:prstGeom>
          <a:solidFill>
            <a:srgbClr val="40BFC8"/>
          </a:solidFill>
          <a:ln w="25400" cap="flat" cmpd="sng" algn="ctr">
            <a:solidFill>
              <a:srgbClr val="40BFC8"/>
            </a:solidFill>
            <a:prstDash val="solid"/>
          </a:ln>
          <a:effectLst/>
        </p:spPr>
        <p:txBody>
          <a:bodyPr rtlCol="0" anchor="ctr"/>
          <a:lstStyle/>
          <a:p>
            <a:pPr marL="0" marR="0" lvl="0" indent="0" algn="ctr" defTabSz="914034" eaLnBrk="1" fontAlgn="auto" latinLnBrk="0" hangingPunct="1">
              <a:lnSpc>
                <a:spcPct val="100000"/>
              </a:lnSpc>
              <a:spcBef>
                <a:spcPts val="0"/>
              </a:spcBef>
              <a:spcAft>
                <a:spcPts val="0"/>
              </a:spcAft>
              <a:buClrTx/>
              <a:buSzTx/>
              <a:buFontTx/>
              <a:buNone/>
              <a:tabLst/>
              <a:defRPr/>
            </a:pPr>
            <a:r>
              <a:rPr kumimoji="0" lang="en-US" altLang="zh-CN" sz="1200" b="1" i="0" u="none" strike="noStrike" kern="0" cap="none" spc="0" normalizeH="0" baseline="0" noProof="0" dirty="0">
                <a:ln>
                  <a:noFill/>
                </a:ln>
                <a:solidFill>
                  <a:srgbClr val="FFFFFF"/>
                </a:solidFill>
                <a:effectLst/>
                <a:uLnTx/>
                <a:uFillTx/>
              </a:rPr>
              <a:t>2</a:t>
            </a:r>
            <a:endParaRPr kumimoji="0" lang="zh-CN" altLang="en-US" sz="1200" b="1" i="0" u="none" strike="noStrike" kern="0" cap="none" spc="0" normalizeH="0" baseline="0" noProof="0" dirty="0">
              <a:ln>
                <a:noFill/>
              </a:ln>
              <a:solidFill>
                <a:srgbClr val="FFFFFF"/>
              </a:solidFill>
              <a:effectLst/>
              <a:uLnTx/>
              <a:uFillTx/>
            </a:endParaRPr>
          </a:p>
        </p:txBody>
      </p:sp>
      <p:sp>
        <p:nvSpPr>
          <p:cNvPr id="179" name="矩形 178">
            <a:extLst>
              <a:ext uri="{FF2B5EF4-FFF2-40B4-BE49-F238E27FC236}">
                <a16:creationId xmlns:a16="http://schemas.microsoft.com/office/drawing/2014/main" id="{8602CF72-523B-41FE-BD8C-406240B35815}"/>
              </a:ext>
            </a:extLst>
          </p:cNvPr>
          <p:cNvSpPr/>
          <p:nvPr/>
        </p:nvSpPr>
        <p:spPr bwMode="gray">
          <a:xfrm>
            <a:off x="6354880" y="1477304"/>
            <a:ext cx="5013589" cy="369188"/>
          </a:xfrm>
          <a:prstGeom prst="rect">
            <a:avLst/>
          </a:prstGeom>
        </p:spPr>
        <p:txBody>
          <a:bodyPr wrap="square">
            <a:noAutofit/>
          </a:bodyPr>
          <a:lstStyle/>
          <a:p>
            <a:pPr marL="0" marR="0" lvl="0" indent="0" algn="ctr" defTabSz="1218956" eaLnBrk="1" fontAlgn="ctr" latinLnBrk="0" hangingPunct="1">
              <a:lnSpc>
                <a:spcPct val="100000"/>
              </a:lnSpc>
              <a:spcBef>
                <a:spcPct val="0"/>
              </a:spcBef>
              <a:spcAft>
                <a:spcPct val="0"/>
              </a:spcAft>
              <a:buClrTx/>
              <a:buSzTx/>
              <a:buFontTx/>
              <a:buNone/>
              <a:tabLst/>
              <a:defRPr/>
            </a:pPr>
            <a:r>
              <a:rPr kumimoji="0" lang="en-US" sz="1799" b="1" i="0" u="none" strike="noStrike" kern="0" cap="none" spc="0" normalizeH="0" baseline="0" noProof="0" dirty="0">
                <a:ln>
                  <a:noFill/>
                </a:ln>
                <a:effectLst/>
                <a:uLnTx/>
                <a:uFillTx/>
                <a:latin typeface="Huawei Sans" panose="020C0503030203020204" pitchFamily="34" charset="0"/>
                <a:ea typeface="方正兰亭黑简体" panose="02000000000000000000" pitchFamily="2" charset="-122"/>
                <a:sym typeface="Huawei Sans" panose="020C0503030203020204" pitchFamily="34" charset="0"/>
              </a:rPr>
              <a:t>Implementation process</a:t>
            </a:r>
            <a:endParaRPr kumimoji="0" lang="en-US" altLang="zh-CN" sz="1799" b="1" i="0" u="none" strike="noStrike" kern="0" cap="none" spc="0" normalizeH="0" baseline="0" noProof="0" dirty="0">
              <a:ln>
                <a:noFill/>
              </a:ln>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3192012727"/>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2" name="组合 61">
            <a:extLst>
              <a:ext uri="{FF2B5EF4-FFF2-40B4-BE49-F238E27FC236}">
                <a16:creationId xmlns:a16="http://schemas.microsoft.com/office/drawing/2014/main" id="{0F7EE930-7BA5-48CD-855D-91F23483194F}"/>
              </a:ext>
            </a:extLst>
          </p:cNvPr>
          <p:cNvGrpSpPr/>
          <p:nvPr/>
        </p:nvGrpSpPr>
        <p:grpSpPr>
          <a:xfrm>
            <a:off x="516292" y="1396662"/>
            <a:ext cx="5615942" cy="4583771"/>
            <a:chOff x="510272" y="205194"/>
            <a:chExt cx="5615942" cy="4583771"/>
          </a:xfrm>
        </p:grpSpPr>
        <p:grpSp>
          <p:nvGrpSpPr>
            <p:cNvPr id="63" name="组合 62">
              <a:extLst>
                <a:ext uri="{FF2B5EF4-FFF2-40B4-BE49-F238E27FC236}">
                  <a16:creationId xmlns:a16="http://schemas.microsoft.com/office/drawing/2014/main" id="{6794D4A3-A757-470C-8B90-810FD580F876}"/>
                </a:ext>
              </a:extLst>
            </p:cNvPr>
            <p:cNvGrpSpPr/>
            <p:nvPr/>
          </p:nvGrpSpPr>
          <p:grpSpPr>
            <a:xfrm>
              <a:off x="1807712" y="4134050"/>
              <a:ext cx="3021062" cy="654915"/>
              <a:chOff x="7687824" y="1747132"/>
              <a:chExt cx="3021062" cy="654915"/>
            </a:xfrm>
          </p:grpSpPr>
          <p:cxnSp>
            <p:nvCxnSpPr>
              <p:cNvPr id="100" name="直接连接符 99">
                <a:extLst>
                  <a:ext uri="{FF2B5EF4-FFF2-40B4-BE49-F238E27FC236}">
                    <a16:creationId xmlns:a16="http://schemas.microsoft.com/office/drawing/2014/main" id="{2B5EEA11-35C8-48D1-856F-A24A890BCE47}"/>
                  </a:ext>
                </a:extLst>
              </p:cNvPr>
              <p:cNvCxnSpPr>
                <a:cxnSpLocks/>
                <a:stCxn id="104" idx="0"/>
              </p:cNvCxnSpPr>
              <p:nvPr/>
            </p:nvCxnSpPr>
            <p:spPr bwMode="gray">
              <a:xfrm flipV="1">
                <a:off x="8762502" y="1747132"/>
                <a:ext cx="433345" cy="160514"/>
              </a:xfrm>
              <a:prstGeom prst="line">
                <a:avLst/>
              </a:prstGeom>
              <a:noFill/>
              <a:ln w="9525" cap="flat" cmpd="sng" algn="ctr">
                <a:solidFill>
                  <a:schemeClr val="tx1"/>
                </a:solidFill>
                <a:prstDash val="dash"/>
              </a:ln>
              <a:effectLst/>
            </p:spPr>
          </p:cxnSp>
          <p:cxnSp>
            <p:nvCxnSpPr>
              <p:cNvPr id="101" name="直接连接符 100">
                <a:extLst>
                  <a:ext uri="{FF2B5EF4-FFF2-40B4-BE49-F238E27FC236}">
                    <a16:creationId xmlns:a16="http://schemas.microsoft.com/office/drawing/2014/main" id="{D04E2E9A-5F0F-47B0-93CD-BADC45A4C08C}"/>
                  </a:ext>
                </a:extLst>
              </p:cNvPr>
              <p:cNvCxnSpPr>
                <a:cxnSpLocks/>
              </p:cNvCxnSpPr>
              <p:nvPr/>
            </p:nvCxnSpPr>
            <p:spPr bwMode="gray">
              <a:xfrm>
                <a:off x="9798772" y="2056701"/>
                <a:ext cx="51260" cy="27593"/>
              </a:xfrm>
              <a:prstGeom prst="line">
                <a:avLst/>
              </a:prstGeom>
              <a:noFill/>
              <a:ln w="9525" cap="flat" cmpd="sng" algn="ctr">
                <a:solidFill>
                  <a:srgbClr val="0070C0"/>
                </a:solidFill>
                <a:prstDash val="dash"/>
              </a:ln>
              <a:effectLst/>
            </p:spPr>
          </p:cxnSp>
          <p:cxnSp>
            <p:nvCxnSpPr>
              <p:cNvPr id="102" name="直接连接符 101">
                <a:extLst>
                  <a:ext uri="{FF2B5EF4-FFF2-40B4-BE49-F238E27FC236}">
                    <a16:creationId xmlns:a16="http://schemas.microsoft.com/office/drawing/2014/main" id="{706D39C0-BAB0-4098-9F75-58E9B048BB5C}"/>
                  </a:ext>
                </a:extLst>
              </p:cNvPr>
              <p:cNvCxnSpPr>
                <a:cxnSpLocks/>
                <a:stCxn id="103" idx="0"/>
              </p:cNvCxnSpPr>
              <p:nvPr/>
            </p:nvCxnSpPr>
            <p:spPr bwMode="gray">
              <a:xfrm flipV="1">
                <a:off x="7939284" y="1747132"/>
                <a:ext cx="1256563" cy="242421"/>
              </a:xfrm>
              <a:prstGeom prst="line">
                <a:avLst/>
              </a:prstGeom>
              <a:noFill/>
              <a:ln w="9525" cap="flat" cmpd="sng" algn="ctr">
                <a:solidFill>
                  <a:schemeClr val="tx1"/>
                </a:solidFill>
                <a:prstDash val="dash"/>
              </a:ln>
              <a:effectLst/>
            </p:spPr>
          </p:cxnSp>
          <p:pic>
            <p:nvPicPr>
              <p:cNvPr id="103" name="图片 102">
                <a:extLst>
                  <a:ext uri="{FF2B5EF4-FFF2-40B4-BE49-F238E27FC236}">
                    <a16:creationId xmlns:a16="http://schemas.microsoft.com/office/drawing/2014/main" id="{BC8ED496-90FA-4B30-B214-8A22A06E73AC}"/>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7687824" y="1989553"/>
                <a:ext cx="502920" cy="412494"/>
              </a:xfrm>
              <a:prstGeom prst="rect">
                <a:avLst/>
              </a:prstGeom>
            </p:spPr>
          </p:pic>
          <p:pic>
            <p:nvPicPr>
              <p:cNvPr id="104" name="图片 103">
                <a:extLst>
                  <a:ext uri="{FF2B5EF4-FFF2-40B4-BE49-F238E27FC236}">
                    <a16:creationId xmlns:a16="http://schemas.microsoft.com/office/drawing/2014/main" id="{590B7758-6417-4530-BCD6-EE82B75FBFF3}"/>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8511042" y="1907646"/>
                <a:ext cx="502920" cy="412494"/>
              </a:xfrm>
              <a:prstGeom prst="rect">
                <a:avLst/>
              </a:prstGeom>
            </p:spPr>
          </p:pic>
          <p:pic>
            <p:nvPicPr>
              <p:cNvPr id="105" name="图片 104">
                <a:extLst>
                  <a:ext uri="{FF2B5EF4-FFF2-40B4-BE49-F238E27FC236}">
                    <a16:creationId xmlns:a16="http://schemas.microsoft.com/office/drawing/2014/main" id="{F51A6C0C-F24D-4F5F-990A-C62E8864E1E4}"/>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9358504" y="1910070"/>
                <a:ext cx="502920" cy="412494"/>
              </a:xfrm>
              <a:prstGeom prst="rect">
                <a:avLst/>
              </a:prstGeom>
            </p:spPr>
          </p:pic>
          <p:pic>
            <p:nvPicPr>
              <p:cNvPr id="106" name="图片 105">
                <a:extLst>
                  <a:ext uri="{FF2B5EF4-FFF2-40B4-BE49-F238E27FC236}">
                    <a16:creationId xmlns:a16="http://schemas.microsoft.com/office/drawing/2014/main" id="{9EC555B1-BD61-4D53-B913-1BAD8ABEAC98}"/>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10205966" y="1989553"/>
                <a:ext cx="502920" cy="412494"/>
              </a:xfrm>
              <a:prstGeom prst="rect">
                <a:avLst/>
              </a:prstGeom>
            </p:spPr>
          </p:pic>
          <p:cxnSp>
            <p:nvCxnSpPr>
              <p:cNvPr id="107" name="直接连接符 106">
                <a:extLst>
                  <a:ext uri="{FF2B5EF4-FFF2-40B4-BE49-F238E27FC236}">
                    <a16:creationId xmlns:a16="http://schemas.microsoft.com/office/drawing/2014/main" id="{5CC75FE5-8F8F-44E9-BF53-014198BA88AE}"/>
                  </a:ext>
                </a:extLst>
              </p:cNvPr>
              <p:cNvCxnSpPr>
                <a:cxnSpLocks/>
                <a:stCxn id="103" idx="3"/>
                <a:endCxn id="104" idx="1"/>
              </p:cNvCxnSpPr>
              <p:nvPr/>
            </p:nvCxnSpPr>
            <p:spPr bwMode="gray">
              <a:xfrm flipV="1">
                <a:off x="8190744" y="2113893"/>
                <a:ext cx="320298" cy="81907"/>
              </a:xfrm>
              <a:prstGeom prst="line">
                <a:avLst/>
              </a:prstGeom>
              <a:noFill/>
              <a:ln w="19050" cap="flat" cmpd="sng" algn="ctr">
                <a:solidFill>
                  <a:sysClr val="window" lastClr="FFFFFF">
                    <a:lumMod val="65000"/>
                  </a:sysClr>
                </a:solidFill>
                <a:prstDash val="solid"/>
                <a:miter lim="800000"/>
              </a:ln>
              <a:effectLst/>
            </p:spPr>
          </p:cxnSp>
          <p:cxnSp>
            <p:nvCxnSpPr>
              <p:cNvPr id="108" name="直接连接符 107">
                <a:extLst>
                  <a:ext uri="{FF2B5EF4-FFF2-40B4-BE49-F238E27FC236}">
                    <a16:creationId xmlns:a16="http://schemas.microsoft.com/office/drawing/2014/main" id="{0550081F-8904-41AA-9918-7A8B20B0A6A3}"/>
                  </a:ext>
                </a:extLst>
              </p:cNvPr>
              <p:cNvCxnSpPr>
                <a:cxnSpLocks/>
                <a:stCxn id="104" idx="3"/>
                <a:endCxn id="105" idx="1"/>
              </p:cNvCxnSpPr>
              <p:nvPr/>
            </p:nvCxnSpPr>
            <p:spPr bwMode="gray">
              <a:xfrm>
                <a:off x="9013962" y="2113893"/>
                <a:ext cx="344542" cy="2424"/>
              </a:xfrm>
              <a:prstGeom prst="line">
                <a:avLst/>
              </a:prstGeom>
              <a:noFill/>
              <a:ln w="19050" cap="flat" cmpd="sng" algn="ctr">
                <a:solidFill>
                  <a:sysClr val="window" lastClr="FFFFFF">
                    <a:lumMod val="65000"/>
                  </a:sysClr>
                </a:solidFill>
                <a:prstDash val="solid"/>
                <a:miter lim="800000"/>
              </a:ln>
              <a:effectLst/>
            </p:spPr>
          </p:cxnSp>
          <p:cxnSp>
            <p:nvCxnSpPr>
              <p:cNvPr id="109" name="直接连接符 108">
                <a:extLst>
                  <a:ext uri="{FF2B5EF4-FFF2-40B4-BE49-F238E27FC236}">
                    <a16:creationId xmlns:a16="http://schemas.microsoft.com/office/drawing/2014/main" id="{727C3BC5-0819-4787-AB4D-76E3C9742E82}"/>
                  </a:ext>
                </a:extLst>
              </p:cNvPr>
              <p:cNvCxnSpPr>
                <a:cxnSpLocks/>
                <a:stCxn id="105" idx="3"/>
                <a:endCxn id="106" idx="1"/>
              </p:cNvCxnSpPr>
              <p:nvPr/>
            </p:nvCxnSpPr>
            <p:spPr bwMode="gray">
              <a:xfrm>
                <a:off x="9861424" y="2116317"/>
                <a:ext cx="344542" cy="79483"/>
              </a:xfrm>
              <a:prstGeom prst="line">
                <a:avLst/>
              </a:prstGeom>
              <a:noFill/>
              <a:ln w="19050" cap="flat" cmpd="sng" algn="ctr">
                <a:solidFill>
                  <a:sysClr val="window" lastClr="FFFFFF">
                    <a:lumMod val="65000"/>
                  </a:sysClr>
                </a:solidFill>
                <a:prstDash val="solid"/>
                <a:miter lim="800000"/>
              </a:ln>
              <a:effectLst/>
            </p:spPr>
          </p:cxnSp>
          <p:cxnSp>
            <p:nvCxnSpPr>
              <p:cNvPr id="110" name="直接连接符 109">
                <a:extLst>
                  <a:ext uri="{FF2B5EF4-FFF2-40B4-BE49-F238E27FC236}">
                    <a16:creationId xmlns:a16="http://schemas.microsoft.com/office/drawing/2014/main" id="{2A1E9958-BCEB-4B10-AD5C-337C8E339E5B}"/>
                  </a:ext>
                </a:extLst>
              </p:cNvPr>
              <p:cNvCxnSpPr>
                <a:cxnSpLocks/>
                <a:stCxn id="105" idx="0"/>
              </p:cNvCxnSpPr>
              <p:nvPr/>
            </p:nvCxnSpPr>
            <p:spPr bwMode="gray">
              <a:xfrm flipH="1" flipV="1">
                <a:off x="9195847" y="1747132"/>
                <a:ext cx="414117" cy="162938"/>
              </a:xfrm>
              <a:prstGeom prst="line">
                <a:avLst/>
              </a:prstGeom>
              <a:noFill/>
              <a:ln w="9525" cap="flat" cmpd="sng" algn="ctr">
                <a:solidFill>
                  <a:schemeClr val="tx1"/>
                </a:solidFill>
                <a:prstDash val="dash"/>
              </a:ln>
              <a:effectLst/>
            </p:spPr>
          </p:cxnSp>
          <p:cxnSp>
            <p:nvCxnSpPr>
              <p:cNvPr id="111" name="直接连接符 110">
                <a:extLst>
                  <a:ext uri="{FF2B5EF4-FFF2-40B4-BE49-F238E27FC236}">
                    <a16:creationId xmlns:a16="http://schemas.microsoft.com/office/drawing/2014/main" id="{73226436-6BEE-4AA8-9406-68A7F327BC95}"/>
                  </a:ext>
                </a:extLst>
              </p:cNvPr>
              <p:cNvCxnSpPr>
                <a:cxnSpLocks/>
                <a:stCxn id="106" idx="0"/>
              </p:cNvCxnSpPr>
              <p:nvPr/>
            </p:nvCxnSpPr>
            <p:spPr bwMode="gray">
              <a:xfrm flipH="1" flipV="1">
                <a:off x="9195847" y="1747132"/>
                <a:ext cx="1261579" cy="242421"/>
              </a:xfrm>
              <a:prstGeom prst="line">
                <a:avLst/>
              </a:prstGeom>
              <a:noFill/>
              <a:ln w="9525" cap="flat" cmpd="sng" algn="ctr">
                <a:solidFill>
                  <a:schemeClr val="tx1"/>
                </a:solidFill>
                <a:prstDash val="dash"/>
              </a:ln>
              <a:effectLst/>
            </p:spPr>
          </p:cxnSp>
        </p:grpSp>
        <p:grpSp>
          <p:nvGrpSpPr>
            <p:cNvPr id="64" name="组合 63">
              <a:extLst>
                <a:ext uri="{FF2B5EF4-FFF2-40B4-BE49-F238E27FC236}">
                  <a16:creationId xmlns:a16="http://schemas.microsoft.com/office/drawing/2014/main" id="{842298A4-10CE-40C7-A817-F053CCECA0DD}"/>
                </a:ext>
              </a:extLst>
            </p:cNvPr>
            <p:cNvGrpSpPr/>
            <p:nvPr/>
          </p:nvGrpSpPr>
          <p:grpSpPr>
            <a:xfrm>
              <a:off x="510272" y="205194"/>
              <a:ext cx="5615942" cy="3908019"/>
              <a:chOff x="480058" y="1420613"/>
              <a:chExt cx="5615942" cy="3908019"/>
            </a:xfrm>
          </p:grpSpPr>
          <p:sp>
            <p:nvSpPr>
              <p:cNvPr id="65" name="矩形 64">
                <a:extLst>
                  <a:ext uri="{FF2B5EF4-FFF2-40B4-BE49-F238E27FC236}">
                    <a16:creationId xmlns:a16="http://schemas.microsoft.com/office/drawing/2014/main" id="{366F87C6-5BBB-47A6-8D46-1DA25B6B7E5C}"/>
                  </a:ext>
                </a:extLst>
              </p:cNvPr>
              <p:cNvSpPr/>
              <p:nvPr/>
            </p:nvSpPr>
            <p:spPr bwMode="gray">
              <a:xfrm>
                <a:off x="480058" y="1717269"/>
                <a:ext cx="5615942" cy="3611363"/>
              </a:xfrm>
              <a:prstGeom prst="rect">
                <a:avLst/>
              </a:prstGeom>
              <a:solidFill>
                <a:srgbClr val="F3FBFE">
                  <a:lumMod val="95000"/>
                </a:srgbClr>
              </a:solidFill>
              <a:ln w="25400" cap="flat" cmpd="sng" algn="ctr">
                <a:noFill/>
                <a:prstDash val="solid"/>
              </a:ln>
            </p:spPr>
            <p:txBody>
              <a:bodyPr lIns="91365" tIns="45681" rIns="91365" bIns="45681" rtlCol="0" anchor="ctr">
                <a:noAutofit/>
              </a:bodyPr>
              <a:lstStyle/>
              <a:p>
                <a:pPr marL="0" marR="0" lvl="0" indent="0" algn="ctr" defTabSz="1218175" eaLnBrk="1" fontAlgn="ctr" latinLnBrk="0" hangingPunct="1">
                  <a:lnSpc>
                    <a:spcPct val="100000"/>
                  </a:lnSpc>
                  <a:spcBef>
                    <a:spcPct val="0"/>
                  </a:spcBef>
                  <a:spcAft>
                    <a:spcPct val="0"/>
                  </a:spcAft>
                  <a:buClrTx/>
                  <a:buSzTx/>
                  <a:buFontTx/>
                  <a:buNone/>
                  <a:tabLst/>
                  <a:defRPr/>
                </a:pPr>
                <a:endParaRPr kumimoji="0" lang="en-US" altLang="zh-CN" sz="1200" b="1" i="0" u="none" strike="noStrike" kern="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grpSp>
            <p:nvGrpSpPr>
              <p:cNvPr id="66" name="组合 65">
                <a:extLst>
                  <a:ext uri="{FF2B5EF4-FFF2-40B4-BE49-F238E27FC236}">
                    <a16:creationId xmlns:a16="http://schemas.microsoft.com/office/drawing/2014/main" id="{E67EEBBA-A45D-460E-8583-0534020615AF}"/>
                  </a:ext>
                </a:extLst>
              </p:cNvPr>
              <p:cNvGrpSpPr/>
              <p:nvPr/>
            </p:nvGrpSpPr>
            <p:grpSpPr>
              <a:xfrm>
                <a:off x="548640" y="1814964"/>
                <a:ext cx="5476240" cy="587083"/>
                <a:chOff x="548640" y="1814964"/>
                <a:chExt cx="5476240" cy="587083"/>
              </a:xfrm>
            </p:grpSpPr>
            <p:sp>
              <p:nvSpPr>
                <p:cNvPr id="96" name="矩形 95">
                  <a:extLst>
                    <a:ext uri="{FF2B5EF4-FFF2-40B4-BE49-F238E27FC236}">
                      <a16:creationId xmlns:a16="http://schemas.microsoft.com/office/drawing/2014/main" id="{F45B6728-1436-4E54-BF29-60FB8377EE67}"/>
                    </a:ext>
                  </a:extLst>
                </p:cNvPr>
                <p:cNvSpPr/>
                <p:nvPr/>
              </p:nvSpPr>
              <p:spPr bwMode="gray">
                <a:xfrm>
                  <a:off x="548640" y="1814964"/>
                  <a:ext cx="5476240" cy="587083"/>
                </a:xfrm>
                <a:prstGeom prst="rect">
                  <a:avLst/>
                </a:prstGeom>
                <a:noFill/>
                <a:ln w="22225" cap="flat" cmpd="sng" algn="ctr">
                  <a:solidFill>
                    <a:srgbClr val="F3FBFE">
                      <a:lumMod val="85000"/>
                    </a:srgbClr>
                  </a:solidFill>
                  <a:prstDash val="sysDot"/>
                </a:ln>
              </p:spPr>
              <p:txBody>
                <a:bodyPr lIns="91365" tIns="45681" rIns="91365" bIns="45681" rtlCol="0" anchor="ctr">
                  <a:noAutofit/>
                </a:bodyPr>
                <a:lstStyle/>
                <a:p>
                  <a:pPr marL="0" marR="0" lvl="0" indent="0" algn="ctr" defTabSz="1218175" eaLnBrk="1" fontAlgn="ctr" latinLnBrk="0" hangingPunct="1">
                    <a:lnSpc>
                      <a:spcPct val="100000"/>
                    </a:lnSpc>
                    <a:spcBef>
                      <a:spcPct val="0"/>
                    </a:spcBef>
                    <a:spcAft>
                      <a:spcPct val="0"/>
                    </a:spcAft>
                    <a:buClrTx/>
                    <a:buSzTx/>
                    <a:buFontTx/>
                    <a:buNone/>
                    <a:tabLst/>
                    <a:defRPr/>
                  </a:pPr>
                  <a:endParaRPr kumimoji="0" lang="en-US" altLang="zh-CN" sz="1200" b="1" i="0" u="none" strike="noStrike" kern="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grpSp>
              <p:nvGrpSpPr>
                <p:cNvPr id="97" name="组合 96">
                  <a:extLst>
                    <a:ext uri="{FF2B5EF4-FFF2-40B4-BE49-F238E27FC236}">
                      <a16:creationId xmlns:a16="http://schemas.microsoft.com/office/drawing/2014/main" id="{E1F1D304-3FAD-46F6-9A18-0D0E8F004581}"/>
                    </a:ext>
                  </a:extLst>
                </p:cNvPr>
                <p:cNvGrpSpPr/>
                <p:nvPr/>
              </p:nvGrpSpPr>
              <p:grpSpPr>
                <a:xfrm>
                  <a:off x="731449" y="1930037"/>
                  <a:ext cx="5110623" cy="356936"/>
                  <a:chOff x="757516" y="1933551"/>
                  <a:chExt cx="5110623" cy="356936"/>
                </a:xfrm>
              </p:grpSpPr>
              <p:sp>
                <p:nvSpPr>
                  <p:cNvPr id="98" name="矩形 97">
                    <a:extLst>
                      <a:ext uri="{FF2B5EF4-FFF2-40B4-BE49-F238E27FC236}">
                        <a16:creationId xmlns:a16="http://schemas.microsoft.com/office/drawing/2014/main" id="{C0B55197-B3B7-4B95-BC8B-28E44621E203}"/>
                      </a:ext>
                    </a:extLst>
                  </p:cNvPr>
                  <p:cNvSpPr/>
                  <p:nvPr/>
                </p:nvSpPr>
                <p:spPr bwMode="gray">
                  <a:xfrm>
                    <a:off x="757516" y="1933551"/>
                    <a:ext cx="2336976" cy="356936"/>
                  </a:xfrm>
                  <a:prstGeom prst="rect">
                    <a:avLst/>
                  </a:prstGeom>
                  <a:solidFill>
                    <a:srgbClr val="56C4D2"/>
                  </a:solidFill>
                  <a:ln w="6350" cap="flat" cmpd="sng" algn="ctr">
                    <a:noFill/>
                    <a:prstDash val="solid"/>
                  </a:ln>
                </p:spPr>
                <p:txBody>
                  <a:bodyPr lIns="35973" tIns="45694" rIns="0" bIns="45694" rtlCol="0" anchor="ctr"/>
                  <a:lstStyle/>
                  <a:p>
                    <a:pPr algn="ctr" defTabSz="913830" eaLnBrk="0" hangingPunct="0">
                      <a:spcBef>
                        <a:spcPct val="0"/>
                      </a:spcBef>
                      <a:spcAft>
                        <a:spcPct val="0"/>
                      </a:spcAft>
                    </a:pPr>
                    <a:r>
                      <a:rPr lang="en-US" sz="1200" kern="0" dirty="0">
                        <a:solidFill>
                          <a:srgbClr val="F3FBFE"/>
                        </a:solidFill>
                        <a:latin typeface="Huawei Sans" panose="020C0503030203020204" pitchFamily="34" charset="0"/>
                        <a:cs typeface="Huawei Sans" panose="020C0503030203020204" pitchFamily="34" charset="0"/>
                        <a:sym typeface="Huawei Sans" panose="020C0503030203020204" pitchFamily="34" charset="0"/>
                      </a:rPr>
                      <a:t>GUI</a:t>
                    </a:r>
                  </a:p>
                </p:txBody>
              </p:sp>
              <p:sp>
                <p:nvSpPr>
                  <p:cNvPr id="99" name="矩形 98">
                    <a:extLst>
                      <a:ext uri="{FF2B5EF4-FFF2-40B4-BE49-F238E27FC236}">
                        <a16:creationId xmlns:a16="http://schemas.microsoft.com/office/drawing/2014/main" id="{93E368D8-9940-4600-A0F8-946C0020918F}"/>
                      </a:ext>
                    </a:extLst>
                  </p:cNvPr>
                  <p:cNvSpPr/>
                  <p:nvPr/>
                </p:nvSpPr>
                <p:spPr bwMode="gray">
                  <a:xfrm>
                    <a:off x="3531163" y="1933551"/>
                    <a:ext cx="2336976" cy="356936"/>
                  </a:xfrm>
                  <a:prstGeom prst="rect">
                    <a:avLst/>
                  </a:prstGeom>
                  <a:solidFill>
                    <a:srgbClr val="56C4D2"/>
                  </a:solidFill>
                  <a:ln w="6350" cap="flat" cmpd="sng" algn="ctr">
                    <a:noFill/>
                    <a:prstDash val="solid"/>
                  </a:ln>
                </p:spPr>
                <p:txBody>
                  <a:bodyPr lIns="35973" tIns="45694" rIns="0" bIns="45694" rtlCol="0" anchor="ctr"/>
                  <a:lstStyle/>
                  <a:p>
                    <a:pPr algn="ctr" defTabSz="913830" eaLnBrk="0" hangingPunct="0">
                      <a:spcBef>
                        <a:spcPct val="0"/>
                      </a:spcBef>
                      <a:spcAft>
                        <a:spcPct val="0"/>
                      </a:spcAft>
                    </a:pPr>
                    <a:r>
                      <a:rPr lang="en-US" sz="1200" kern="0">
                        <a:solidFill>
                          <a:srgbClr val="F3FBFE"/>
                        </a:solidFill>
                        <a:latin typeface="Huawei Sans" panose="020C0503030203020204" pitchFamily="34" charset="0"/>
                        <a:cs typeface="Huawei Sans" panose="020C0503030203020204" pitchFamily="34" charset="0"/>
                        <a:sym typeface="Huawei Sans" panose="020C0503030203020204" pitchFamily="34" charset="0"/>
                      </a:rPr>
                      <a:t>NBI</a:t>
                    </a:r>
                    <a:endParaRPr lang="en-US" sz="1200" kern="0" dirty="0">
                      <a:solidFill>
                        <a:srgbClr val="F3FBFE"/>
                      </a:solidFill>
                      <a:latin typeface="Huawei Sans" panose="020C0503030203020204" pitchFamily="34" charset="0"/>
                      <a:cs typeface="Huawei Sans" panose="020C0503030203020204" pitchFamily="34" charset="0"/>
                      <a:sym typeface="Huawei Sans" panose="020C0503030203020204" pitchFamily="34" charset="0"/>
                    </a:endParaRPr>
                  </a:p>
                </p:txBody>
              </p:sp>
            </p:grpSp>
          </p:grpSp>
          <p:sp>
            <p:nvSpPr>
              <p:cNvPr id="67" name="矩形 66">
                <a:extLst>
                  <a:ext uri="{FF2B5EF4-FFF2-40B4-BE49-F238E27FC236}">
                    <a16:creationId xmlns:a16="http://schemas.microsoft.com/office/drawing/2014/main" id="{295E60D8-DD7A-4C92-A597-1BA7BD3328B0}"/>
                  </a:ext>
                </a:extLst>
              </p:cNvPr>
              <p:cNvSpPr/>
              <p:nvPr/>
            </p:nvSpPr>
            <p:spPr bwMode="gray">
              <a:xfrm>
                <a:off x="480058" y="1420613"/>
                <a:ext cx="5615942" cy="259657"/>
              </a:xfrm>
              <a:prstGeom prst="rect">
                <a:avLst/>
              </a:prstGeom>
              <a:solidFill>
                <a:srgbClr val="8BC9A0">
                  <a:lumMod val="75000"/>
                </a:srgbClr>
              </a:solidFill>
              <a:ln w="6350" cap="flat" cmpd="sng" algn="ctr">
                <a:noFill/>
                <a:prstDash val="solid"/>
              </a:ln>
            </p:spPr>
            <p:txBody>
              <a:bodyPr lIns="35973" tIns="45694" rIns="0" bIns="45694" rtlCol="0" anchor="ctr">
                <a:noAutofit/>
              </a:bodyPr>
              <a:lstStyle/>
              <a:p>
                <a:pPr marL="0" marR="0" lvl="0" indent="0" algn="ctr" defTabSz="913830" eaLnBrk="0" fontAlgn="ctr" latinLnBrk="0" hangingPunct="0">
                  <a:lnSpc>
                    <a:spcPct val="100000"/>
                  </a:lnSpc>
                  <a:spcBef>
                    <a:spcPct val="0"/>
                  </a:spcBef>
                  <a:spcAft>
                    <a:spcPct val="0"/>
                  </a:spcAft>
                  <a:buClrTx/>
                  <a:buSzTx/>
                  <a:buFontTx/>
                  <a:buNone/>
                  <a:tabLst/>
                  <a:defRPr/>
                </a:pPr>
                <a:r>
                  <a:rPr kumimoji="0" lang="en-US" sz="1200" b="1" i="0" u="none" strike="noStrike" kern="0" cap="none" spc="0" normalizeH="0" baseline="0" noProof="0" dirty="0">
                    <a:ln>
                      <a:noFill/>
                    </a:ln>
                    <a:solidFill>
                      <a:srgbClr val="F3FBFE"/>
                    </a:solidFill>
                    <a:effectLst/>
                    <a:uLnTx/>
                    <a:uFillTx/>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OSS/Orchestrator</a:t>
                </a:r>
              </a:p>
            </p:txBody>
          </p:sp>
          <p:sp>
            <p:nvSpPr>
              <p:cNvPr id="68" name="矩形 67">
                <a:extLst>
                  <a:ext uri="{FF2B5EF4-FFF2-40B4-BE49-F238E27FC236}">
                    <a16:creationId xmlns:a16="http://schemas.microsoft.com/office/drawing/2014/main" id="{70549CA0-EEF5-4EE3-BBC0-5C9A395C284B}"/>
                  </a:ext>
                </a:extLst>
              </p:cNvPr>
              <p:cNvSpPr/>
              <p:nvPr/>
            </p:nvSpPr>
            <p:spPr bwMode="gray">
              <a:xfrm>
                <a:off x="636898" y="2509565"/>
                <a:ext cx="4116020" cy="463938"/>
              </a:xfrm>
              <a:prstGeom prst="rect">
                <a:avLst/>
              </a:prstGeom>
              <a:solidFill>
                <a:srgbClr val="FFFFFF"/>
              </a:solidFill>
              <a:ln w="12700" cap="flat" cmpd="sng" algn="ctr">
                <a:noFill/>
                <a:prstDash val="solid"/>
              </a:ln>
            </p:spPr>
            <p:txBody>
              <a:bodyPr lIns="91365" tIns="45681" rIns="91365" bIns="45681" rtlCol="0" anchor="ctr">
                <a:noAutofit/>
              </a:bodyPr>
              <a:lstStyle/>
              <a:p>
                <a:pPr algn="ctr" defTabSz="1218175" fontAlgn="ctr">
                  <a:spcBef>
                    <a:spcPct val="0"/>
                  </a:spcBef>
                  <a:spcAft>
                    <a:spcPct val="0"/>
                  </a:spcAft>
                  <a:defRPr/>
                </a:pPr>
                <a:endParaRPr lang="en-US" altLang="zh-CN" sz="1200" b="1" kern="0" dirty="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69" name="TextBox 197">
                <a:extLst>
                  <a:ext uri="{FF2B5EF4-FFF2-40B4-BE49-F238E27FC236}">
                    <a16:creationId xmlns:a16="http://schemas.microsoft.com/office/drawing/2014/main" id="{442849F3-8C5A-44C4-8E0C-0DC7EF9966B5}"/>
                  </a:ext>
                </a:extLst>
              </p:cNvPr>
              <p:cNvSpPr txBox="1"/>
              <p:nvPr/>
            </p:nvSpPr>
            <p:spPr bwMode="gray">
              <a:xfrm>
                <a:off x="601112" y="1656026"/>
                <a:ext cx="2241919" cy="280510"/>
              </a:xfrm>
              <a:prstGeom prst="rect">
                <a:avLst/>
              </a:prstGeom>
              <a:noFill/>
            </p:spPr>
            <p:txBody>
              <a:bodyPr wrap="square" lIns="91365" tIns="45681" rIns="91365" bIns="45681" rtlCol="0">
                <a:noAutofit/>
              </a:bodyPr>
              <a:lstStyle>
                <a:defPPr>
                  <a:defRPr lang="en-US"/>
                </a:defPPr>
                <a:lvl1pPr defTabSz="1624029" fontAlgn="base">
                  <a:spcBef>
                    <a:spcPct val="0"/>
                  </a:spcBef>
                  <a:spcAft>
                    <a:spcPct val="0"/>
                  </a:spcAft>
                  <a:defRPr sz="1200" b="1">
                    <a:solidFill>
                      <a:schemeClr val="tx1">
                        <a:lumMod val="50000"/>
                        <a:lumOff val="50000"/>
                      </a:schemeClr>
                    </a:solidFill>
                    <a:cs typeface="Calibri" pitchFamily="34" charset="0"/>
                  </a:defRPr>
                </a:lvl1pPr>
                <a:lvl2pPr marL="609636" defTabSz="1219272">
                  <a:defRPr sz="2400"/>
                </a:lvl2pPr>
                <a:lvl3pPr marL="1219272" defTabSz="1219272">
                  <a:defRPr sz="2400"/>
                </a:lvl3pPr>
                <a:lvl4pPr marL="1828908" defTabSz="1219272">
                  <a:defRPr sz="2400"/>
                </a:lvl4pPr>
                <a:lvl5pPr marL="2438545" defTabSz="1219272">
                  <a:defRPr sz="2400"/>
                </a:lvl5pPr>
                <a:lvl6pPr marL="3048180" defTabSz="1219272">
                  <a:defRPr sz="2400"/>
                </a:lvl6pPr>
                <a:lvl7pPr marL="3657816" defTabSz="1219272">
                  <a:defRPr sz="2400"/>
                </a:lvl7pPr>
                <a:lvl8pPr marL="4267452" defTabSz="1219272">
                  <a:defRPr sz="2400"/>
                </a:lvl8pPr>
                <a:lvl9pPr marL="4877087" defTabSz="1219272">
                  <a:defRPr sz="2400"/>
                </a:lvl9pPr>
              </a:lstStyle>
              <a:p>
                <a:pPr marL="0" marR="0" lvl="0" indent="0" defTabSz="1624029" eaLnBrk="1" fontAlgn="ctr" latinLnBrk="0" hangingPunct="1">
                  <a:lnSpc>
                    <a:spcPct val="100000"/>
                  </a:lnSpc>
                  <a:spcBef>
                    <a:spcPct val="0"/>
                  </a:spcBef>
                  <a:spcAft>
                    <a:spcPct val="0"/>
                  </a:spcAft>
                  <a:buClrTx/>
                  <a:buSzTx/>
                  <a:buFontTx/>
                  <a:buNone/>
                  <a:tabLst/>
                  <a:defRPr/>
                </a:pPr>
                <a:r>
                  <a:rPr kumimoji="0" lang="en-US" b="1" i="0" u="none" strike="noStrike" kern="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iMaster NCE</a:t>
                </a:r>
                <a:endParaRPr kumimoji="0" lang="en-US" altLang="zh-CN" b="1" i="0" u="none" strike="noStrike" kern="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70" name="矩形 69">
                <a:extLst>
                  <a:ext uri="{FF2B5EF4-FFF2-40B4-BE49-F238E27FC236}">
                    <a16:creationId xmlns:a16="http://schemas.microsoft.com/office/drawing/2014/main" id="{D6D0923B-F477-4227-A216-1EEB8C7A81BB}"/>
                  </a:ext>
                </a:extLst>
              </p:cNvPr>
              <p:cNvSpPr/>
              <p:nvPr/>
            </p:nvSpPr>
            <p:spPr bwMode="gray">
              <a:xfrm>
                <a:off x="636898" y="3084571"/>
                <a:ext cx="4116020" cy="463938"/>
              </a:xfrm>
              <a:prstGeom prst="rect">
                <a:avLst/>
              </a:prstGeom>
              <a:solidFill>
                <a:srgbClr val="FFFFFF"/>
              </a:solidFill>
              <a:ln w="12700" cap="flat" cmpd="sng" algn="ctr">
                <a:noFill/>
                <a:prstDash val="solid"/>
              </a:ln>
            </p:spPr>
            <p:txBody>
              <a:bodyPr lIns="91365" tIns="45681" rIns="91365" bIns="45681" rtlCol="0" anchor="ctr">
                <a:noAutofit/>
              </a:bodyPr>
              <a:lstStyle/>
              <a:p>
                <a:pPr algn="ctr" defTabSz="1218175" fontAlgn="ctr">
                  <a:spcBef>
                    <a:spcPct val="0"/>
                  </a:spcBef>
                  <a:spcAft>
                    <a:spcPct val="0"/>
                  </a:spcAft>
                  <a:defRPr/>
                </a:pPr>
                <a:endParaRPr lang="en-US" altLang="zh-CN" sz="1200" b="1" kern="0" dirty="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71" name="矩形 70">
                <a:extLst>
                  <a:ext uri="{FF2B5EF4-FFF2-40B4-BE49-F238E27FC236}">
                    <a16:creationId xmlns:a16="http://schemas.microsoft.com/office/drawing/2014/main" id="{4167329D-04E2-43BA-A266-8491BB9E5388}"/>
                  </a:ext>
                </a:extLst>
              </p:cNvPr>
              <p:cNvSpPr/>
              <p:nvPr/>
            </p:nvSpPr>
            <p:spPr bwMode="gray">
              <a:xfrm>
                <a:off x="636898" y="3659577"/>
                <a:ext cx="4116020" cy="463938"/>
              </a:xfrm>
              <a:prstGeom prst="rect">
                <a:avLst/>
              </a:prstGeom>
              <a:solidFill>
                <a:srgbClr val="FFFFFF"/>
              </a:solidFill>
              <a:ln w="12700" cap="flat" cmpd="sng" algn="ctr">
                <a:noFill/>
                <a:prstDash val="solid"/>
              </a:ln>
            </p:spPr>
            <p:txBody>
              <a:bodyPr lIns="91365" tIns="45681" rIns="91365" bIns="45681" rtlCol="0" anchor="ctr">
                <a:noAutofit/>
              </a:bodyPr>
              <a:lstStyle/>
              <a:p>
                <a:pPr algn="ctr" defTabSz="1218175" fontAlgn="ctr">
                  <a:spcBef>
                    <a:spcPct val="0"/>
                  </a:spcBef>
                  <a:spcAft>
                    <a:spcPct val="0"/>
                  </a:spcAft>
                  <a:defRPr/>
                </a:pPr>
                <a:endParaRPr lang="en-US" altLang="zh-CN" sz="1200" b="1" kern="0" dirty="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72" name="矩形 71">
                <a:extLst>
                  <a:ext uri="{FF2B5EF4-FFF2-40B4-BE49-F238E27FC236}">
                    <a16:creationId xmlns:a16="http://schemas.microsoft.com/office/drawing/2014/main" id="{B1EE7CA7-2793-46A0-A550-0968ED55DCF2}"/>
                  </a:ext>
                </a:extLst>
              </p:cNvPr>
              <p:cNvSpPr/>
              <p:nvPr/>
            </p:nvSpPr>
            <p:spPr bwMode="gray">
              <a:xfrm>
                <a:off x="636898" y="4234583"/>
                <a:ext cx="4116020" cy="463938"/>
              </a:xfrm>
              <a:prstGeom prst="rect">
                <a:avLst/>
              </a:prstGeom>
              <a:solidFill>
                <a:srgbClr val="FFFFFF"/>
              </a:solidFill>
              <a:ln w="12700" cap="flat" cmpd="sng" algn="ctr">
                <a:noFill/>
                <a:prstDash val="solid"/>
              </a:ln>
            </p:spPr>
            <p:txBody>
              <a:bodyPr lIns="91365" tIns="45681" rIns="91365" bIns="45681" rtlCol="0" anchor="ctr">
                <a:noAutofit/>
              </a:bodyPr>
              <a:lstStyle/>
              <a:p>
                <a:pPr algn="ctr" defTabSz="1218175" fontAlgn="ctr">
                  <a:spcBef>
                    <a:spcPct val="0"/>
                  </a:spcBef>
                  <a:spcAft>
                    <a:spcPct val="0"/>
                  </a:spcAft>
                  <a:defRPr/>
                </a:pPr>
                <a:endParaRPr lang="en-US" altLang="zh-CN" sz="1200" b="1" kern="0" dirty="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73" name="矩形 72">
                <a:extLst>
                  <a:ext uri="{FF2B5EF4-FFF2-40B4-BE49-F238E27FC236}">
                    <a16:creationId xmlns:a16="http://schemas.microsoft.com/office/drawing/2014/main" id="{BAD80D34-6BF1-4A93-8AC0-54975D6F989A}"/>
                  </a:ext>
                </a:extLst>
              </p:cNvPr>
              <p:cNvSpPr/>
              <p:nvPr/>
            </p:nvSpPr>
            <p:spPr bwMode="gray">
              <a:xfrm>
                <a:off x="636898" y="4809587"/>
                <a:ext cx="4116020" cy="463938"/>
              </a:xfrm>
              <a:prstGeom prst="rect">
                <a:avLst/>
              </a:prstGeom>
              <a:solidFill>
                <a:srgbClr val="FFFFFF"/>
              </a:solidFill>
              <a:ln w="12700" cap="flat" cmpd="sng" algn="ctr">
                <a:noFill/>
                <a:prstDash val="solid"/>
              </a:ln>
            </p:spPr>
            <p:txBody>
              <a:bodyPr lIns="91365" tIns="45681" rIns="91365" bIns="45681" rtlCol="0" anchor="ctr">
                <a:noAutofit/>
              </a:bodyPr>
              <a:lstStyle/>
              <a:p>
                <a:pPr algn="ctr" defTabSz="1218175" fontAlgn="ctr">
                  <a:spcBef>
                    <a:spcPct val="0"/>
                  </a:spcBef>
                  <a:spcAft>
                    <a:spcPct val="0"/>
                  </a:spcAft>
                  <a:defRPr/>
                </a:pPr>
                <a:endParaRPr lang="en-US" altLang="zh-CN" sz="1200" b="1" kern="0" dirty="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74" name="矩形 73">
                <a:extLst>
                  <a:ext uri="{FF2B5EF4-FFF2-40B4-BE49-F238E27FC236}">
                    <a16:creationId xmlns:a16="http://schemas.microsoft.com/office/drawing/2014/main" id="{6D716A41-2CE3-45CF-B46B-2427911C2BC4}"/>
                  </a:ext>
                </a:extLst>
              </p:cNvPr>
              <p:cNvSpPr/>
              <p:nvPr/>
            </p:nvSpPr>
            <p:spPr bwMode="gray">
              <a:xfrm>
                <a:off x="614488" y="2544160"/>
                <a:ext cx="1173550" cy="396065"/>
              </a:xfrm>
              <a:prstGeom prst="rect">
                <a:avLst/>
              </a:prstGeom>
            </p:spPr>
            <p:txBody>
              <a:bodyPr wrap="square" lIns="36000" tIns="36000" rIns="36000" bIns="36000">
                <a:noAutofit/>
              </a:bodyPr>
              <a:lstStyle>
                <a:defPPr>
                  <a:defRPr lang="zh-CN"/>
                </a:defPPr>
                <a:lvl1pPr marL="0" algn="l" defTabSz="1219272" rtl="0" eaLnBrk="1" latinLnBrk="0" hangingPunct="1">
                  <a:defRPr sz="2400" kern="1200">
                    <a:solidFill>
                      <a:schemeClr val="tx1"/>
                    </a:solidFill>
                    <a:latin typeface="Arial"/>
                    <a:ea typeface="+mn-ea"/>
                    <a:cs typeface="+mn-cs"/>
                  </a:defRPr>
                </a:lvl1pPr>
                <a:lvl2pPr marL="609636" algn="l" defTabSz="1219272" rtl="0" eaLnBrk="1" latinLnBrk="0" hangingPunct="1">
                  <a:defRPr sz="2400" kern="1200">
                    <a:solidFill>
                      <a:schemeClr val="tx1"/>
                    </a:solidFill>
                    <a:latin typeface="Arial"/>
                    <a:ea typeface="+mn-ea"/>
                    <a:cs typeface="+mn-cs"/>
                  </a:defRPr>
                </a:lvl2pPr>
                <a:lvl3pPr marL="1219272" algn="l" defTabSz="1219272" rtl="0" eaLnBrk="1" latinLnBrk="0" hangingPunct="1">
                  <a:defRPr sz="2400" kern="1200">
                    <a:solidFill>
                      <a:schemeClr val="tx1"/>
                    </a:solidFill>
                    <a:latin typeface="Arial"/>
                    <a:ea typeface="+mn-ea"/>
                    <a:cs typeface="+mn-cs"/>
                  </a:defRPr>
                </a:lvl3pPr>
                <a:lvl4pPr marL="1828908" algn="l" defTabSz="1219272" rtl="0" eaLnBrk="1" latinLnBrk="0" hangingPunct="1">
                  <a:defRPr sz="2400" kern="1200">
                    <a:solidFill>
                      <a:schemeClr val="tx1"/>
                    </a:solidFill>
                    <a:latin typeface="Arial"/>
                    <a:ea typeface="+mn-ea"/>
                    <a:cs typeface="+mn-cs"/>
                  </a:defRPr>
                </a:lvl4pPr>
                <a:lvl5pPr marL="2438545" algn="l" defTabSz="1219272" rtl="0" eaLnBrk="1" latinLnBrk="0" hangingPunct="1">
                  <a:defRPr sz="2400" kern="1200">
                    <a:solidFill>
                      <a:schemeClr val="tx1"/>
                    </a:solidFill>
                    <a:latin typeface="Arial"/>
                    <a:ea typeface="+mn-ea"/>
                    <a:cs typeface="+mn-cs"/>
                  </a:defRPr>
                </a:lvl5pPr>
                <a:lvl6pPr marL="3048180" algn="l" defTabSz="1219272" rtl="0" eaLnBrk="1" latinLnBrk="0" hangingPunct="1">
                  <a:defRPr sz="2400" kern="1200">
                    <a:solidFill>
                      <a:schemeClr val="tx1"/>
                    </a:solidFill>
                    <a:latin typeface="Arial"/>
                    <a:ea typeface="+mn-ea"/>
                    <a:cs typeface="+mn-cs"/>
                  </a:defRPr>
                </a:lvl6pPr>
                <a:lvl7pPr marL="3657816" algn="l" defTabSz="1219272" rtl="0" eaLnBrk="1" latinLnBrk="0" hangingPunct="1">
                  <a:defRPr sz="2400" kern="1200">
                    <a:solidFill>
                      <a:schemeClr val="tx1"/>
                    </a:solidFill>
                    <a:latin typeface="Arial"/>
                    <a:ea typeface="+mn-ea"/>
                    <a:cs typeface="+mn-cs"/>
                  </a:defRPr>
                </a:lvl7pPr>
                <a:lvl8pPr marL="4267452" algn="l" defTabSz="1219272" rtl="0" eaLnBrk="1" latinLnBrk="0" hangingPunct="1">
                  <a:defRPr sz="2400" kern="1200">
                    <a:solidFill>
                      <a:schemeClr val="tx1"/>
                    </a:solidFill>
                    <a:latin typeface="Arial"/>
                    <a:ea typeface="+mn-ea"/>
                    <a:cs typeface="+mn-cs"/>
                  </a:defRPr>
                </a:lvl8pPr>
                <a:lvl9pPr marL="4877087" algn="l" defTabSz="1219272" rtl="0" eaLnBrk="1" latinLnBrk="0" hangingPunct="1">
                  <a:defRPr sz="2400" kern="1200">
                    <a:solidFill>
                      <a:schemeClr val="tx1"/>
                    </a:solidFill>
                    <a:latin typeface="Arial"/>
                    <a:ea typeface="+mn-ea"/>
                    <a:cs typeface="+mn-cs"/>
                  </a:defRPr>
                </a:lvl9pPr>
              </a:lstStyle>
              <a:p>
                <a:pPr marL="0" marR="0" lvl="0" indent="0" algn="ctr" defTabSz="1219272" rtl="0" eaLnBrk="1" fontAlgn="ctr" latinLnBrk="0" hangingPunct="1">
                  <a:lnSpc>
                    <a:spcPct val="100000"/>
                  </a:lnSpc>
                  <a:spcBef>
                    <a:spcPct val="0"/>
                  </a:spcBef>
                  <a:spcAft>
                    <a:spcPct val="0"/>
                  </a:spcAft>
                  <a:buClrTx/>
                  <a:buSzTx/>
                  <a:buFontTx/>
                  <a:buNone/>
                  <a:tabLst/>
                  <a:defRPr/>
                </a:pPr>
                <a:r>
                  <a:rPr kumimoji="0" lang="en-US" sz="1200" b="1" i="0" u="none" strike="noStrike" kern="1200" cap="none" spc="0" normalizeH="0" baseline="0" noProof="0" dirty="0">
                    <a:ln>
                      <a:noFill/>
                    </a:ln>
                    <a:solidFill>
                      <a:srgbClr val="000000"/>
                    </a:solidFill>
                    <a:effectLst/>
                    <a:uLnTx/>
                    <a:uFillTx/>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Project management</a:t>
                </a:r>
                <a:endParaRPr kumimoji="0" lang="en-US" altLang="zh-CN" sz="1200" b="1" i="0" u="none" strike="noStrike" kern="0" cap="none" spc="0" normalizeH="0" baseline="0" noProof="0" dirty="0">
                  <a:ln>
                    <a:noFill/>
                  </a:ln>
                  <a:solidFill>
                    <a:srgbClr val="000000"/>
                  </a:solidFill>
                  <a:effectLst/>
                  <a:uLnTx/>
                  <a:uFillTx/>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75" name="矩形 74">
                <a:extLst>
                  <a:ext uri="{FF2B5EF4-FFF2-40B4-BE49-F238E27FC236}">
                    <a16:creationId xmlns:a16="http://schemas.microsoft.com/office/drawing/2014/main" id="{EC1CF3BD-AE1F-499E-8F48-D9914F251857}"/>
                  </a:ext>
                </a:extLst>
              </p:cNvPr>
              <p:cNvSpPr/>
              <p:nvPr/>
            </p:nvSpPr>
            <p:spPr bwMode="gray">
              <a:xfrm>
                <a:off x="614488" y="3122161"/>
                <a:ext cx="1173550" cy="396065"/>
              </a:xfrm>
              <a:prstGeom prst="rect">
                <a:avLst/>
              </a:prstGeom>
            </p:spPr>
            <p:txBody>
              <a:bodyPr wrap="square" lIns="36000" tIns="36000" rIns="36000" bIns="36000">
                <a:noAutofit/>
              </a:bodyPr>
              <a:lstStyle>
                <a:defPPr>
                  <a:defRPr lang="zh-CN"/>
                </a:defPPr>
                <a:lvl1pPr marL="0" algn="l" defTabSz="1219272" rtl="0" eaLnBrk="1" latinLnBrk="0" hangingPunct="1">
                  <a:defRPr sz="2400" kern="1200">
                    <a:solidFill>
                      <a:schemeClr val="tx1"/>
                    </a:solidFill>
                    <a:latin typeface="Arial"/>
                    <a:ea typeface="+mn-ea"/>
                    <a:cs typeface="+mn-cs"/>
                  </a:defRPr>
                </a:lvl1pPr>
                <a:lvl2pPr marL="609636" algn="l" defTabSz="1219272" rtl="0" eaLnBrk="1" latinLnBrk="0" hangingPunct="1">
                  <a:defRPr sz="2400" kern="1200">
                    <a:solidFill>
                      <a:schemeClr val="tx1"/>
                    </a:solidFill>
                    <a:latin typeface="Arial"/>
                    <a:ea typeface="+mn-ea"/>
                    <a:cs typeface="+mn-cs"/>
                  </a:defRPr>
                </a:lvl2pPr>
                <a:lvl3pPr marL="1219272" algn="l" defTabSz="1219272" rtl="0" eaLnBrk="1" latinLnBrk="0" hangingPunct="1">
                  <a:defRPr sz="2400" kern="1200">
                    <a:solidFill>
                      <a:schemeClr val="tx1"/>
                    </a:solidFill>
                    <a:latin typeface="Arial"/>
                    <a:ea typeface="+mn-ea"/>
                    <a:cs typeface="+mn-cs"/>
                  </a:defRPr>
                </a:lvl3pPr>
                <a:lvl4pPr marL="1828908" algn="l" defTabSz="1219272" rtl="0" eaLnBrk="1" latinLnBrk="0" hangingPunct="1">
                  <a:defRPr sz="2400" kern="1200">
                    <a:solidFill>
                      <a:schemeClr val="tx1"/>
                    </a:solidFill>
                    <a:latin typeface="Arial"/>
                    <a:ea typeface="+mn-ea"/>
                    <a:cs typeface="+mn-cs"/>
                  </a:defRPr>
                </a:lvl4pPr>
                <a:lvl5pPr marL="2438545" algn="l" defTabSz="1219272" rtl="0" eaLnBrk="1" latinLnBrk="0" hangingPunct="1">
                  <a:defRPr sz="2400" kern="1200">
                    <a:solidFill>
                      <a:schemeClr val="tx1"/>
                    </a:solidFill>
                    <a:latin typeface="Arial"/>
                    <a:ea typeface="+mn-ea"/>
                    <a:cs typeface="+mn-cs"/>
                  </a:defRPr>
                </a:lvl5pPr>
                <a:lvl6pPr marL="3048180" algn="l" defTabSz="1219272" rtl="0" eaLnBrk="1" latinLnBrk="0" hangingPunct="1">
                  <a:defRPr sz="2400" kern="1200">
                    <a:solidFill>
                      <a:schemeClr val="tx1"/>
                    </a:solidFill>
                    <a:latin typeface="Arial"/>
                    <a:ea typeface="+mn-ea"/>
                    <a:cs typeface="+mn-cs"/>
                  </a:defRPr>
                </a:lvl6pPr>
                <a:lvl7pPr marL="3657816" algn="l" defTabSz="1219272" rtl="0" eaLnBrk="1" latinLnBrk="0" hangingPunct="1">
                  <a:defRPr sz="2400" kern="1200">
                    <a:solidFill>
                      <a:schemeClr val="tx1"/>
                    </a:solidFill>
                    <a:latin typeface="Arial"/>
                    <a:ea typeface="+mn-ea"/>
                    <a:cs typeface="+mn-cs"/>
                  </a:defRPr>
                </a:lvl7pPr>
                <a:lvl8pPr marL="4267452" algn="l" defTabSz="1219272" rtl="0" eaLnBrk="1" latinLnBrk="0" hangingPunct="1">
                  <a:defRPr sz="2400" kern="1200">
                    <a:solidFill>
                      <a:schemeClr val="tx1"/>
                    </a:solidFill>
                    <a:latin typeface="Arial"/>
                    <a:ea typeface="+mn-ea"/>
                    <a:cs typeface="+mn-cs"/>
                  </a:defRPr>
                </a:lvl8pPr>
                <a:lvl9pPr marL="4877087" algn="l" defTabSz="1219272" rtl="0" eaLnBrk="1" latinLnBrk="0" hangingPunct="1">
                  <a:defRPr sz="2400" kern="1200">
                    <a:solidFill>
                      <a:schemeClr val="tx1"/>
                    </a:solidFill>
                    <a:latin typeface="Arial"/>
                    <a:ea typeface="+mn-ea"/>
                    <a:cs typeface="+mn-cs"/>
                  </a:defRPr>
                </a:lvl9pPr>
              </a:lstStyle>
              <a:p>
                <a:pPr lvl="0" algn="ctr" fontAlgn="ctr">
                  <a:spcBef>
                    <a:spcPct val="0"/>
                  </a:spcBef>
                  <a:spcAft>
                    <a:spcPct val="0"/>
                  </a:spcAft>
                  <a:defRPr/>
                </a:pPr>
                <a:r>
                  <a:rPr lang="en-US" altLang="zh-CN" sz="1200" b="1" dirty="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Service management</a:t>
                </a:r>
                <a:endParaRPr lang="en-US" altLang="zh-CN" sz="1200" b="1" kern="0" dirty="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76" name="矩形 75">
                <a:extLst>
                  <a:ext uri="{FF2B5EF4-FFF2-40B4-BE49-F238E27FC236}">
                    <a16:creationId xmlns:a16="http://schemas.microsoft.com/office/drawing/2014/main" id="{2F2607F6-3100-49C0-B064-971FABAF78AA}"/>
                  </a:ext>
                </a:extLst>
              </p:cNvPr>
              <p:cNvSpPr/>
              <p:nvPr/>
            </p:nvSpPr>
            <p:spPr bwMode="gray">
              <a:xfrm>
                <a:off x="614488" y="3700162"/>
                <a:ext cx="1173550" cy="396065"/>
              </a:xfrm>
              <a:prstGeom prst="rect">
                <a:avLst/>
              </a:prstGeom>
            </p:spPr>
            <p:txBody>
              <a:bodyPr wrap="square" lIns="36000" tIns="36000" rIns="36000" bIns="36000">
                <a:noAutofit/>
              </a:bodyPr>
              <a:lstStyle>
                <a:defPPr>
                  <a:defRPr lang="zh-CN"/>
                </a:defPPr>
                <a:lvl1pPr marL="0" algn="l" defTabSz="1219272" rtl="0" eaLnBrk="1" latinLnBrk="0" hangingPunct="1">
                  <a:defRPr sz="2400" kern="1200">
                    <a:solidFill>
                      <a:schemeClr val="tx1"/>
                    </a:solidFill>
                    <a:latin typeface="Arial"/>
                    <a:ea typeface="+mn-ea"/>
                    <a:cs typeface="+mn-cs"/>
                  </a:defRPr>
                </a:lvl1pPr>
                <a:lvl2pPr marL="609636" algn="l" defTabSz="1219272" rtl="0" eaLnBrk="1" latinLnBrk="0" hangingPunct="1">
                  <a:defRPr sz="2400" kern="1200">
                    <a:solidFill>
                      <a:schemeClr val="tx1"/>
                    </a:solidFill>
                    <a:latin typeface="Arial"/>
                    <a:ea typeface="+mn-ea"/>
                    <a:cs typeface="+mn-cs"/>
                  </a:defRPr>
                </a:lvl2pPr>
                <a:lvl3pPr marL="1219272" algn="l" defTabSz="1219272" rtl="0" eaLnBrk="1" latinLnBrk="0" hangingPunct="1">
                  <a:defRPr sz="2400" kern="1200">
                    <a:solidFill>
                      <a:schemeClr val="tx1"/>
                    </a:solidFill>
                    <a:latin typeface="Arial"/>
                    <a:ea typeface="+mn-ea"/>
                    <a:cs typeface="+mn-cs"/>
                  </a:defRPr>
                </a:lvl3pPr>
                <a:lvl4pPr marL="1828908" algn="l" defTabSz="1219272" rtl="0" eaLnBrk="1" latinLnBrk="0" hangingPunct="1">
                  <a:defRPr sz="2400" kern="1200">
                    <a:solidFill>
                      <a:schemeClr val="tx1"/>
                    </a:solidFill>
                    <a:latin typeface="Arial"/>
                    <a:ea typeface="+mn-ea"/>
                    <a:cs typeface="+mn-cs"/>
                  </a:defRPr>
                </a:lvl4pPr>
                <a:lvl5pPr marL="2438545" algn="l" defTabSz="1219272" rtl="0" eaLnBrk="1" latinLnBrk="0" hangingPunct="1">
                  <a:defRPr sz="2400" kern="1200">
                    <a:solidFill>
                      <a:schemeClr val="tx1"/>
                    </a:solidFill>
                    <a:latin typeface="Arial"/>
                    <a:ea typeface="+mn-ea"/>
                    <a:cs typeface="+mn-cs"/>
                  </a:defRPr>
                </a:lvl5pPr>
                <a:lvl6pPr marL="3048180" algn="l" defTabSz="1219272" rtl="0" eaLnBrk="1" latinLnBrk="0" hangingPunct="1">
                  <a:defRPr sz="2400" kern="1200">
                    <a:solidFill>
                      <a:schemeClr val="tx1"/>
                    </a:solidFill>
                    <a:latin typeface="Arial"/>
                    <a:ea typeface="+mn-ea"/>
                    <a:cs typeface="+mn-cs"/>
                  </a:defRPr>
                </a:lvl6pPr>
                <a:lvl7pPr marL="3657816" algn="l" defTabSz="1219272" rtl="0" eaLnBrk="1" latinLnBrk="0" hangingPunct="1">
                  <a:defRPr sz="2400" kern="1200">
                    <a:solidFill>
                      <a:schemeClr val="tx1"/>
                    </a:solidFill>
                    <a:latin typeface="Arial"/>
                    <a:ea typeface="+mn-ea"/>
                    <a:cs typeface="+mn-cs"/>
                  </a:defRPr>
                </a:lvl7pPr>
                <a:lvl8pPr marL="4267452" algn="l" defTabSz="1219272" rtl="0" eaLnBrk="1" latinLnBrk="0" hangingPunct="1">
                  <a:defRPr sz="2400" kern="1200">
                    <a:solidFill>
                      <a:schemeClr val="tx1"/>
                    </a:solidFill>
                    <a:latin typeface="Arial"/>
                    <a:ea typeface="+mn-ea"/>
                    <a:cs typeface="+mn-cs"/>
                  </a:defRPr>
                </a:lvl8pPr>
                <a:lvl9pPr marL="4877087" algn="l" defTabSz="1219272" rtl="0" eaLnBrk="1" latinLnBrk="0" hangingPunct="1">
                  <a:defRPr sz="2400" kern="1200">
                    <a:solidFill>
                      <a:schemeClr val="tx1"/>
                    </a:solidFill>
                    <a:latin typeface="Arial"/>
                    <a:ea typeface="+mn-ea"/>
                    <a:cs typeface="+mn-cs"/>
                  </a:defRPr>
                </a:lvl9pPr>
              </a:lstStyle>
              <a:p>
                <a:pPr lvl="0" algn="ctr" fontAlgn="ctr">
                  <a:spcBef>
                    <a:spcPct val="0"/>
                  </a:spcBef>
                  <a:spcAft>
                    <a:spcPct val="0"/>
                  </a:spcAft>
                  <a:defRPr/>
                </a:pPr>
                <a:r>
                  <a:rPr lang="en-US" altLang="zh-CN" sz="1200" b="1" dirty="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NE management</a:t>
                </a:r>
              </a:p>
            </p:txBody>
          </p:sp>
          <p:sp>
            <p:nvSpPr>
              <p:cNvPr id="77" name="矩形 76">
                <a:extLst>
                  <a:ext uri="{FF2B5EF4-FFF2-40B4-BE49-F238E27FC236}">
                    <a16:creationId xmlns:a16="http://schemas.microsoft.com/office/drawing/2014/main" id="{F356847F-8F1C-46DA-BDE4-DB6FBDBEAAB7}"/>
                  </a:ext>
                </a:extLst>
              </p:cNvPr>
              <p:cNvSpPr/>
              <p:nvPr/>
            </p:nvSpPr>
            <p:spPr bwMode="gray">
              <a:xfrm>
                <a:off x="614488" y="4278163"/>
                <a:ext cx="1173550" cy="396065"/>
              </a:xfrm>
              <a:prstGeom prst="rect">
                <a:avLst/>
              </a:prstGeom>
            </p:spPr>
            <p:txBody>
              <a:bodyPr wrap="square" lIns="36000" tIns="36000" rIns="36000" bIns="36000" anchor="ctr">
                <a:noAutofit/>
              </a:bodyPr>
              <a:lstStyle>
                <a:defPPr>
                  <a:defRPr lang="zh-CN"/>
                </a:defPPr>
                <a:lvl1pPr marL="0" algn="l" defTabSz="1219272" rtl="0" eaLnBrk="1" latinLnBrk="0" hangingPunct="1">
                  <a:defRPr sz="2400" kern="1200">
                    <a:solidFill>
                      <a:schemeClr val="tx1"/>
                    </a:solidFill>
                    <a:latin typeface="Arial"/>
                    <a:ea typeface="+mn-ea"/>
                    <a:cs typeface="+mn-cs"/>
                  </a:defRPr>
                </a:lvl1pPr>
                <a:lvl2pPr marL="609636" algn="l" defTabSz="1219272" rtl="0" eaLnBrk="1" latinLnBrk="0" hangingPunct="1">
                  <a:defRPr sz="2400" kern="1200">
                    <a:solidFill>
                      <a:schemeClr val="tx1"/>
                    </a:solidFill>
                    <a:latin typeface="Arial"/>
                    <a:ea typeface="+mn-ea"/>
                    <a:cs typeface="+mn-cs"/>
                  </a:defRPr>
                </a:lvl2pPr>
                <a:lvl3pPr marL="1219272" algn="l" defTabSz="1219272" rtl="0" eaLnBrk="1" latinLnBrk="0" hangingPunct="1">
                  <a:defRPr sz="2400" kern="1200">
                    <a:solidFill>
                      <a:schemeClr val="tx1"/>
                    </a:solidFill>
                    <a:latin typeface="Arial"/>
                    <a:ea typeface="+mn-ea"/>
                    <a:cs typeface="+mn-cs"/>
                  </a:defRPr>
                </a:lvl3pPr>
                <a:lvl4pPr marL="1828908" algn="l" defTabSz="1219272" rtl="0" eaLnBrk="1" latinLnBrk="0" hangingPunct="1">
                  <a:defRPr sz="2400" kern="1200">
                    <a:solidFill>
                      <a:schemeClr val="tx1"/>
                    </a:solidFill>
                    <a:latin typeface="Arial"/>
                    <a:ea typeface="+mn-ea"/>
                    <a:cs typeface="+mn-cs"/>
                  </a:defRPr>
                </a:lvl4pPr>
                <a:lvl5pPr marL="2438545" algn="l" defTabSz="1219272" rtl="0" eaLnBrk="1" latinLnBrk="0" hangingPunct="1">
                  <a:defRPr sz="2400" kern="1200">
                    <a:solidFill>
                      <a:schemeClr val="tx1"/>
                    </a:solidFill>
                    <a:latin typeface="Arial"/>
                    <a:ea typeface="+mn-ea"/>
                    <a:cs typeface="+mn-cs"/>
                  </a:defRPr>
                </a:lvl5pPr>
                <a:lvl6pPr marL="3048180" algn="l" defTabSz="1219272" rtl="0" eaLnBrk="1" latinLnBrk="0" hangingPunct="1">
                  <a:defRPr sz="2400" kern="1200">
                    <a:solidFill>
                      <a:schemeClr val="tx1"/>
                    </a:solidFill>
                    <a:latin typeface="Arial"/>
                    <a:ea typeface="+mn-ea"/>
                    <a:cs typeface="+mn-cs"/>
                  </a:defRPr>
                </a:lvl6pPr>
                <a:lvl7pPr marL="3657816" algn="l" defTabSz="1219272" rtl="0" eaLnBrk="1" latinLnBrk="0" hangingPunct="1">
                  <a:defRPr sz="2400" kern="1200">
                    <a:solidFill>
                      <a:schemeClr val="tx1"/>
                    </a:solidFill>
                    <a:latin typeface="Arial"/>
                    <a:ea typeface="+mn-ea"/>
                    <a:cs typeface="+mn-cs"/>
                  </a:defRPr>
                </a:lvl7pPr>
                <a:lvl8pPr marL="4267452" algn="l" defTabSz="1219272" rtl="0" eaLnBrk="1" latinLnBrk="0" hangingPunct="1">
                  <a:defRPr sz="2400" kern="1200">
                    <a:solidFill>
                      <a:schemeClr val="tx1"/>
                    </a:solidFill>
                    <a:latin typeface="Arial"/>
                    <a:ea typeface="+mn-ea"/>
                    <a:cs typeface="+mn-cs"/>
                  </a:defRPr>
                </a:lvl8pPr>
                <a:lvl9pPr marL="4877087" algn="l" defTabSz="1219272" rtl="0" eaLnBrk="1" latinLnBrk="0" hangingPunct="1">
                  <a:defRPr sz="2400" kern="1200">
                    <a:solidFill>
                      <a:schemeClr val="tx1"/>
                    </a:solidFill>
                    <a:latin typeface="Arial"/>
                    <a:ea typeface="+mn-ea"/>
                    <a:cs typeface="+mn-cs"/>
                  </a:defRPr>
                </a:lvl9pPr>
              </a:lstStyle>
              <a:p>
                <a:pPr lvl="0" algn="ctr" defTabSz="977412" fontAlgn="ctr">
                  <a:lnSpc>
                    <a:spcPct val="90000"/>
                  </a:lnSpc>
                  <a:spcBef>
                    <a:spcPct val="0"/>
                  </a:spcBef>
                  <a:spcAft>
                    <a:spcPct val="35000"/>
                  </a:spcAft>
                  <a:defRPr/>
                </a:pPr>
                <a:r>
                  <a:rPr lang="en-US" altLang="zh-CN" sz="1200" b="1" dirty="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SND</a:t>
                </a:r>
                <a:endParaRPr lang="en-US" altLang="zh-CN" sz="1200" b="1" kern="0" dirty="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78" name="矩形 77">
                <a:extLst>
                  <a:ext uri="{FF2B5EF4-FFF2-40B4-BE49-F238E27FC236}">
                    <a16:creationId xmlns:a16="http://schemas.microsoft.com/office/drawing/2014/main" id="{BB72D9FE-0E64-4D54-A5FD-A15B13F024E0}"/>
                  </a:ext>
                </a:extLst>
              </p:cNvPr>
              <p:cNvSpPr/>
              <p:nvPr/>
            </p:nvSpPr>
            <p:spPr bwMode="gray">
              <a:xfrm>
                <a:off x="614488" y="4856164"/>
                <a:ext cx="1173550" cy="396065"/>
              </a:xfrm>
              <a:prstGeom prst="rect">
                <a:avLst/>
              </a:prstGeom>
            </p:spPr>
            <p:txBody>
              <a:bodyPr wrap="square" lIns="36000" tIns="36000" rIns="36000" bIns="36000" anchor="ctr">
                <a:noAutofit/>
              </a:bodyPr>
              <a:lstStyle>
                <a:defPPr>
                  <a:defRPr lang="zh-CN"/>
                </a:defPPr>
                <a:lvl1pPr marL="0" algn="l" defTabSz="1219272" rtl="0" eaLnBrk="1" latinLnBrk="0" hangingPunct="1">
                  <a:defRPr sz="2400" kern="1200">
                    <a:solidFill>
                      <a:schemeClr val="tx1"/>
                    </a:solidFill>
                    <a:latin typeface="Arial"/>
                    <a:ea typeface="+mn-ea"/>
                    <a:cs typeface="+mn-cs"/>
                  </a:defRPr>
                </a:lvl1pPr>
                <a:lvl2pPr marL="609636" algn="l" defTabSz="1219272" rtl="0" eaLnBrk="1" latinLnBrk="0" hangingPunct="1">
                  <a:defRPr sz="2400" kern="1200">
                    <a:solidFill>
                      <a:schemeClr val="tx1"/>
                    </a:solidFill>
                    <a:latin typeface="Arial"/>
                    <a:ea typeface="+mn-ea"/>
                    <a:cs typeface="+mn-cs"/>
                  </a:defRPr>
                </a:lvl2pPr>
                <a:lvl3pPr marL="1219272" algn="l" defTabSz="1219272" rtl="0" eaLnBrk="1" latinLnBrk="0" hangingPunct="1">
                  <a:defRPr sz="2400" kern="1200">
                    <a:solidFill>
                      <a:schemeClr val="tx1"/>
                    </a:solidFill>
                    <a:latin typeface="Arial"/>
                    <a:ea typeface="+mn-ea"/>
                    <a:cs typeface="+mn-cs"/>
                  </a:defRPr>
                </a:lvl3pPr>
                <a:lvl4pPr marL="1828908" algn="l" defTabSz="1219272" rtl="0" eaLnBrk="1" latinLnBrk="0" hangingPunct="1">
                  <a:defRPr sz="2400" kern="1200">
                    <a:solidFill>
                      <a:schemeClr val="tx1"/>
                    </a:solidFill>
                    <a:latin typeface="Arial"/>
                    <a:ea typeface="+mn-ea"/>
                    <a:cs typeface="+mn-cs"/>
                  </a:defRPr>
                </a:lvl4pPr>
                <a:lvl5pPr marL="2438545" algn="l" defTabSz="1219272" rtl="0" eaLnBrk="1" latinLnBrk="0" hangingPunct="1">
                  <a:defRPr sz="2400" kern="1200">
                    <a:solidFill>
                      <a:schemeClr val="tx1"/>
                    </a:solidFill>
                    <a:latin typeface="Arial"/>
                    <a:ea typeface="+mn-ea"/>
                    <a:cs typeface="+mn-cs"/>
                  </a:defRPr>
                </a:lvl5pPr>
                <a:lvl6pPr marL="3048180" algn="l" defTabSz="1219272" rtl="0" eaLnBrk="1" latinLnBrk="0" hangingPunct="1">
                  <a:defRPr sz="2400" kern="1200">
                    <a:solidFill>
                      <a:schemeClr val="tx1"/>
                    </a:solidFill>
                    <a:latin typeface="Arial"/>
                    <a:ea typeface="+mn-ea"/>
                    <a:cs typeface="+mn-cs"/>
                  </a:defRPr>
                </a:lvl6pPr>
                <a:lvl7pPr marL="3657816" algn="l" defTabSz="1219272" rtl="0" eaLnBrk="1" latinLnBrk="0" hangingPunct="1">
                  <a:defRPr sz="2400" kern="1200">
                    <a:solidFill>
                      <a:schemeClr val="tx1"/>
                    </a:solidFill>
                    <a:latin typeface="Arial"/>
                    <a:ea typeface="+mn-ea"/>
                    <a:cs typeface="+mn-cs"/>
                  </a:defRPr>
                </a:lvl7pPr>
                <a:lvl8pPr marL="4267452" algn="l" defTabSz="1219272" rtl="0" eaLnBrk="1" latinLnBrk="0" hangingPunct="1">
                  <a:defRPr sz="2400" kern="1200">
                    <a:solidFill>
                      <a:schemeClr val="tx1"/>
                    </a:solidFill>
                    <a:latin typeface="Arial"/>
                    <a:ea typeface="+mn-ea"/>
                    <a:cs typeface="+mn-cs"/>
                  </a:defRPr>
                </a:lvl8pPr>
                <a:lvl9pPr marL="4877087" algn="l" defTabSz="1219272" rtl="0" eaLnBrk="1" latinLnBrk="0" hangingPunct="1">
                  <a:defRPr sz="2400" kern="1200">
                    <a:solidFill>
                      <a:schemeClr val="tx1"/>
                    </a:solidFill>
                    <a:latin typeface="Arial"/>
                    <a:ea typeface="+mn-ea"/>
                    <a:cs typeface="+mn-cs"/>
                  </a:defRPr>
                </a:lvl9pPr>
              </a:lstStyle>
              <a:p>
                <a:pPr lvl="0" algn="ctr" defTabSz="977412" fontAlgn="ctr">
                  <a:lnSpc>
                    <a:spcPct val="90000"/>
                  </a:lnSpc>
                  <a:spcBef>
                    <a:spcPct val="0"/>
                  </a:spcBef>
                  <a:spcAft>
                    <a:spcPct val="35000"/>
                  </a:spcAft>
                  <a:defRPr/>
                </a:pPr>
                <a:r>
                  <a:rPr lang="en-US" altLang="zh-CN" sz="1200" b="1" dirty="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Protocol</a:t>
                </a:r>
              </a:p>
            </p:txBody>
          </p:sp>
          <p:sp>
            <p:nvSpPr>
              <p:cNvPr id="79" name="文本框 78">
                <a:extLst>
                  <a:ext uri="{FF2B5EF4-FFF2-40B4-BE49-F238E27FC236}">
                    <a16:creationId xmlns:a16="http://schemas.microsoft.com/office/drawing/2014/main" id="{1FA54902-44CC-4EAF-B7BB-FEE79F89EBA5}"/>
                  </a:ext>
                </a:extLst>
              </p:cNvPr>
              <p:cNvSpPr txBox="1"/>
              <p:nvPr/>
            </p:nvSpPr>
            <p:spPr bwMode="gray">
              <a:xfrm>
                <a:off x="1858873" y="2548332"/>
                <a:ext cx="1393200" cy="396000"/>
              </a:xfrm>
              <a:prstGeom prst="rect">
                <a:avLst/>
              </a:prstGeom>
              <a:solidFill>
                <a:srgbClr val="AEE4F8"/>
              </a:solidFill>
            </p:spPr>
            <p:txBody>
              <a:bodyPr wrap="square" lIns="36000" tIns="36000" rIns="36000" bIns="36000" rtlCol="0" anchor="ctr">
                <a:noAutofit/>
              </a:bodyPr>
              <a:lstStyle/>
              <a:p>
                <a:pPr algn="ctr"/>
                <a:r>
                  <a:rPr lang="en-US" altLang="zh-CN" sz="1200" dirty="0">
                    <a:latin typeface="Huawei Sans" panose="020C0503030203020204" pitchFamily="34" charset="0"/>
                    <a:cs typeface="Huawei Sans" panose="020C0503030203020204" pitchFamily="34" charset="0"/>
                  </a:rPr>
                  <a:t>Public key</a:t>
                </a:r>
              </a:p>
              <a:p>
                <a:pPr algn="ctr"/>
                <a:r>
                  <a:rPr lang="en-US" altLang="zh-CN" sz="1200" dirty="0">
                    <a:latin typeface="Huawei Sans" panose="020C0503030203020204" pitchFamily="34" charset="0"/>
                    <a:cs typeface="Huawei Sans" panose="020C0503030203020204" pitchFamily="34" charset="0"/>
                  </a:rPr>
                  <a:t>management</a:t>
                </a:r>
              </a:p>
            </p:txBody>
          </p:sp>
          <p:sp>
            <p:nvSpPr>
              <p:cNvPr id="80" name="文本框 79">
                <a:extLst>
                  <a:ext uri="{FF2B5EF4-FFF2-40B4-BE49-F238E27FC236}">
                    <a16:creationId xmlns:a16="http://schemas.microsoft.com/office/drawing/2014/main" id="{3719BC0B-D0C9-4A1E-9338-F50A0625FAA2}"/>
                  </a:ext>
                </a:extLst>
              </p:cNvPr>
              <p:cNvSpPr txBox="1"/>
              <p:nvPr/>
            </p:nvSpPr>
            <p:spPr bwMode="gray">
              <a:xfrm>
                <a:off x="3288883" y="2548332"/>
                <a:ext cx="1393200" cy="396000"/>
              </a:xfrm>
              <a:prstGeom prst="rect">
                <a:avLst/>
              </a:prstGeom>
              <a:solidFill>
                <a:srgbClr val="AEE4F8"/>
              </a:solidFill>
            </p:spPr>
            <p:txBody>
              <a:bodyPr wrap="square" lIns="36000" tIns="36000" rIns="36000" bIns="36000" rtlCol="0" anchor="ctr">
                <a:noAutofit/>
              </a:bodyPr>
              <a:lstStyle/>
              <a:p>
                <a:pPr lvl="0" algn="ctr" defTabSz="913830" eaLnBrk="0" fontAlgn="ctr" hangingPunct="0">
                  <a:spcBef>
                    <a:spcPct val="0"/>
                  </a:spcBef>
                  <a:spcAft>
                    <a:spcPct val="0"/>
                  </a:spcAft>
                  <a:defRPr/>
                </a:pPr>
                <a:r>
                  <a:rPr lang="en-US" altLang="zh-CN" sz="1200" kern="0" dirty="0">
                    <a:solidFill>
                      <a:sysClr val="windowText" lastClr="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Software package management</a:t>
                </a:r>
              </a:p>
            </p:txBody>
          </p:sp>
          <p:sp>
            <p:nvSpPr>
              <p:cNvPr id="81" name="文本框 80">
                <a:extLst>
                  <a:ext uri="{FF2B5EF4-FFF2-40B4-BE49-F238E27FC236}">
                    <a16:creationId xmlns:a16="http://schemas.microsoft.com/office/drawing/2014/main" id="{192F48BC-F0DE-4EDF-B5BF-AD65D68F1EC2}"/>
                  </a:ext>
                </a:extLst>
              </p:cNvPr>
              <p:cNvSpPr txBox="1"/>
              <p:nvPr/>
            </p:nvSpPr>
            <p:spPr bwMode="gray">
              <a:xfrm>
                <a:off x="1858873" y="3123703"/>
                <a:ext cx="906601" cy="396000"/>
              </a:xfrm>
              <a:prstGeom prst="rect">
                <a:avLst/>
              </a:prstGeom>
              <a:solidFill>
                <a:srgbClr val="AEE4F8"/>
              </a:solidFill>
            </p:spPr>
            <p:txBody>
              <a:bodyPr wrap="square" lIns="36000" tIns="36000" rIns="36000" bIns="36000" rtlCol="0" anchor="ctr">
                <a:noAutofit/>
              </a:bodyPr>
              <a:lstStyle/>
              <a:p>
                <a:pPr lvl="0" algn="ctr" defTabSz="913830" eaLnBrk="0" fontAlgn="ctr" hangingPunct="0">
                  <a:spcBef>
                    <a:spcPct val="0"/>
                  </a:spcBef>
                  <a:spcAft>
                    <a:spcPct val="0"/>
                  </a:spcAft>
                  <a:defRPr/>
                </a:pPr>
                <a:r>
                  <a:rPr lang="en-US" altLang="zh-CN" sz="1200" kern="0" dirty="0">
                    <a:solidFill>
                      <a:sysClr val="windowText" lastClr="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HVPN Service</a:t>
                </a:r>
              </a:p>
            </p:txBody>
          </p:sp>
          <p:sp>
            <p:nvSpPr>
              <p:cNvPr id="82" name="文本框 81">
                <a:extLst>
                  <a:ext uri="{FF2B5EF4-FFF2-40B4-BE49-F238E27FC236}">
                    <a16:creationId xmlns:a16="http://schemas.microsoft.com/office/drawing/2014/main" id="{1E51950A-3C7E-4DCE-BFD8-1981483ED375}"/>
                  </a:ext>
                </a:extLst>
              </p:cNvPr>
              <p:cNvSpPr txBox="1"/>
              <p:nvPr/>
            </p:nvSpPr>
            <p:spPr bwMode="gray">
              <a:xfrm>
                <a:off x="2800556" y="3123703"/>
                <a:ext cx="938908" cy="396000"/>
              </a:xfrm>
              <a:prstGeom prst="rect">
                <a:avLst/>
              </a:prstGeom>
              <a:solidFill>
                <a:srgbClr val="AEE4F8"/>
              </a:solidFill>
            </p:spPr>
            <p:txBody>
              <a:bodyPr wrap="square" lIns="36000" tIns="36000" rIns="36000" bIns="36000" rtlCol="0" anchor="ctr">
                <a:noAutofit/>
              </a:bodyPr>
              <a:lstStyle/>
              <a:p>
                <a:pPr lvl="0" algn="ctr" defTabSz="913830" eaLnBrk="0" fontAlgn="ctr" hangingPunct="0">
                  <a:spcBef>
                    <a:spcPct val="0"/>
                  </a:spcBef>
                  <a:spcAft>
                    <a:spcPct val="0"/>
                  </a:spcAft>
                  <a:defRPr/>
                </a:pPr>
                <a:r>
                  <a:rPr lang="en-US" altLang="zh-CN" sz="1200" kern="0" dirty="0">
                    <a:solidFill>
                      <a:sysClr val="windowText" lastClr="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SRV6 Service</a:t>
                </a:r>
              </a:p>
            </p:txBody>
          </p:sp>
          <p:sp>
            <p:nvSpPr>
              <p:cNvPr id="83" name="文本框 82">
                <a:extLst>
                  <a:ext uri="{FF2B5EF4-FFF2-40B4-BE49-F238E27FC236}">
                    <a16:creationId xmlns:a16="http://schemas.microsoft.com/office/drawing/2014/main" id="{32D7A80F-3090-48A4-8959-1460BF8C64B3}"/>
                  </a:ext>
                </a:extLst>
              </p:cNvPr>
              <p:cNvSpPr txBox="1"/>
              <p:nvPr/>
            </p:nvSpPr>
            <p:spPr bwMode="gray">
              <a:xfrm>
                <a:off x="3775482" y="3123703"/>
                <a:ext cx="906601" cy="396000"/>
              </a:xfrm>
              <a:prstGeom prst="rect">
                <a:avLst/>
              </a:prstGeom>
              <a:solidFill>
                <a:srgbClr val="AEE4F8"/>
              </a:solidFill>
            </p:spPr>
            <p:txBody>
              <a:bodyPr wrap="square" lIns="36000" tIns="36000" rIns="36000" bIns="36000" rtlCol="0" anchor="ctr">
                <a:noAutofit/>
              </a:bodyPr>
              <a:lstStyle/>
              <a:p>
                <a:pPr lvl="0" algn="ctr" defTabSz="913830" eaLnBrk="0" fontAlgn="ctr" hangingPunct="0">
                  <a:spcBef>
                    <a:spcPct val="0"/>
                  </a:spcBef>
                  <a:spcAft>
                    <a:spcPct val="0"/>
                  </a:spcAft>
                  <a:defRPr/>
                </a:pPr>
                <a:r>
                  <a:rPr lang="en-US" altLang="zh-CN" sz="1200" kern="0" dirty="0">
                    <a:solidFill>
                      <a:sysClr val="windowText" lastClr="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a:t>
                </a:r>
              </a:p>
            </p:txBody>
          </p:sp>
          <p:sp>
            <p:nvSpPr>
              <p:cNvPr id="84" name="文本框 83">
                <a:extLst>
                  <a:ext uri="{FF2B5EF4-FFF2-40B4-BE49-F238E27FC236}">
                    <a16:creationId xmlns:a16="http://schemas.microsoft.com/office/drawing/2014/main" id="{50EFB0C1-E773-4AF4-94E2-885C66272DB5}"/>
                  </a:ext>
                </a:extLst>
              </p:cNvPr>
              <p:cNvSpPr txBox="1"/>
              <p:nvPr/>
            </p:nvSpPr>
            <p:spPr bwMode="gray">
              <a:xfrm>
                <a:off x="1858873" y="3691525"/>
                <a:ext cx="1393200" cy="396000"/>
              </a:xfrm>
              <a:prstGeom prst="rect">
                <a:avLst/>
              </a:prstGeom>
              <a:solidFill>
                <a:srgbClr val="AEE4F8"/>
              </a:solidFill>
            </p:spPr>
            <p:txBody>
              <a:bodyPr wrap="square" lIns="36000" tIns="36000" rIns="36000" bIns="36000" rtlCol="0" anchor="ctr">
                <a:noAutofit/>
              </a:bodyPr>
              <a:lstStyle/>
              <a:p>
                <a:pPr lvl="0" algn="ctr" defTabSz="913830" eaLnBrk="0" fontAlgn="ctr" hangingPunct="0">
                  <a:spcBef>
                    <a:spcPct val="0"/>
                  </a:spcBef>
                  <a:spcAft>
                    <a:spcPct val="0"/>
                  </a:spcAft>
                  <a:defRPr/>
                </a:pPr>
                <a:r>
                  <a:rPr lang="en-US" altLang="zh-CN" sz="1200" kern="0" dirty="0">
                    <a:solidFill>
                      <a:sysClr val="windowText" lastClr="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Device management</a:t>
                </a:r>
              </a:p>
            </p:txBody>
          </p:sp>
          <p:sp>
            <p:nvSpPr>
              <p:cNvPr id="85" name="文本框 84">
                <a:extLst>
                  <a:ext uri="{FF2B5EF4-FFF2-40B4-BE49-F238E27FC236}">
                    <a16:creationId xmlns:a16="http://schemas.microsoft.com/office/drawing/2014/main" id="{F36073CF-3F7C-4814-9C26-2861711AC84C}"/>
                  </a:ext>
                </a:extLst>
              </p:cNvPr>
              <p:cNvSpPr txBox="1"/>
              <p:nvPr/>
            </p:nvSpPr>
            <p:spPr bwMode="gray">
              <a:xfrm>
                <a:off x="3288883" y="3691525"/>
                <a:ext cx="1393200" cy="396000"/>
              </a:xfrm>
              <a:prstGeom prst="rect">
                <a:avLst/>
              </a:prstGeom>
              <a:solidFill>
                <a:srgbClr val="AEE4F8"/>
              </a:solidFill>
            </p:spPr>
            <p:txBody>
              <a:bodyPr wrap="square" lIns="36000" tIns="36000" rIns="36000" bIns="36000" rtlCol="0" anchor="ctr">
                <a:noAutofit/>
              </a:bodyPr>
              <a:lstStyle/>
              <a:p>
                <a:pPr lvl="0" algn="ctr" defTabSz="913830" eaLnBrk="0" fontAlgn="ctr" hangingPunct="0">
                  <a:spcBef>
                    <a:spcPct val="0"/>
                  </a:spcBef>
                  <a:spcAft>
                    <a:spcPct val="0"/>
                  </a:spcAft>
                  <a:defRPr/>
                </a:pPr>
                <a:r>
                  <a:rPr lang="en-US" altLang="zh-CN" sz="1200" kern="0" dirty="0">
                    <a:solidFill>
                      <a:sysClr val="windowText" lastClr="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Device group</a:t>
                </a:r>
              </a:p>
            </p:txBody>
          </p:sp>
          <p:sp>
            <p:nvSpPr>
              <p:cNvPr id="86" name="文本框 85">
                <a:extLst>
                  <a:ext uri="{FF2B5EF4-FFF2-40B4-BE49-F238E27FC236}">
                    <a16:creationId xmlns:a16="http://schemas.microsoft.com/office/drawing/2014/main" id="{682EC4E6-41F5-4CD2-BC39-6B3FA260F87F}"/>
                  </a:ext>
                </a:extLst>
              </p:cNvPr>
              <p:cNvSpPr txBox="1"/>
              <p:nvPr/>
            </p:nvSpPr>
            <p:spPr bwMode="gray">
              <a:xfrm>
                <a:off x="1855911" y="4273884"/>
                <a:ext cx="1393200" cy="396000"/>
              </a:xfrm>
              <a:prstGeom prst="rect">
                <a:avLst/>
              </a:prstGeom>
              <a:solidFill>
                <a:srgbClr val="AEE4F8"/>
              </a:solidFill>
            </p:spPr>
            <p:txBody>
              <a:bodyPr wrap="square" lIns="36000" tIns="36000" rIns="36000" bIns="36000" rtlCol="0" anchor="ctr">
                <a:noAutofit/>
              </a:bodyPr>
              <a:lstStyle/>
              <a:p>
                <a:pPr lvl="0" algn="ctr" defTabSz="913830" eaLnBrk="0" fontAlgn="ctr" hangingPunct="0">
                  <a:spcBef>
                    <a:spcPct val="0"/>
                  </a:spcBef>
                  <a:spcAft>
                    <a:spcPct val="0"/>
                  </a:spcAft>
                  <a:defRPr/>
                </a:pPr>
                <a:r>
                  <a:rPr lang="en-US" altLang="zh-CN" sz="1200" kern="0" dirty="0">
                    <a:solidFill>
                      <a:sysClr val="windowText" lastClr="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Huawei NE Driver</a:t>
                </a:r>
              </a:p>
            </p:txBody>
          </p:sp>
          <p:sp>
            <p:nvSpPr>
              <p:cNvPr id="87" name="文本框 86">
                <a:extLst>
                  <a:ext uri="{FF2B5EF4-FFF2-40B4-BE49-F238E27FC236}">
                    <a16:creationId xmlns:a16="http://schemas.microsoft.com/office/drawing/2014/main" id="{8AEC004B-CC39-4F4E-9368-401A265C3B59}"/>
                  </a:ext>
                </a:extLst>
              </p:cNvPr>
              <p:cNvSpPr txBox="1"/>
              <p:nvPr/>
            </p:nvSpPr>
            <p:spPr bwMode="gray">
              <a:xfrm>
                <a:off x="3285921" y="4274199"/>
                <a:ext cx="1393200" cy="396000"/>
              </a:xfrm>
              <a:prstGeom prst="rect">
                <a:avLst/>
              </a:prstGeom>
              <a:solidFill>
                <a:srgbClr val="AEE4F8"/>
              </a:solidFill>
            </p:spPr>
            <p:txBody>
              <a:bodyPr wrap="square" lIns="36000" tIns="36000" rIns="36000" bIns="36000" rtlCol="0" anchor="ctr">
                <a:noAutofit/>
              </a:bodyPr>
              <a:lstStyle/>
              <a:p>
                <a:pPr lvl="0" algn="ctr" defTabSz="913830" eaLnBrk="0" fontAlgn="ctr" hangingPunct="0">
                  <a:spcBef>
                    <a:spcPct val="0"/>
                  </a:spcBef>
                  <a:spcAft>
                    <a:spcPct val="0"/>
                  </a:spcAft>
                  <a:defRPr/>
                </a:pPr>
                <a:r>
                  <a:rPr lang="en-US" altLang="zh-CN" sz="1200" kern="0" dirty="0">
                    <a:solidFill>
                      <a:sysClr val="windowText" lastClr="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3rd NE Driver</a:t>
                </a:r>
              </a:p>
            </p:txBody>
          </p:sp>
          <p:sp>
            <p:nvSpPr>
              <p:cNvPr id="88" name="文本框 87">
                <a:extLst>
                  <a:ext uri="{FF2B5EF4-FFF2-40B4-BE49-F238E27FC236}">
                    <a16:creationId xmlns:a16="http://schemas.microsoft.com/office/drawing/2014/main" id="{4E5FB7C6-8D47-4AAE-918E-3BD4EF6555A9}"/>
                  </a:ext>
                </a:extLst>
              </p:cNvPr>
              <p:cNvSpPr txBox="1"/>
              <p:nvPr/>
            </p:nvSpPr>
            <p:spPr bwMode="gray">
              <a:xfrm>
                <a:off x="1850971" y="4843180"/>
                <a:ext cx="1393200" cy="396000"/>
              </a:xfrm>
              <a:prstGeom prst="rect">
                <a:avLst/>
              </a:prstGeom>
              <a:solidFill>
                <a:srgbClr val="AEE4F8"/>
              </a:solidFill>
            </p:spPr>
            <p:txBody>
              <a:bodyPr wrap="square" lIns="36000" tIns="36000" rIns="36000" bIns="36000" rtlCol="0" anchor="ctr">
                <a:noAutofit/>
              </a:bodyPr>
              <a:lstStyle/>
              <a:p>
                <a:pPr lvl="0" algn="ctr" defTabSz="913830" eaLnBrk="0" fontAlgn="ctr" hangingPunct="0">
                  <a:spcBef>
                    <a:spcPct val="0"/>
                  </a:spcBef>
                  <a:spcAft>
                    <a:spcPct val="0"/>
                  </a:spcAft>
                  <a:defRPr/>
                </a:pPr>
                <a:r>
                  <a:rPr lang="en-US" altLang="zh-CN" sz="1200" kern="0" dirty="0">
                    <a:solidFill>
                      <a:sysClr val="windowText" lastClr="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NETCONF</a:t>
                </a:r>
              </a:p>
            </p:txBody>
          </p:sp>
          <p:sp>
            <p:nvSpPr>
              <p:cNvPr id="89" name="文本框 88">
                <a:extLst>
                  <a:ext uri="{FF2B5EF4-FFF2-40B4-BE49-F238E27FC236}">
                    <a16:creationId xmlns:a16="http://schemas.microsoft.com/office/drawing/2014/main" id="{4DE1C69F-03C2-443F-8265-9142B3BC3059}"/>
                  </a:ext>
                </a:extLst>
              </p:cNvPr>
              <p:cNvSpPr txBox="1"/>
              <p:nvPr/>
            </p:nvSpPr>
            <p:spPr bwMode="gray">
              <a:xfrm>
                <a:off x="3280981" y="4843495"/>
                <a:ext cx="1393200" cy="396000"/>
              </a:xfrm>
              <a:prstGeom prst="rect">
                <a:avLst/>
              </a:prstGeom>
              <a:solidFill>
                <a:srgbClr val="AEE4F8"/>
              </a:solidFill>
            </p:spPr>
            <p:txBody>
              <a:bodyPr wrap="square" lIns="36000" tIns="36000" rIns="36000" bIns="36000" rtlCol="0" anchor="ctr">
                <a:noAutofit/>
              </a:bodyPr>
              <a:lstStyle/>
              <a:p>
                <a:pPr lvl="0" algn="ctr" defTabSz="913830" eaLnBrk="0" fontAlgn="ctr" hangingPunct="0">
                  <a:spcBef>
                    <a:spcPct val="0"/>
                  </a:spcBef>
                  <a:spcAft>
                    <a:spcPct val="0"/>
                  </a:spcAft>
                  <a:defRPr/>
                </a:pPr>
                <a:r>
                  <a:rPr lang="en-US" altLang="zh-CN" sz="1200" kern="0" dirty="0" err="1">
                    <a:solidFill>
                      <a:sysClr val="windowText" lastClr="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STelnet</a:t>
                </a:r>
                <a:endParaRPr lang="en-US" altLang="zh-CN" sz="1200" kern="0" dirty="0">
                  <a:solidFill>
                    <a:sysClr val="windowText" lastClr="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grpSp>
            <p:nvGrpSpPr>
              <p:cNvPr id="90" name="组合 89">
                <a:extLst>
                  <a:ext uri="{FF2B5EF4-FFF2-40B4-BE49-F238E27FC236}">
                    <a16:creationId xmlns:a16="http://schemas.microsoft.com/office/drawing/2014/main" id="{9BCA4D33-1305-44BD-B234-08810C667970}"/>
                  </a:ext>
                </a:extLst>
              </p:cNvPr>
              <p:cNvGrpSpPr/>
              <p:nvPr/>
            </p:nvGrpSpPr>
            <p:grpSpPr>
              <a:xfrm>
                <a:off x="4845490" y="2510780"/>
                <a:ext cx="1157938" cy="2763960"/>
                <a:chOff x="4845490" y="2510780"/>
                <a:chExt cx="1157938" cy="2763960"/>
              </a:xfrm>
            </p:grpSpPr>
            <p:sp>
              <p:nvSpPr>
                <p:cNvPr id="91" name="矩形 90">
                  <a:extLst>
                    <a:ext uri="{FF2B5EF4-FFF2-40B4-BE49-F238E27FC236}">
                      <a16:creationId xmlns:a16="http://schemas.microsoft.com/office/drawing/2014/main" id="{AA8460C2-1263-40A3-9B17-1BF8F9169C8E}"/>
                    </a:ext>
                  </a:extLst>
                </p:cNvPr>
                <p:cNvSpPr/>
                <p:nvPr/>
              </p:nvSpPr>
              <p:spPr bwMode="gray">
                <a:xfrm>
                  <a:off x="4845490" y="2510780"/>
                  <a:ext cx="1157938" cy="276396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cs typeface="Huawei Sans" panose="020C0503030203020204" pitchFamily="34" charset="0"/>
                  </a:endParaRPr>
                </a:p>
              </p:txBody>
            </p:sp>
            <p:sp>
              <p:nvSpPr>
                <p:cNvPr id="92" name="矩形 91">
                  <a:extLst>
                    <a:ext uri="{FF2B5EF4-FFF2-40B4-BE49-F238E27FC236}">
                      <a16:creationId xmlns:a16="http://schemas.microsoft.com/office/drawing/2014/main" id="{4DAAF3CA-EABC-4534-8568-59581C014F4D}"/>
                    </a:ext>
                  </a:extLst>
                </p:cNvPr>
                <p:cNvSpPr/>
                <p:nvPr/>
              </p:nvSpPr>
              <p:spPr bwMode="gray">
                <a:xfrm>
                  <a:off x="4845490" y="2544160"/>
                  <a:ext cx="1157938" cy="396065"/>
                </a:xfrm>
                <a:prstGeom prst="rect">
                  <a:avLst/>
                </a:prstGeom>
              </p:spPr>
              <p:txBody>
                <a:bodyPr wrap="square" lIns="36000" tIns="36000" rIns="36000" bIns="36000">
                  <a:noAutofit/>
                </a:bodyPr>
                <a:lstStyle>
                  <a:defPPr>
                    <a:defRPr lang="zh-CN"/>
                  </a:defPPr>
                  <a:lvl1pPr marL="0" algn="l" defTabSz="1219272" rtl="0" eaLnBrk="1" latinLnBrk="0" hangingPunct="1">
                    <a:defRPr sz="2400" kern="1200">
                      <a:solidFill>
                        <a:schemeClr val="tx1"/>
                      </a:solidFill>
                      <a:latin typeface="Arial"/>
                      <a:ea typeface="+mn-ea"/>
                      <a:cs typeface="+mn-cs"/>
                    </a:defRPr>
                  </a:lvl1pPr>
                  <a:lvl2pPr marL="609636" algn="l" defTabSz="1219272" rtl="0" eaLnBrk="1" latinLnBrk="0" hangingPunct="1">
                    <a:defRPr sz="2400" kern="1200">
                      <a:solidFill>
                        <a:schemeClr val="tx1"/>
                      </a:solidFill>
                      <a:latin typeface="Arial"/>
                      <a:ea typeface="+mn-ea"/>
                      <a:cs typeface="+mn-cs"/>
                    </a:defRPr>
                  </a:lvl2pPr>
                  <a:lvl3pPr marL="1219272" algn="l" defTabSz="1219272" rtl="0" eaLnBrk="1" latinLnBrk="0" hangingPunct="1">
                    <a:defRPr sz="2400" kern="1200">
                      <a:solidFill>
                        <a:schemeClr val="tx1"/>
                      </a:solidFill>
                      <a:latin typeface="Arial"/>
                      <a:ea typeface="+mn-ea"/>
                      <a:cs typeface="+mn-cs"/>
                    </a:defRPr>
                  </a:lvl3pPr>
                  <a:lvl4pPr marL="1828908" algn="l" defTabSz="1219272" rtl="0" eaLnBrk="1" latinLnBrk="0" hangingPunct="1">
                    <a:defRPr sz="2400" kern="1200">
                      <a:solidFill>
                        <a:schemeClr val="tx1"/>
                      </a:solidFill>
                      <a:latin typeface="Arial"/>
                      <a:ea typeface="+mn-ea"/>
                      <a:cs typeface="+mn-cs"/>
                    </a:defRPr>
                  </a:lvl4pPr>
                  <a:lvl5pPr marL="2438545" algn="l" defTabSz="1219272" rtl="0" eaLnBrk="1" latinLnBrk="0" hangingPunct="1">
                    <a:defRPr sz="2400" kern="1200">
                      <a:solidFill>
                        <a:schemeClr val="tx1"/>
                      </a:solidFill>
                      <a:latin typeface="Arial"/>
                      <a:ea typeface="+mn-ea"/>
                      <a:cs typeface="+mn-cs"/>
                    </a:defRPr>
                  </a:lvl5pPr>
                  <a:lvl6pPr marL="3048180" algn="l" defTabSz="1219272" rtl="0" eaLnBrk="1" latinLnBrk="0" hangingPunct="1">
                    <a:defRPr sz="2400" kern="1200">
                      <a:solidFill>
                        <a:schemeClr val="tx1"/>
                      </a:solidFill>
                      <a:latin typeface="Arial"/>
                      <a:ea typeface="+mn-ea"/>
                      <a:cs typeface="+mn-cs"/>
                    </a:defRPr>
                  </a:lvl6pPr>
                  <a:lvl7pPr marL="3657816" algn="l" defTabSz="1219272" rtl="0" eaLnBrk="1" latinLnBrk="0" hangingPunct="1">
                    <a:defRPr sz="2400" kern="1200">
                      <a:solidFill>
                        <a:schemeClr val="tx1"/>
                      </a:solidFill>
                      <a:latin typeface="Arial"/>
                      <a:ea typeface="+mn-ea"/>
                      <a:cs typeface="+mn-cs"/>
                    </a:defRPr>
                  </a:lvl7pPr>
                  <a:lvl8pPr marL="4267452" algn="l" defTabSz="1219272" rtl="0" eaLnBrk="1" latinLnBrk="0" hangingPunct="1">
                    <a:defRPr sz="2400" kern="1200">
                      <a:solidFill>
                        <a:schemeClr val="tx1"/>
                      </a:solidFill>
                      <a:latin typeface="Arial"/>
                      <a:ea typeface="+mn-ea"/>
                      <a:cs typeface="+mn-cs"/>
                    </a:defRPr>
                  </a:lvl8pPr>
                  <a:lvl9pPr marL="4877087" algn="l" defTabSz="1219272" rtl="0" eaLnBrk="1" latinLnBrk="0" hangingPunct="1">
                    <a:defRPr sz="2400" kern="1200">
                      <a:solidFill>
                        <a:schemeClr val="tx1"/>
                      </a:solidFill>
                      <a:latin typeface="Arial"/>
                      <a:ea typeface="+mn-ea"/>
                      <a:cs typeface="+mn-cs"/>
                    </a:defRPr>
                  </a:lvl9pPr>
                </a:lstStyle>
                <a:p>
                  <a:pPr marL="0" marR="0" lvl="0" indent="0" algn="ctr" defTabSz="1219272" rtl="0" eaLnBrk="1" fontAlgn="ctr" latinLnBrk="0" hangingPunct="1">
                    <a:lnSpc>
                      <a:spcPct val="100000"/>
                    </a:lnSpc>
                    <a:spcBef>
                      <a:spcPct val="0"/>
                    </a:spcBef>
                    <a:spcAft>
                      <a:spcPct val="0"/>
                    </a:spcAft>
                    <a:buClrTx/>
                    <a:buSzTx/>
                    <a:buFontTx/>
                    <a:buNone/>
                    <a:tabLst/>
                    <a:defRPr/>
                  </a:pPr>
                  <a:r>
                    <a:rPr kumimoji="0" lang="en-US" sz="1200" b="1" i="0" u="none" strike="noStrike" kern="1200" cap="none" spc="0" normalizeH="0" baseline="0" noProof="0" dirty="0">
                      <a:ln>
                        <a:noFill/>
                      </a:ln>
                      <a:solidFill>
                        <a:srgbClr val="000000"/>
                      </a:solidFill>
                      <a:effectLst/>
                      <a:uLnTx/>
                      <a:uFillTx/>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System configuration</a:t>
                  </a:r>
                  <a:endParaRPr kumimoji="0" lang="en-US" altLang="zh-CN" sz="1200" b="1" i="0" u="none" strike="noStrike" kern="0" cap="none" spc="0" normalizeH="0" baseline="0" noProof="0" dirty="0">
                    <a:ln>
                      <a:noFill/>
                    </a:ln>
                    <a:solidFill>
                      <a:srgbClr val="000000"/>
                    </a:solidFill>
                    <a:effectLst/>
                    <a:uLnTx/>
                    <a:uFillTx/>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93" name="文本框 92">
                  <a:extLst>
                    <a:ext uri="{FF2B5EF4-FFF2-40B4-BE49-F238E27FC236}">
                      <a16:creationId xmlns:a16="http://schemas.microsoft.com/office/drawing/2014/main" id="{1DC7076D-9CB5-4398-816C-96B21060C2CD}"/>
                    </a:ext>
                  </a:extLst>
                </p:cNvPr>
                <p:cNvSpPr txBox="1"/>
                <p:nvPr/>
              </p:nvSpPr>
              <p:spPr bwMode="gray">
                <a:xfrm>
                  <a:off x="4881509" y="3691525"/>
                  <a:ext cx="1085900" cy="396000"/>
                </a:xfrm>
                <a:prstGeom prst="rect">
                  <a:avLst/>
                </a:prstGeom>
                <a:solidFill>
                  <a:srgbClr val="AEE4F8"/>
                </a:solidFill>
              </p:spPr>
              <p:txBody>
                <a:bodyPr wrap="square" lIns="36000" tIns="36000" rIns="36000" bIns="36000" rtlCol="0" anchor="ctr">
                  <a:noAutofit/>
                </a:bodyPr>
                <a:lstStyle/>
                <a:p>
                  <a:pPr lvl="0" algn="ctr" defTabSz="913830" eaLnBrk="0" fontAlgn="ctr" hangingPunct="0">
                    <a:spcBef>
                      <a:spcPct val="0"/>
                    </a:spcBef>
                    <a:spcAft>
                      <a:spcPct val="0"/>
                    </a:spcAft>
                    <a:defRPr/>
                  </a:pPr>
                  <a:r>
                    <a:rPr lang="en-US" altLang="zh-CN" sz="1200" kern="0" dirty="0">
                      <a:solidFill>
                        <a:sysClr val="windowText" lastClr="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NE template</a:t>
                  </a:r>
                </a:p>
              </p:txBody>
            </p:sp>
            <p:sp>
              <p:nvSpPr>
                <p:cNvPr id="94" name="文本框 93">
                  <a:extLst>
                    <a:ext uri="{FF2B5EF4-FFF2-40B4-BE49-F238E27FC236}">
                      <a16:creationId xmlns:a16="http://schemas.microsoft.com/office/drawing/2014/main" id="{6B9C991F-A2B6-4151-9B41-C21CC13F0E37}"/>
                    </a:ext>
                  </a:extLst>
                </p:cNvPr>
                <p:cNvSpPr txBox="1"/>
                <p:nvPr/>
              </p:nvSpPr>
              <p:spPr bwMode="gray">
                <a:xfrm>
                  <a:off x="4881509" y="3123703"/>
                  <a:ext cx="1085900" cy="396000"/>
                </a:xfrm>
                <a:prstGeom prst="rect">
                  <a:avLst/>
                </a:prstGeom>
                <a:solidFill>
                  <a:srgbClr val="AEE4F8"/>
                </a:solidFill>
              </p:spPr>
              <p:txBody>
                <a:bodyPr wrap="square" lIns="36000" tIns="36000" rIns="36000" bIns="36000" rtlCol="0" anchor="ctr">
                  <a:noAutofit/>
                </a:bodyPr>
                <a:lstStyle/>
                <a:p>
                  <a:pPr lvl="0" algn="ctr" defTabSz="913830" eaLnBrk="0" fontAlgn="ctr" hangingPunct="0">
                    <a:spcBef>
                      <a:spcPct val="0"/>
                    </a:spcBef>
                    <a:spcAft>
                      <a:spcPct val="0"/>
                    </a:spcAft>
                    <a:defRPr/>
                  </a:pPr>
                  <a:r>
                    <a:rPr lang="en-US" altLang="zh-CN" sz="1200" kern="0" dirty="0">
                      <a:solidFill>
                        <a:sysClr val="windowText" lastClr="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Service template</a:t>
                  </a:r>
                </a:p>
              </p:txBody>
            </p:sp>
            <p:sp>
              <p:nvSpPr>
                <p:cNvPr id="95" name="文本框 94">
                  <a:extLst>
                    <a:ext uri="{FF2B5EF4-FFF2-40B4-BE49-F238E27FC236}">
                      <a16:creationId xmlns:a16="http://schemas.microsoft.com/office/drawing/2014/main" id="{FFC874B5-259D-4806-A85B-D9E3F7C90D0E}"/>
                    </a:ext>
                  </a:extLst>
                </p:cNvPr>
                <p:cNvSpPr txBox="1"/>
                <p:nvPr/>
              </p:nvSpPr>
              <p:spPr bwMode="gray">
                <a:xfrm>
                  <a:off x="4881509" y="4843180"/>
                  <a:ext cx="1085900" cy="396000"/>
                </a:xfrm>
                <a:prstGeom prst="rect">
                  <a:avLst/>
                </a:prstGeom>
                <a:solidFill>
                  <a:srgbClr val="AEE4F8"/>
                </a:solidFill>
              </p:spPr>
              <p:txBody>
                <a:bodyPr wrap="square" lIns="36000" tIns="36000" rIns="36000" bIns="36000" rtlCol="0" anchor="ctr">
                  <a:noAutofit/>
                </a:bodyPr>
                <a:lstStyle/>
                <a:p>
                  <a:pPr lvl="0" algn="ctr" defTabSz="913830" eaLnBrk="0" fontAlgn="ctr" hangingPunct="0">
                    <a:spcBef>
                      <a:spcPct val="0"/>
                    </a:spcBef>
                    <a:spcAft>
                      <a:spcPct val="0"/>
                    </a:spcAft>
                    <a:defRPr/>
                  </a:pPr>
                  <a:r>
                    <a:rPr lang="en-US" altLang="zh-CN" sz="1200" kern="0" dirty="0">
                      <a:solidFill>
                        <a:sysClr val="windowText" lastClr="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Protocol parameter</a:t>
                  </a:r>
                </a:p>
              </p:txBody>
            </p:sp>
          </p:grpSp>
        </p:grpSp>
      </p:grpSp>
      <p:sp>
        <p:nvSpPr>
          <p:cNvPr id="2" name="标题 1">
            <a:extLst>
              <a:ext uri="{FF2B5EF4-FFF2-40B4-BE49-F238E27FC236}">
                <a16:creationId xmlns:a16="http://schemas.microsoft.com/office/drawing/2014/main" id="{5FD37F4B-6BA5-4803-BC22-C7522422C2BB}"/>
              </a:ext>
            </a:extLst>
          </p:cNvPr>
          <p:cNvSpPr>
            <a:spLocks noGrp="1"/>
          </p:cNvSpPr>
          <p:nvPr>
            <p:ph type="title"/>
          </p:nvPr>
        </p:nvSpPr>
        <p:spPr bwMode="gray"/>
        <p:txBody>
          <a:bodyPr>
            <a:normAutofit fontScale="90000"/>
          </a:bodyPr>
          <a:lstStyle/>
          <a:p>
            <a:r>
              <a:rPr lang="en-US">
                <a:sym typeface="Huawei Sans" panose="020C0503030203020204" pitchFamily="34" charset="0"/>
              </a:rPr>
              <a:t>Case 5: Automatic Detection of Service Configuration Conflicts</a:t>
            </a:r>
            <a:endParaRPr lang="en-US" dirty="0">
              <a:sym typeface="Huawei Sans" panose="020C0503030203020204" pitchFamily="34" charset="0"/>
            </a:endParaRPr>
          </a:p>
        </p:txBody>
      </p:sp>
      <p:sp>
        <p:nvSpPr>
          <p:cNvPr id="126" name="矩形 125">
            <a:extLst>
              <a:ext uri="{FF2B5EF4-FFF2-40B4-BE49-F238E27FC236}">
                <a16:creationId xmlns:a16="http://schemas.microsoft.com/office/drawing/2014/main" id="{E3FBC1F7-2AF8-4241-B0F6-DA957E74E193}"/>
              </a:ext>
            </a:extLst>
          </p:cNvPr>
          <p:cNvSpPr/>
          <p:nvPr/>
        </p:nvSpPr>
        <p:spPr bwMode="gray">
          <a:xfrm>
            <a:off x="6670521" y="2019218"/>
            <a:ext cx="4677644" cy="3981204"/>
          </a:xfrm>
          <a:prstGeom prst="rect">
            <a:avLst/>
          </a:prstGeom>
          <a:solidFill>
            <a:srgbClr val="F3FBFE">
              <a:lumMod val="95000"/>
            </a:srgbClr>
          </a:solidFill>
          <a:ln w="28575" cap="flat" cmpd="sng" algn="ctr">
            <a:noFill/>
            <a:prstDash val="solid"/>
            <a:round/>
            <a:headEnd type="none" w="med" len="med"/>
            <a:tailEnd type="none" w="med" len="med"/>
          </a:ln>
          <a:effectLst/>
        </p:spPr>
        <p:txBody>
          <a:bodyPr vert="horz" wrap="square" lIns="90000" tIns="45720" rIns="91440" bIns="45720" numCol="1" rtlCol="0" anchor="t" anchorCtr="0" compatLnSpc="1">
            <a:prstTxWarp prst="textNoShape">
              <a:avLst/>
            </a:prstTxWarp>
            <a:noAutofit/>
          </a:bodyPr>
          <a:lstStyle/>
          <a:p>
            <a:pPr marL="0" marR="0" lvl="0" indent="0" defTabSz="914400" eaLnBrk="1" fontAlgn="ctr" latinLnBrk="0" hangingPunct="1">
              <a:lnSpc>
                <a:spcPct val="140000"/>
              </a:lnSpc>
              <a:spcBef>
                <a:spcPct val="0"/>
              </a:spcBef>
              <a:spcAft>
                <a:spcPct val="0"/>
              </a:spcAft>
              <a:buClr>
                <a:srgbClr val="CC9900"/>
              </a:buClr>
              <a:buSzTx/>
              <a:buFontTx/>
              <a:buNone/>
              <a:tabLst/>
              <a:defRPr/>
            </a:pPr>
            <a:r>
              <a:rPr kumimoji="0" lang="en-US" sz="1400" b="0" i="0" u="none" strike="noStrike" kern="0" cap="none" spc="0" normalizeH="0" baseline="0" noProof="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Before delivering configurations, the OPS automatically checks whether the configurations delivered to devices conflict with each other. For example, if service 1 delivers the description configuration of VLAN 2 to device 1 and service 2 also delivers the description configuration of VLAN 2 to device 1, this system checks whether the two values are the same. If they are different, a message indicating that the configurations conflict will be displayed.</a:t>
            </a:r>
            <a:endParaRPr kumimoji="0" lang="en-US" altLang="zh-CN" sz="1400" b="0" i="0" u="none" strike="noStrike" kern="0" cap="none" spc="0" normalizeH="0" baseline="0" noProof="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a:p>
            <a:pPr marL="0" marR="0" lvl="0" indent="0" defTabSz="914400" eaLnBrk="1" fontAlgn="ctr" latinLnBrk="0" hangingPunct="1">
              <a:lnSpc>
                <a:spcPct val="140000"/>
              </a:lnSpc>
              <a:spcBef>
                <a:spcPct val="0"/>
              </a:spcBef>
              <a:spcAft>
                <a:spcPct val="0"/>
              </a:spcAft>
              <a:buClr>
                <a:srgbClr val="CC9900"/>
              </a:buClr>
              <a:buSzTx/>
              <a:buFontTx/>
              <a:buNone/>
              <a:tabLst/>
              <a:defRPr/>
            </a:pPr>
            <a:r>
              <a:rPr kumimoji="0" lang="en-US" sz="1400" b="0" i="0" u="none" strike="noStrike" kern="0" cap="none" spc="0" normalizeH="0" baseline="0" noProof="0">
                <a:ln>
                  <a:noFill/>
                </a:ln>
                <a:solidFill>
                  <a:srgbClr val="000000"/>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On the </a:t>
            </a:r>
            <a:r>
              <a:rPr kumimoji="0" lang="en-US" sz="1400" b="1" i="0" u="none" strike="noStrike" kern="0" cap="none" spc="0" normalizeH="0" baseline="0" noProof="0">
                <a:ln>
                  <a:noFill/>
                </a:ln>
                <a:solidFill>
                  <a:srgbClr val="000000"/>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Service Management</a:t>
            </a:r>
            <a:r>
              <a:rPr kumimoji="0" lang="en-US" sz="1400" b="0" i="0" u="none" strike="noStrike" kern="0" cap="none" spc="0" normalizeH="0" baseline="0" noProof="0">
                <a:ln>
                  <a:noFill/>
                </a:ln>
                <a:solidFill>
                  <a:srgbClr val="000000"/>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 page, deliver configurations. The system automatically checks whether service configurations conflict.</a:t>
            </a:r>
            <a:endParaRPr kumimoji="0" lang="en-US" altLang="zh-CN" sz="1400" b="0" i="0" u="none" strike="noStrike" kern="0" cap="none" spc="0" normalizeH="0" baseline="0" noProof="0">
              <a:ln>
                <a:noFill/>
              </a:ln>
              <a:solidFill>
                <a:srgbClr val="000000"/>
              </a:solidFill>
              <a:effectLst/>
              <a:uLnTx/>
              <a:uFillTx/>
              <a:latin typeface="Huawei Sans" panose="020C0503030203020204" pitchFamily="34" charset="0"/>
              <a:ea typeface="方正兰亭黑简体" panose="02000000000000000000" pitchFamily="2" charset="-122"/>
              <a:cs typeface="Microsoft YaHei" charset="-122"/>
              <a:sym typeface="Huawei Sans" panose="020C0503030203020204" pitchFamily="34" charset="0"/>
            </a:endParaRPr>
          </a:p>
          <a:p>
            <a:pPr marL="0" marR="0" lvl="0" indent="0" defTabSz="914400" eaLnBrk="1" fontAlgn="ctr" latinLnBrk="0" hangingPunct="1">
              <a:spcBef>
                <a:spcPct val="0"/>
              </a:spcBef>
              <a:spcAft>
                <a:spcPct val="0"/>
              </a:spcAft>
              <a:buClr>
                <a:srgbClr val="CC9900"/>
              </a:buClr>
              <a:buSzTx/>
              <a:buFontTx/>
              <a:buNone/>
              <a:tabLst/>
              <a:defRPr/>
            </a:pPr>
            <a:endParaRPr kumimoji="0" lang="en-US" altLang="zh-CN" sz="1400" b="0" i="0" u="none" strike="noStrike" kern="0" cap="none" spc="0" normalizeH="0" baseline="0" noProof="0" dirty="0">
              <a:ln>
                <a:noFill/>
              </a:ln>
              <a:solidFill>
                <a:srgbClr val="000000"/>
              </a:solidFill>
              <a:effectLst/>
              <a:uLnTx/>
              <a:uFillTx/>
              <a:latin typeface="Huawei Sans" panose="020C0503030203020204" pitchFamily="34" charset="0"/>
              <a:ea typeface="方正兰亭黑简体" panose="02000000000000000000" pitchFamily="2" charset="-122"/>
              <a:cs typeface="Microsoft YaHei" charset="-122"/>
              <a:sym typeface="Huawei Sans" panose="020C0503030203020204" pitchFamily="34" charset="0"/>
            </a:endParaRPr>
          </a:p>
        </p:txBody>
      </p:sp>
      <p:sp>
        <p:nvSpPr>
          <p:cNvPr id="127" name="矩形 126">
            <a:extLst>
              <a:ext uri="{FF2B5EF4-FFF2-40B4-BE49-F238E27FC236}">
                <a16:creationId xmlns:a16="http://schemas.microsoft.com/office/drawing/2014/main" id="{7B7E160A-6095-44C9-B877-96BF2969A2D7}"/>
              </a:ext>
            </a:extLst>
          </p:cNvPr>
          <p:cNvSpPr/>
          <p:nvPr/>
        </p:nvSpPr>
        <p:spPr bwMode="gray">
          <a:xfrm>
            <a:off x="6618228" y="1390536"/>
            <a:ext cx="4346133" cy="578020"/>
          </a:xfrm>
          <a:prstGeom prst="rect">
            <a:avLst/>
          </a:prstGeom>
          <a:noFill/>
          <a:ln w="2857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lvl="0" indent="0" defTabSz="914400" eaLnBrk="1" fontAlgn="ctr" latinLnBrk="0" hangingPunct="1">
              <a:lnSpc>
                <a:spcPct val="100000"/>
              </a:lnSpc>
              <a:spcBef>
                <a:spcPct val="0"/>
              </a:spcBef>
              <a:spcAft>
                <a:spcPct val="0"/>
              </a:spcAft>
              <a:buClr>
                <a:srgbClr val="CC9900"/>
              </a:buClr>
              <a:buSzTx/>
              <a:buFontTx/>
              <a:buNone/>
              <a:tabLst/>
              <a:defRPr/>
            </a:pPr>
            <a:r>
              <a:rPr kumimoji="0" lang="en-US" sz="1600" b="1" i="0" u="none" strike="noStrike" kern="0" cap="none" spc="0" normalizeH="0" baseline="0" noProof="0" dirty="0">
                <a:ln>
                  <a:noFill/>
                </a:ln>
                <a:solidFill>
                  <a:srgbClr val="000000"/>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Automatic detection of service configuration conflicts</a:t>
            </a:r>
          </a:p>
        </p:txBody>
      </p:sp>
      <p:sp>
        <p:nvSpPr>
          <p:cNvPr id="129" name="椭圆 128">
            <a:extLst>
              <a:ext uri="{FF2B5EF4-FFF2-40B4-BE49-F238E27FC236}">
                <a16:creationId xmlns:a16="http://schemas.microsoft.com/office/drawing/2014/main" id="{D9D1D9BD-424A-4091-807A-13BF4A40CDB6}"/>
              </a:ext>
            </a:extLst>
          </p:cNvPr>
          <p:cNvSpPr/>
          <p:nvPr/>
        </p:nvSpPr>
        <p:spPr bwMode="gray">
          <a:xfrm>
            <a:off x="6364454" y="1595355"/>
            <a:ext cx="179907" cy="179907"/>
          </a:xfrm>
          <a:prstGeom prst="ellipse">
            <a:avLst/>
          </a:prstGeom>
          <a:solidFill>
            <a:srgbClr val="40BFC8"/>
          </a:solidFill>
          <a:ln w="25400" cap="flat" cmpd="sng" algn="ctr">
            <a:solidFill>
              <a:srgbClr val="40BFC8"/>
            </a:solidFill>
            <a:prstDash val="solid"/>
          </a:ln>
          <a:effectLst/>
        </p:spPr>
        <p:txBody>
          <a:bodyPr rtlCol="0" anchor="ctr">
            <a:noAutofit/>
          </a:bodyPr>
          <a:lstStyle/>
          <a:p>
            <a:pPr marL="0" marR="0" lvl="0" indent="0" algn="ctr" defTabSz="914034" eaLnBrk="1" fontAlgn="ctr" latinLnBrk="0" hangingPunct="1">
              <a:lnSpc>
                <a:spcPct val="100000"/>
              </a:lnSpc>
              <a:spcBef>
                <a:spcPts val="0"/>
              </a:spcBef>
              <a:spcAft>
                <a:spcPts val="0"/>
              </a:spcAft>
              <a:buClrTx/>
              <a:buSzTx/>
              <a:buFontTx/>
              <a:buNone/>
              <a:tabLst/>
              <a:defRPr/>
            </a:pPr>
            <a:r>
              <a:rPr kumimoji="0" lang="en-US" sz="1200" b="1" i="0" u="none" strike="noStrike" kern="0" cap="none" spc="0" normalizeH="0" baseline="0" noProof="0" dirty="0">
                <a:ln>
                  <a:noFill/>
                </a:ln>
                <a:solidFill>
                  <a:srgbClr val="FFFFFF"/>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1</a:t>
            </a:r>
            <a:endParaRPr kumimoji="0" lang="en-US" altLang="zh-CN" sz="1200" b="1" i="0" u="none" strike="noStrike" kern="0" cap="none" spc="0" normalizeH="0" baseline="0" noProof="0" dirty="0">
              <a:ln>
                <a:noFill/>
              </a:ln>
              <a:solidFill>
                <a:srgbClr val="FFFFFF"/>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3" name="任意多边形 202">
            <a:extLst>
              <a:ext uri="{FF2B5EF4-FFF2-40B4-BE49-F238E27FC236}">
                <a16:creationId xmlns:a16="http://schemas.microsoft.com/office/drawing/2014/main" id="{BBAB1636-3581-47C0-8607-5037DF7A8315}"/>
              </a:ext>
            </a:extLst>
          </p:cNvPr>
          <p:cNvSpPr/>
          <p:nvPr/>
        </p:nvSpPr>
        <p:spPr bwMode="gray">
          <a:xfrm>
            <a:off x="1837026" y="1964099"/>
            <a:ext cx="1622033" cy="3359862"/>
          </a:xfrm>
          <a:custGeom>
            <a:avLst/>
            <a:gdLst>
              <a:gd name="connsiteX0" fmla="*/ 0 w 1564413"/>
              <a:gd name="connsiteY0" fmla="*/ 0 h 3462292"/>
              <a:gd name="connsiteX1" fmla="*/ 168675 w 1564413"/>
              <a:gd name="connsiteY1" fmla="*/ 710214 h 3462292"/>
              <a:gd name="connsiteX2" fmla="*/ 577048 w 1564413"/>
              <a:gd name="connsiteY2" fmla="*/ 1127464 h 3462292"/>
              <a:gd name="connsiteX3" fmla="*/ 1544714 w 1564413"/>
              <a:gd name="connsiteY3" fmla="*/ 1384917 h 3462292"/>
              <a:gd name="connsiteX4" fmla="*/ 1198485 w 1564413"/>
              <a:gd name="connsiteY4" fmla="*/ 2024109 h 3462292"/>
              <a:gd name="connsiteX5" fmla="*/ 843378 w 1564413"/>
              <a:gd name="connsiteY5" fmla="*/ 2530136 h 3462292"/>
              <a:gd name="connsiteX6" fmla="*/ 1118586 w 1564413"/>
              <a:gd name="connsiteY6" fmla="*/ 3462292 h 3462292"/>
              <a:gd name="connsiteX0" fmla="*/ 0 w 1564413"/>
              <a:gd name="connsiteY0" fmla="*/ 0 h 3462292"/>
              <a:gd name="connsiteX1" fmla="*/ 168675 w 1564413"/>
              <a:gd name="connsiteY1" fmla="*/ 710214 h 3462292"/>
              <a:gd name="connsiteX2" fmla="*/ 577048 w 1564413"/>
              <a:gd name="connsiteY2" fmla="*/ 1127464 h 3462292"/>
              <a:gd name="connsiteX3" fmla="*/ 1544714 w 1564413"/>
              <a:gd name="connsiteY3" fmla="*/ 1384917 h 3462292"/>
              <a:gd name="connsiteX4" fmla="*/ 1198485 w 1564413"/>
              <a:gd name="connsiteY4" fmla="*/ 2024109 h 3462292"/>
              <a:gd name="connsiteX5" fmla="*/ 843378 w 1564413"/>
              <a:gd name="connsiteY5" fmla="*/ 2689222 h 3462292"/>
              <a:gd name="connsiteX6" fmla="*/ 1118586 w 1564413"/>
              <a:gd name="connsiteY6" fmla="*/ 3462292 h 3462292"/>
              <a:gd name="connsiteX0" fmla="*/ 0 w 1576903"/>
              <a:gd name="connsiteY0" fmla="*/ 0 h 3462292"/>
              <a:gd name="connsiteX1" fmla="*/ 168675 w 1576903"/>
              <a:gd name="connsiteY1" fmla="*/ 710214 h 3462292"/>
              <a:gd name="connsiteX2" fmla="*/ 577048 w 1576903"/>
              <a:gd name="connsiteY2" fmla="*/ 1127464 h 3462292"/>
              <a:gd name="connsiteX3" fmla="*/ 1544714 w 1576903"/>
              <a:gd name="connsiteY3" fmla="*/ 1384917 h 3462292"/>
              <a:gd name="connsiteX4" fmla="*/ 1300085 w 1576903"/>
              <a:gd name="connsiteY4" fmla="*/ 2014750 h 3462292"/>
              <a:gd name="connsiteX5" fmla="*/ 843378 w 1576903"/>
              <a:gd name="connsiteY5" fmla="*/ 2689222 h 3462292"/>
              <a:gd name="connsiteX6" fmla="*/ 1118586 w 1576903"/>
              <a:gd name="connsiteY6" fmla="*/ 3462292 h 3462292"/>
              <a:gd name="connsiteX0" fmla="*/ 0 w 1546809"/>
              <a:gd name="connsiteY0" fmla="*/ 0 h 3462292"/>
              <a:gd name="connsiteX1" fmla="*/ 168675 w 1546809"/>
              <a:gd name="connsiteY1" fmla="*/ 710214 h 3462292"/>
              <a:gd name="connsiteX2" fmla="*/ 577048 w 1546809"/>
              <a:gd name="connsiteY2" fmla="*/ 1127464 h 3462292"/>
              <a:gd name="connsiteX3" fmla="*/ 1544714 w 1546809"/>
              <a:gd name="connsiteY3" fmla="*/ 1384917 h 3462292"/>
              <a:gd name="connsiteX4" fmla="*/ 843378 w 1546809"/>
              <a:gd name="connsiteY4" fmla="*/ 2689222 h 3462292"/>
              <a:gd name="connsiteX5" fmla="*/ 1118586 w 1546809"/>
              <a:gd name="connsiteY5" fmla="*/ 3462292 h 3462292"/>
              <a:gd name="connsiteX0" fmla="*/ 0 w 1546809"/>
              <a:gd name="connsiteY0" fmla="*/ 0 h 3462292"/>
              <a:gd name="connsiteX1" fmla="*/ 168675 w 1546809"/>
              <a:gd name="connsiteY1" fmla="*/ 710214 h 3462292"/>
              <a:gd name="connsiteX2" fmla="*/ 577048 w 1546809"/>
              <a:gd name="connsiteY2" fmla="*/ 1127464 h 3462292"/>
              <a:gd name="connsiteX3" fmla="*/ 1544714 w 1546809"/>
              <a:gd name="connsiteY3" fmla="*/ 1384917 h 3462292"/>
              <a:gd name="connsiteX4" fmla="*/ 843378 w 1546809"/>
              <a:gd name="connsiteY4" fmla="*/ 2745369 h 3462292"/>
              <a:gd name="connsiteX5" fmla="*/ 1118586 w 1546809"/>
              <a:gd name="connsiteY5" fmla="*/ 3462292 h 3462292"/>
              <a:gd name="connsiteX0" fmla="*/ 0 w 1546809"/>
              <a:gd name="connsiteY0" fmla="*/ 0 h 3462292"/>
              <a:gd name="connsiteX1" fmla="*/ 168675 w 1546809"/>
              <a:gd name="connsiteY1" fmla="*/ 710214 h 3462292"/>
              <a:gd name="connsiteX2" fmla="*/ 577048 w 1546809"/>
              <a:gd name="connsiteY2" fmla="*/ 1127464 h 3462292"/>
              <a:gd name="connsiteX3" fmla="*/ 1544714 w 1546809"/>
              <a:gd name="connsiteY3" fmla="*/ 1384917 h 3462292"/>
              <a:gd name="connsiteX4" fmla="*/ 843378 w 1546809"/>
              <a:gd name="connsiteY4" fmla="*/ 2745369 h 3462292"/>
              <a:gd name="connsiteX5" fmla="*/ 1118586 w 1546809"/>
              <a:gd name="connsiteY5" fmla="*/ 3462292 h 3462292"/>
              <a:gd name="connsiteX0" fmla="*/ 0 w 1546652"/>
              <a:gd name="connsiteY0" fmla="*/ 0 h 3462292"/>
              <a:gd name="connsiteX1" fmla="*/ 168675 w 1546652"/>
              <a:gd name="connsiteY1" fmla="*/ 710214 h 3462292"/>
              <a:gd name="connsiteX2" fmla="*/ 577048 w 1546652"/>
              <a:gd name="connsiteY2" fmla="*/ 1127464 h 3462292"/>
              <a:gd name="connsiteX3" fmla="*/ 1544714 w 1546652"/>
              <a:gd name="connsiteY3" fmla="*/ 1384917 h 3462292"/>
              <a:gd name="connsiteX4" fmla="*/ 843378 w 1546652"/>
              <a:gd name="connsiteY4" fmla="*/ 2745369 h 3462292"/>
              <a:gd name="connsiteX5" fmla="*/ 1118586 w 1546652"/>
              <a:gd name="connsiteY5" fmla="*/ 3462292 h 3462292"/>
              <a:gd name="connsiteX0" fmla="*/ 0 w 1546652"/>
              <a:gd name="connsiteY0" fmla="*/ 0 h 3462292"/>
              <a:gd name="connsiteX1" fmla="*/ 168675 w 1546652"/>
              <a:gd name="connsiteY1" fmla="*/ 710214 h 3462292"/>
              <a:gd name="connsiteX2" fmla="*/ 577048 w 1546652"/>
              <a:gd name="connsiteY2" fmla="*/ 1127464 h 3462292"/>
              <a:gd name="connsiteX3" fmla="*/ 1544714 w 1546652"/>
              <a:gd name="connsiteY3" fmla="*/ 1384917 h 3462292"/>
              <a:gd name="connsiteX4" fmla="*/ 843378 w 1546652"/>
              <a:gd name="connsiteY4" fmla="*/ 2745369 h 3462292"/>
              <a:gd name="connsiteX5" fmla="*/ 1118586 w 1546652"/>
              <a:gd name="connsiteY5" fmla="*/ 3462292 h 3462292"/>
              <a:gd name="connsiteX0" fmla="*/ 0 w 1538364"/>
              <a:gd name="connsiteY0" fmla="*/ 0 h 3462292"/>
              <a:gd name="connsiteX1" fmla="*/ 168675 w 1538364"/>
              <a:gd name="connsiteY1" fmla="*/ 710214 h 3462292"/>
              <a:gd name="connsiteX2" fmla="*/ 577048 w 1538364"/>
              <a:gd name="connsiteY2" fmla="*/ 1127464 h 3462292"/>
              <a:gd name="connsiteX3" fmla="*/ 1536248 w 1538364"/>
              <a:gd name="connsiteY3" fmla="*/ 1515928 h 3462292"/>
              <a:gd name="connsiteX4" fmla="*/ 843378 w 1538364"/>
              <a:gd name="connsiteY4" fmla="*/ 2745369 h 3462292"/>
              <a:gd name="connsiteX5" fmla="*/ 1118586 w 1538364"/>
              <a:gd name="connsiteY5" fmla="*/ 3462292 h 3462292"/>
              <a:gd name="connsiteX0" fmla="*/ 0 w 1544918"/>
              <a:gd name="connsiteY0" fmla="*/ 0 h 3462292"/>
              <a:gd name="connsiteX1" fmla="*/ 168675 w 1544918"/>
              <a:gd name="connsiteY1" fmla="*/ 710214 h 3462292"/>
              <a:gd name="connsiteX2" fmla="*/ 577048 w 1544918"/>
              <a:gd name="connsiteY2" fmla="*/ 1127464 h 3462292"/>
              <a:gd name="connsiteX3" fmla="*/ 1536248 w 1544918"/>
              <a:gd name="connsiteY3" fmla="*/ 1515928 h 3462292"/>
              <a:gd name="connsiteX4" fmla="*/ 843378 w 1544918"/>
              <a:gd name="connsiteY4" fmla="*/ 2745369 h 3462292"/>
              <a:gd name="connsiteX5" fmla="*/ 1118586 w 1544918"/>
              <a:gd name="connsiteY5" fmla="*/ 3462292 h 3462292"/>
              <a:gd name="connsiteX0" fmla="*/ 0 w 1519759"/>
              <a:gd name="connsiteY0" fmla="*/ 0 h 3462292"/>
              <a:gd name="connsiteX1" fmla="*/ 168675 w 1519759"/>
              <a:gd name="connsiteY1" fmla="*/ 710214 h 3462292"/>
              <a:gd name="connsiteX2" fmla="*/ 577048 w 1519759"/>
              <a:gd name="connsiteY2" fmla="*/ 1127464 h 3462292"/>
              <a:gd name="connsiteX3" fmla="*/ 1510848 w 1519759"/>
              <a:gd name="connsiteY3" fmla="*/ 1637582 h 3462292"/>
              <a:gd name="connsiteX4" fmla="*/ 843378 w 1519759"/>
              <a:gd name="connsiteY4" fmla="*/ 2745369 h 3462292"/>
              <a:gd name="connsiteX5" fmla="*/ 1118586 w 1519759"/>
              <a:gd name="connsiteY5" fmla="*/ 3462292 h 3462292"/>
              <a:gd name="connsiteX0" fmla="*/ 0 w 1514188"/>
              <a:gd name="connsiteY0" fmla="*/ 0 h 3462292"/>
              <a:gd name="connsiteX1" fmla="*/ 168675 w 1514188"/>
              <a:gd name="connsiteY1" fmla="*/ 710214 h 3462292"/>
              <a:gd name="connsiteX2" fmla="*/ 509315 w 1514188"/>
              <a:gd name="connsiteY2" fmla="*/ 1164896 h 3462292"/>
              <a:gd name="connsiteX3" fmla="*/ 1510848 w 1514188"/>
              <a:gd name="connsiteY3" fmla="*/ 1637582 h 3462292"/>
              <a:gd name="connsiteX4" fmla="*/ 843378 w 1514188"/>
              <a:gd name="connsiteY4" fmla="*/ 2745369 h 3462292"/>
              <a:gd name="connsiteX5" fmla="*/ 1118586 w 1514188"/>
              <a:gd name="connsiteY5" fmla="*/ 3462292 h 3462292"/>
              <a:gd name="connsiteX0" fmla="*/ 0 w 1512653"/>
              <a:gd name="connsiteY0" fmla="*/ 0 h 3462292"/>
              <a:gd name="connsiteX1" fmla="*/ 168675 w 1512653"/>
              <a:gd name="connsiteY1" fmla="*/ 710214 h 3462292"/>
              <a:gd name="connsiteX2" fmla="*/ 602448 w 1512653"/>
              <a:gd name="connsiteY2" fmla="*/ 1202327 h 3462292"/>
              <a:gd name="connsiteX3" fmla="*/ 1510848 w 1512653"/>
              <a:gd name="connsiteY3" fmla="*/ 1637582 h 3462292"/>
              <a:gd name="connsiteX4" fmla="*/ 843378 w 1512653"/>
              <a:gd name="connsiteY4" fmla="*/ 2745369 h 3462292"/>
              <a:gd name="connsiteX5" fmla="*/ 1118586 w 1512653"/>
              <a:gd name="connsiteY5" fmla="*/ 3462292 h 3462292"/>
              <a:gd name="connsiteX0" fmla="*/ 0 w 1512653"/>
              <a:gd name="connsiteY0" fmla="*/ 0 h 3462292"/>
              <a:gd name="connsiteX1" fmla="*/ 602448 w 1512653"/>
              <a:gd name="connsiteY1" fmla="*/ 1202327 h 3462292"/>
              <a:gd name="connsiteX2" fmla="*/ 1510848 w 1512653"/>
              <a:gd name="connsiteY2" fmla="*/ 1637582 h 3462292"/>
              <a:gd name="connsiteX3" fmla="*/ 843378 w 1512653"/>
              <a:gd name="connsiteY3" fmla="*/ 2745369 h 3462292"/>
              <a:gd name="connsiteX4" fmla="*/ 1118586 w 1512653"/>
              <a:gd name="connsiteY4" fmla="*/ 3462292 h 3462292"/>
              <a:gd name="connsiteX0" fmla="*/ 0 w 1512653"/>
              <a:gd name="connsiteY0" fmla="*/ 0 h 3462292"/>
              <a:gd name="connsiteX1" fmla="*/ 602448 w 1512653"/>
              <a:gd name="connsiteY1" fmla="*/ 1202327 h 3462292"/>
              <a:gd name="connsiteX2" fmla="*/ 1510848 w 1512653"/>
              <a:gd name="connsiteY2" fmla="*/ 1637582 h 3462292"/>
              <a:gd name="connsiteX3" fmla="*/ 843378 w 1512653"/>
              <a:gd name="connsiteY3" fmla="*/ 2745369 h 3462292"/>
              <a:gd name="connsiteX4" fmla="*/ 1118586 w 1512653"/>
              <a:gd name="connsiteY4" fmla="*/ 3462292 h 3462292"/>
              <a:gd name="connsiteX0" fmla="*/ 0 w 1512653"/>
              <a:gd name="connsiteY0" fmla="*/ 0 h 3462292"/>
              <a:gd name="connsiteX1" fmla="*/ 602448 w 1512653"/>
              <a:gd name="connsiteY1" fmla="*/ 1202327 h 3462292"/>
              <a:gd name="connsiteX2" fmla="*/ 1510848 w 1512653"/>
              <a:gd name="connsiteY2" fmla="*/ 1637582 h 3462292"/>
              <a:gd name="connsiteX3" fmla="*/ 843378 w 1512653"/>
              <a:gd name="connsiteY3" fmla="*/ 2745369 h 3462292"/>
              <a:gd name="connsiteX4" fmla="*/ 1118586 w 1512653"/>
              <a:gd name="connsiteY4" fmla="*/ 3462292 h 34622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12653" h="3462292">
                <a:moveTo>
                  <a:pt x="0" y="0"/>
                </a:moveTo>
                <a:cubicBezTo>
                  <a:pt x="49310" y="390854"/>
                  <a:pt x="223640" y="966829"/>
                  <a:pt x="602448" y="1202327"/>
                </a:cubicBezTo>
                <a:cubicBezTo>
                  <a:pt x="981256" y="1437825"/>
                  <a:pt x="1470693" y="1380408"/>
                  <a:pt x="1510848" y="1637582"/>
                </a:cubicBezTo>
                <a:cubicBezTo>
                  <a:pt x="1551003" y="1894756"/>
                  <a:pt x="908755" y="2441251"/>
                  <a:pt x="843378" y="2745369"/>
                </a:cubicBezTo>
                <a:cubicBezTo>
                  <a:pt x="778001" y="3049487"/>
                  <a:pt x="1118586" y="3462292"/>
                  <a:pt x="1118586" y="3462292"/>
                </a:cubicBezTo>
              </a:path>
            </a:pathLst>
          </a:custGeom>
          <a:noFill/>
          <a:ln w="25400" cap="flat" cmpd="sng" algn="ctr">
            <a:solidFill>
              <a:srgbClr val="40BFC8">
                <a:alpha val="50000"/>
              </a:srgbClr>
            </a:solidFill>
            <a:prstDash val="solid"/>
            <a:round/>
            <a:headEnd type="none" w="med" len="med"/>
            <a:tailEnd type="triangle" w="med" len="med"/>
          </a:ln>
          <a:effectLst/>
        </p:spPr>
        <p:txBody>
          <a:bodyPr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200" b="0" i="0" u="none" strike="noStrike" kern="0" cap="none" spc="0" normalizeH="0" baseline="0" noProof="0" dirty="0">
              <a:ln>
                <a:noFill/>
              </a:ln>
              <a:solidFill>
                <a:srgbClr val="000000"/>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2" name="椭圆 111">
            <a:extLst>
              <a:ext uri="{FF2B5EF4-FFF2-40B4-BE49-F238E27FC236}">
                <a16:creationId xmlns:a16="http://schemas.microsoft.com/office/drawing/2014/main" id="{6A035876-A8F9-421F-B691-EEF743FD6F47}"/>
              </a:ext>
            </a:extLst>
          </p:cNvPr>
          <p:cNvSpPr/>
          <p:nvPr/>
        </p:nvSpPr>
        <p:spPr bwMode="gray">
          <a:xfrm>
            <a:off x="1598162" y="2219431"/>
            <a:ext cx="179907" cy="179907"/>
          </a:xfrm>
          <a:prstGeom prst="ellipse">
            <a:avLst/>
          </a:prstGeom>
          <a:solidFill>
            <a:srgbClr val="40BFC8"/>
          </a:solidFill>
          <a:ln w="25400" cap="flat" cmpd="sng" algn="ctr">
            <a:solidFill>
              <a:srgbClr val="40BFC8"/>
            </a:solidFill>
            <a:prstDash val="solid"/>
          </a:ln>
          <a:effectLst/>
        </p:spPr>
        <p:txBody>
          <a:bodyPr rtlCol="0" anchor="ctr">
            <a:noAutofit/>
          </a:bodyPr>
          <a:lstStyle/>
          <a:p>
            <a:pPr marL="0" marR="0" lvl="0" indent="0" algn="ctr" defTabSz="914034" eaLnBrk="1" fontAlgn="ctr" latinLnBrk="0" hangingPunct="1">
              <a:lnSpc>
                <a:spcPct val="100000"/>
              </a:lnSpc>
              <a:spcBef>
                <a:spcPts val="0"/>
              </a:spcBef>
              <a:spcAft>
                <a:spcPts val="0"/>
              </a:spcAft>
              <a:buClrTx/>
              <a:buSzTx/>
              <a:buFontTx/>
              <a:buNone/>
              <a:tabLst/>
              <a:defRPr/>
            </a:pPr>
            <a:r>
              <a:rPr kumimoji="0" lang="en-US" sz="1200" b="1" i="0" u="none" strike="noStrike" kern="0" cap="none" spc="0" normalizeH="0" baseline="0" noProof="0" dirty="0">
                <a:ln>
                  <a:noFill/>
                </a:ln>
                <a:solidFill>
                  <a:srgbClr val="FFFFFF"/>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1</a:t>
            </a:r>
            <a:endParaRPr kumimoji="0" lang="en-US" altLang="zh-CN" sz="1200" b="1" i="0" u="none" strike="noStrike" kern="0" cap="none" spc="0" normalizeH="0" baseline="0" noProof="0" dirty="0">
              <a:ln>
                <a:noFill/>
              </a:ln>
              <a:solidFill>
                <a:srgbClr val="FFFFFF"/>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0" name="矩形 169">
            <a:extLst>
              <a:ext uri="{FF2B5EF4-FFF2-40B4-BE49-F238E27FC236}">
                <a16:creationId xmlns:a16="http://schemas.microsoft.com/office/drawing/2014/main" id="{0A8696BD-0DE5-4CA2-8EBB-1DC3B9E2000F}"/>
              </a:ext>
            </a:extLst>
          </p:cNvPr>
          <p:cNvSpPr/>
          <p:nvPr/>
        </p:nvSpPr>
        <p:spPr bwMode="gray">
          <a:xfrm>
            <a:off x="6354880" y="986418"/>
            <a:ext cx="5013589" cy="369188"/>
          </a:xfrm>
          <a:prstGeom prst="rect">
            <a:avLst/>
          </a:prstGeom>
        </p:spPr>
        <p:txBody>
          <a:bodyPr wrap="square">
            <a:noAutofit/>
          </a:bodyPr>
          <a:lstStyle/>
          <a:p>
            <a:pPr marL="0" marR="0" lvl="0" indent="0" algn="ctr" defTabSz="1218956" eaLnBrk="1" fontAlgn="ctr" latinLnBrk="0" hangingPunct="1">
              <a:lnSpc>
                <a:spcPct val="100000"/>
              </a:lnSpc>
              <a:spcBef>
                <a:spcPct val="0"/>
              </a:spcBef>
              <a:spcAft>
                <a:spcPct val="0"/>
              </a:spcAft>
              <a:buClrTx/>
              <a:buSzTx/>
              <a:buFontTx/>
              <a:buNone/>
              <a:tabLst/>
              <a:defRPr/>
            </a:pPr>
            <a:r>
              <a:rPr kumimoji="0" lang="en-US" sz="1799" b="1" i="0" u="none" strike="noStrike" kern="0" cap="none" spc="0" normalizeH="0" baseline="0" noProof="0" dirty="0">
                <a:ln>
                  <a:noFill/>
                </a:ln>
                <a:effectLst/>
                <a:uLnTx/>
                <a:uFillTx/>
                <a:latin typeface="Huawei Sans" panose="020C0503030203020204" pitchFamily="34" charset="0"/>
                <a:ea typeface="方正兰亭黑简体" panose="02000000000000000000" pitchFamily="2" charset="-122"/>
                <a:sym typeface="Huawei Sans" panose="020C0503030203020204" pitchFamily="34" charset="0"/>
              </a:rPr>
              <a:t>Implementation process</a:t>
            </a:r>
            <a:endParaRPr kumimoji="0" lang="en-US" altLang="zh-CN" sz="1799" b="1" i="0" u="none" strike="noStrike" kern="0" cap="none" spc="0" normalizeH="0" baseline="0" noProof="0" dirty="0">
              <a:ln>
                <a:noFill/>
              </a:ln>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32354668"/>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bwMode="gray"/>
        <p:txBody>
          <a:bodyPr/>
          <a:lstStyle/>
          <a:p>
            <a:r>
              <a:rPr lang="en-US" dirty="0">
                <a:sym typeface="Huawei Sans" panose="020C0503030203020204" pitchFamily="34" charset="0"/>
              </a:rPr>
              <a:t>(</a:t>
            </a:r>
            <a:r>
              <a:rPr lang="en-US" altLang="zh-CN" dirty="0">
                <a:sym typeface="Huawei Sans" panose="020C0503030203020204" pitchFamily="34" charset="0"/>
              </a:rPr>
              <a:t>Short-answer question)</a:t>
            </a:r>
            <a:r>
              <a:rPr lang="zh-CN" altLang="en-US" dirty="0">
                <a:sym typeface="Huawei Sans" panose="020C0503030203020204" pitchFamily="34" charset="0"/>
              </a:rPr>
              <a:t> </a:t>
            </a:r>
            <a:r>
              <a:rPr lang="en-US" dirty="0">
                <a:sym typeface="Huawei Sans" panose="020C0503030203020204" pitchFamily="34" charset="0"/>
              </a:rPr>
              <a:t>What are the core function packages of Huawei </a:t>
            </a:r>
            <a:r>
              <a:rPr lang="en-US" dirty="0" err="1">
                <a:sym typeface="Huawei Sans" panose="020C0503030203020204" pitchFamily="34" charset="0"/>
              </a:rPr>
              <a:t>iMaster</a:t>
            </a:r>
            <a:r>
              <a:rPr lang="en-US" dirty="0">
                <a:sym typeface="Huawei Sans" panose="020C0503030203020204" pitchFamily="34" charset="0"/>
              </a:rPr>
              <a:t> NCE service openness and programmability?</a:t>
            </a:r>
            <a:endParaRPr lang="en-US" altLang="zh-CN" dirty="0">
              <a:sym typeface="Huawei Sans" panose="020C0503030203020204" pitchFamily="34" charset="0"/>
            </a:endParaRPr>
          </a:p>
          <a:p>
            <a:r>
              <a:rPr lang="en-US" dirty="0">
                <a:sym typeface="Huawei Sans" panose="020C0503030203020204" pitchFamily="34" charset="0"/>
              </a:rPr>
              <a:t>(Multiple-answer question) Which of the following are included in a Specific Service Plugin (SSP) package? </a:t>
            </a:r>
            <a:r>
              <a:rPr lang="en-US" altLang="zh-CN" dirty="0"/>
              <a:t>(     )</a:t>
            </a:r>
          </a:p>
          <a:p>
            <a:pPr lvl="1"/>
            <a:r>
              <a:rPr lang="en-US" dirty="0">
                <a:sym typeface="Huawei Sans" panose="020C0503030203020204" pitchFamily="34" charset="0"/>
              </a:rPr>
              <a:t>Service YANG model</a:t>
            </a:r>
          </a:p>
          <a:p>
            <a:pPr lvl="1"/>
            <a:r>
              <a:rPr lang="en-US" dirty="0">
                <a:sym typeface="Huawei Sans" panose="020C0503030203020204" pitchFamily="34" charset="0"/>
              </a:rPr>
              <a:t>Device YANG model</a:t>
            </a:r>
          </a:p>
          <a:p>
            <a:pPr lvl="1"/>
            <a:r>
              <a:rPr lang="en-US" dirty="0">
                <a:sym typeface="Huawei Sans" panose="020C0503030203020204" pitchFamily="34" charset="0"/>
              </a:rPr>
              <a:t>Jinaji2 template</a:t>
            </a:r>
          </a:p>
          <a:p>
            <a:pPr lvl="1"/>
            <a:r>
              <a:rPr lang="en-US" dirty="0">
                <a:sym typeface="Huawei Sans" panose="020C0503030203020204" pitchFamily="34" charset="0"/>
              </a:rPr>
              <a:t>Python mapping script</a:t>
            </a:r>
          </a:p>
        </p:txBody>
      </p:sp>
    </p:spTree>
    <p:extLst>
      <p:ext uri="{BB962C8B-B14F-4D97-AF65-F5344CB8AC3E}">
        <p14:creationId xmlns:p14="http://schemas.microsoft.com/office/powerpoint/2010/main" val="2248894586"/>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quarter" idx="10"/>
          </p:nvPr>
        </p:nvSpPr>
        <p:spPr bwMode="gray"/>
        <p:txBody>
          <a:bodyPr/>
          <a:lstStyle/>
          <a:p>
            <a:r>
              <a:rPr lang="en-US" sz="2000" dirty="0">
                <a:sym typeface="Huawei Sans" panose="020C0503030203020204" pitchFamily="34" charset="0"/>
              </a:rPr>
              <a:t>Network service openness and programmability pave the way for development of the network industry. Enabling the capabilities of network service openness and programmability is the cornerstone of building an open network ecosystem.</a:t>
            </a:r>
            <a:endParaRPr lang="en-US" altLang="zh-CN" sz="2000" dirty="0">
              <a:sym typeface="Huawei Sans" panose="020C0503030203020204" pitchFamily="34" charset="0"/>
            </a:endParaRPr>
          </a:p>
          <a:p>
            <a:r>
              <a:rPr lang="en-US" sz="2000" dirty="0">
                <a:sym typeface="Huawei Sans" panose="020C0503030203020204" pitchFamily="34" charset="0"/>
              </a:rPr>
              <a:t>Huawei OPS is a practice offered by Huawei in this field. Users can compile SND and SSP packages to quickly interconnect new devices and construct new services.</a:t>
            </a:r>
            <a:endParaRPr lang="en-US" altLang="zh-CN" sz="2000" dirty="0">
              <a:sym typeface="Huawei Sans" panose="020C0503030203020204" pitchFamily="34" charset="0"/>
            </a:endParaRPr>
          </a:p>
          <a:p>
            <a:r>
              <a:rPr lang="en-US" sz="2000" dirty="0">
                <a:sym typeface="Huawei Sans" panose="020C0503030203020204" pitchFamily="34" charset="0"/>
              </a:rPr>
              <a:t>To learn this chapter, you need to have a good understanding of Python, NETCONF, YANG, and Jinja2.</a:t>
            </a:r>
            <a:endParaRPr lang="en-US" altLang="zh-CN" sz="2000" dirty="0">
              <a:sym typeface="Huawei Sans" panose="020C0503030203020204" pitchFamily="34" charset="0"/>
            </a:endParaRPr>
          </a:p>
        </p:txBody>
      </p:sp>
    </p:spTree>
    <p:extLst>
      <p:ext uri="{BB962C8B-B14F-4D97-AF65-F5344CB8AC3E}">
        <p14:creationId xmlns:p14="http://schemas.microsoft.com/office/powerpoint/2010/main" val="1829427053"/>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p:txBody>
          <a:bodyPr/>
          <a:lstStyle/>
          <a:p>
            <a:pPr marL="342900" indent="-342900">
              <a:buFont typeface="Wingdings" panose="05000000000000000000" pitchFamily="2" charset="2"/>
              <a:buChar char="l"/>
            </a:pPr>
            <a:r>
              <a:rPr lang="en-US" sz="1600" dirty="0">
                <a:sym typeface="Huawei Sans" panose="020C0503030203020204" pitchFamily="34" charset="0"/>
              </a:rPr>
              <a:t>Log in to the HUAWEI CLOUD developer community and click the Datacom Network Openness and Programmability tab to obtain related tools and documents.</a:t>
            </a:r>
          </a:p>
          <a:p>
            <a:pPr lvl="1"/>
            <a:r>
              <a:rPr lang="en-US" sz="1400" dirty="0">
                <a:sym typeface="Huawei Sans" panose="020C0503030203020204" pitchFamily="34" charset="0"/>
              </a:rPr>
              <a:t>https://developer.huaweicloud.com/resource/network.html#AOC</a:t>
            </a:r>
          </a:p>
          <a:p>
            <a:pPr marL="342900" indent="-342900">
              <a:buFont typeface="Wingdings" panose="05000000000000000000" pitchFamily="2" charset="2"/>
              <a:buChar char="l"/>
            </a:pPr>
            <a:r>
              <a:rPr lang="en-US" sz="1600" dirty="0">
                <a:sym typeface="Huawei Sans" panose="020C0503030203020204" pitchFamily="34" charset="0"/>
              </a:rPr>
              <a:t>Key documents:</a:t>
            </a:r>
          </a:p>
          <a:p>
            <a:pPr lvl="1"/>
            <a:r>
              <a:rPr lang="en-US" sz="1400" dirty="0">
                <a:sym typeface="Huawei Sans" panose="020C0503030203020204" pitchFamily="34" charset="0"/>
              </a:rPr>
              <a:t>Datacom Network Openness and Programmability Development Guide: This document describes the development process and methods of related driver packages, and provides guidance for developers to develop SND and SSP packages, load the packages to the system, and automatically generate configuration GUIs and NBIs.</a:t>
            </a:r>
            <a:endParaRPr lang="en-US" altLang="zh-CN" sz="1400" dirty="0">
              <a:sym typeface="Huawei Sans" panose="020C0503030203020204" pitchFamily="34" charset="0"/>
            </a:endParaRPr>
          </a:p>
          <a:p>
            <a:pPr lvl="1"/>
            <a:r>
              <a:rPr lang="en-US" sz="1400" dirty="0">
                <a:sym typeface="Huawei Sans" panose="020C0503030203020204" pitchFamily="34" charset="0"/>
              </a:rPr>
              <a:t>Datacom Network Openness and Programmability User Guide: This document describes operations related to the configuration GUIs and NBIs, and provides guidance for O&amp;M personnel to deliver device and service configurations.</a:t>
            </a:r>
            <a:endParaRPr lang="en-US" altLang="zh-CN" sz="1400" dirty="0">
              <a:sym typeface="Huawei Sans" panose="020C0503030203020204" pitchFamily="34" charset="0"/>
            </a:endParaRPr>
          </a:p>
        </p:txBody>
      </p:sp>
    </p:spTree>
    <p:extLst>
      <p:ext uri="{BB962C8B-B14F-4D97-AF65-F5344CB8AC3E}">
        <p14:creationId xmlns:p14="http://schemas.microsoft.com/office/powerpoint/2010/main" val="4128175083"/>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gray"/>
        <p:txBody>
          <a:bodyPr/>
          <a:lstStyle/>
          <a:p>
            <a:r>
              <a:rPr lang="en-US" dirty="0">
                <a:sym typeface="Huawei Sans" panose="020C0503030203020204" pitchFamily="34" charset="0"/>
              </a:rPr>
              <a:t>For more information about Jinja2, visit </a:t>
            </a:r>
            <a:r>
              <a:rPr lang="en-US" altLang="zh-CN" dirty="0">
                <a:sym typeface="Huawei Sans" panose="020C0503030203020204" pitchFamily="34" charset="0"/>
              </a:rPr>
              <a:t>the following website:</a:t>
            </a:r>
          </a:p>
          <a:p>
            <a:pPr lvl="1"/>
            <a:r>
              <a:rPr lang="en-US" dirty="0">
                <a:sym typeface="Huawei Sans" panose="020C0503030203020204" pitchFamily="34" charset="0"/>
              </a:rPr>
              <a:t>https://jinja.palletsprojects.com/en/2.11.x/</a:t>
            </a:r>
            <a:endParaRPr lang="en-US" altLang="zh-CN" dirty="0">
              <a:sym typeface="Huawei Sans" panose="020C0503030203020204" pitchFamily="34" charset="0"/>
            </a:endParaRPr>
          </a:p>
        </p:txBody>
      </p:sp>
    </p:spTree>
    <p:extLst>
      <p:ext uri="{BB962C8B-B14F-4D97-AF65-F5344CB8AC3E}">
        <p14:creationId xmlns:p14="http://schemas.microsoft.com/office/powerpoint/2010/main" val="1455398385"/>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56706131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gray"/>
        <p:txBody>
          <a:bodyPr/>
          <a:lstStyle/>
          <a:p>
            <a:r>
              <a:rPr lang="en-US" b="1" dirty="0">
                <a:sym typeface="Huawei Sans" panose="020C0503030203020204" pitchFamily="34" charset="0"/>
              </a:rPr>
              <a:t>Background</a:t>
            </a:r>
            <a:endParaRPr lang="en-US" altLang="zh-CN" b="1" dirty="0">
              <a:sym typeface="Huawei Sans" panose="020C0503030203020204" pitchFamily="34" charset="0"/>
            </a:endParaRPr>
          </a:p>
          <a:p>
            <a:r>
              <a:rPr lang="en-US" dirty="0">
                <a:solidFill>
                  <a:schemeClr val="bg1">
                    <a:lumMod val="50000"/>
                  </a:schemeClr>
                </a:solidFill>
                <a:sym typeface="Huawei Sans" panose="020C0503030203020204" pitchFamily="34" charset="0"/>
              </a:rPr>
              <a:t>Introduction to NCE Service Openness and Programmability</a:t>
            </a:r>
            <a:endParaRPr lang="en-US" altLang="zh-CN" dirty="0">
              <a:solidFill>
                <a:schemeClr val="bg1">
                  <a:lumMod val="50000"/>
                </a:schemeClr>
              </a:solidFill>
              <a:sym typeface="Huawei Sans" panose="020C0503030203020204" pitchFamily="34" charset="0"/>
            </a:endParaRPr>
          </a:p>
          <a:p>
            <a:r>
              <a:rPr lang="en-US" dirty="0">
                <a:solidFill>
                  <a:schemeClr val="bg1">
                    <a:lumMod val="50000"/>
                  </a:schemeClr>
                </a:solidFill>
                <a:sym typeface="Huawei Sans" panose="020C0503030203020204" pitchFamily="34" charset="0"/>
              </a:rPr>
              <a:t>Key Capabilities</a:t>
            </a:r>
            <a:endParaRPr lang="en-US" altLang="zh-CN" dirty="0">
              <a:solidFill>
                <a:schemeClr val="bg1">
                  <a:lumMod val="50000"/>
                </a:schemeClr>
              </a:solidFill>
              <a:sym typeface="Huawei Sans" panose="020C0503030203020204" pitchFamily="34" charset="0"/>
            </a:endParaRPr>
          </a:p>
          <a:p>
            <a:r>
              <a:rPr lang="en-US" dirty="0">
                <a:solidFill>
                  <a:schemeClr val="bg1">
                    <a:lumMod val="50000"/>
                  </a:schemeClr>
                </a:solidFill>
                <a:sym typeface="Huawei Sans" panose="020C0503030203020204" pitchFamily="34" charset="0"/>
              </a:rPr>
              <a:t>Related Concepts</a:t>
            </a:r>
            <a:endParaRPr lang="en-US" altLang="zh-CN" dirty="0">
              <a:solidFill>
                <a:schemeClr val="bg1">
                  <a:lumMod val="50000"/>
                </a:schemeClr>
              </a:solidFill>
              <a:sym typeface="Huawei Sans" panose="020C0503030203020204" pitchFamily="34" charset="0"/>
            </a:endParaRPr>
          </a:p>
          <a:p>
            <a:r>
              <a:rPr lang="en-US" dirty="0">
                <a:solidFill>
                  <a:schemeClr val="bg1">
                    <a:lumMod val="50000"/>
                  </a:schemeClr>
                </a:solidFill>
                <a:sym typeface="Huawei Sans" panose="020C0503030203020204" pitchFamily="34" charset="0"/>
              </a:rPr>
              <a:t>Practice Cases</a:t>
            </a:r>
          </a:p>
          <a:p>
            <a:endParaRPr lang="en-US" altLang="zh-CN" dirty="0">
              <a:sym typeface="Huawei Sans" panose="020C0503030203020204" pitchFamily="34" charset="0"/>
            </a:endParaRPr>
          </a:p>
        </p:txBody>
      </p:sp>
    </p:spTree>
    <p:extLst>
      <p:ext uri="{BB962C8B-B14F-4D97-AF65-F5344CB8AC3E}">
        <p14:creationId xmlns:p14="http://schemas.microsoft.com/office/powerpoint/2010/main" val="110209260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DA1640C-6425-4B93-AFAD-A8A70077B4D8}"/>
              </a:ext>
            </a:extLst>
          </p:cNvPr>
          <p:cNvSpPr>
            <a:spLocks noGrp="1"/>
          </p:cNvSpPr>
          <p:nvPr>
            <p:ph type="title"/>
          </p:nvPr>
        </p:nvSpPr>
        <p:spPr bwMode="gray"/>
        <p:txBody>
          <a:bodyPr/>
          <a:lstStyle/>
          <a:p>
            <a:r>
              <a:rPr lang="en-US">
                <a:sym typeface="Huawei Sans" panose="020C0503030203020204" pitchFamily="34" charset="0"/>
              </a:rPr>
              <a:t>Network O&amp;M Adjustment in the 5G/Cloud Era</a:t>
            </a:r>
            <a:endParaRPr lang="en-US" dirty="0">
              <a:sym typeface="Huawei Sans" panose="020C0503030203020204" pitchFamily="34" charset="0"/>
            </a:endParaRPr>
          </a:p>
        </p:txBody>
      </p:sp>
      <p:grpSp>
        <p:nvGrpSpPr>
          <p:cNvPr id="11" name="组合 10">
            <a:extLst>
              <a:ext uri="{FF2B5EF4-FFF2-40B4-BE49-F238E27FC236}">
                <a16:creationId xmlns:a16="http://schemas.microsoft.com/office/drawing/2014/main" id="{04727947-4170-40AB-B189-86F80ABB472C}"/>
              </a:ext>
            </a:extLst>
          </p:cNvPr>
          <p:cNvGrpSpPr/>
          <p:nvPr/>
        </p:nvGrpSpPr>
        <p:grpSpPr bwMode="gray">
          <a:xfrm>
            <a:off x="1375179" y="2284800"/>
            <a:ext cx="9615150" cy="2499916"/>
            <a:chOff x="1375179" y="2284800"/>
            <a:chExt cx="9615150" cy="2499916"/>
          </a:xfrm>
        </p:grpSpPr>
        <p:sp>
          <p:nvSpPr>
            <p:cNvPr id="6" name="文本框 5">
              <a:extLst>
                <a:ext uri="{FF2B5EF4-FFF2-40B4-BE49-F238E27FC236}">
                  <a16:creationId xmlns:a16="http://schemas.microsoft.com/office/drawing/2014/main" id="{E4460B82-75A2-410F-ACE5-6F45EEEF7159}"/>
                </a:ext>
              </a:extLst>
            </p:cNvPr>
            <p:cNvSpPr txBox="1"/>
            <p:nvPr/>
          </p:nvSpPr>
          <p:spPr bwMode="gray">
            <a:xfrm>
              <a:off x="4926942" y="4415384"/>
              <a:ext cx="2350815" cy="369332"/>
            </a:xfrm>
            <a:prstGeom prst="rect">
              <a:avLst/>
            </a:prstGeom>
            <a:noFill/>
          </p:spPr>
          <p:txBody>
            <a:bodyPr wrap="square" rtlCol="0">
              <a:noAutofit/>
            </a:bodyPr>
            <a:lstStyle/>
            <a:p>
              <a:pPr algn="ctr" fontAlgn="ctr"/>
              <a:r>
                <a:rPr lang="en-US" b="1" dirty="0">
                  <a:latin typeface="Huawei Sans" panose="020C0503030203020204" pitchFamily="34" charset="0"/>
                  <a:ea typeface="方正兰亭黑简体" panose="02000000000000000000" pitchFamily="2" charset="-122"/>
                  <a:sym typeface="Huawei Sans" panose="020C0503030203020204" pitchFamily="34" charset="0"/>
                </a:rPr>
                <a:t>Driven by service innovation</a:t>
              </a:r>
            </a:p>
          </p:txBody>
        </p:sp>
        <p:sp>
          <p:nvSpPr>
            <p:cNvPr id="7" name="文本框 6">
              <a:extLst>
                <a:ext uri="{FF2B5EF4-FFF2-40B4-BE49-F238E27FC236}">
                  <a16:creationId xmlns:a16="http://schemas.microsoft.com/office/drawing/2014/main" id="{26137750-781B-40BC-A5F8-4FC0B731C7E3}"/>
                </a:ext>
              </a:extLst>
            </p:cNvPr>
            <p:cNvSpPr txBox="1"/>
            <p:nvPr/>
          </p:nvSpPr>
          <p:spPr bwMode="gray">
            <a:xfrm>
              <a:off x="1375179" y="4415384"/>
              <a:ext cx="2583978" cy="369332"/>
            </a:xfrm>
            <a:prstGeom prst="rect">
              <a:avLst/>
            </a:prstGeom>
            <a:noFill/>
          </p:spPr>
          <p:txBody>
            <a:bodyPr wrap="square" rtlCol="0">
              <a:noAutofit/>
            </a:bodyPr>
            <a:lstStyle/>
            <a:p>
              <a:pPr algn="ctr" fontAlgn="ctr"/>
              <a:r>
                <a:rPr lang="en-US" b="1" dirty="0">
                  <a:latin typeface="Huawei Sans" panose="020C0503030203020204" pitchFamily="34" charset="0"/>
                  <a:ea typeface="方正兰亭黑简体" panose="02000000000000000000" pitchFamily="2" charset="-122"/>
                  <a:sym typeface="Huawei Sans" panose="020C0503030203020204" pitchFamily="34" charset="0"/>
                </a:rPr>
                <a:t>Driven by network transformation</a:t>
              </a:r>
            </a:p>
          </p:txBody>
        </p:sp>
        <p:sp>
          <p:nvSpPr>
            <p:cNvPr id="8" name="文本框 7">
              <a:extLst>
                <a:ext uri="{FF2B5EF4-FFF2-40B4-BE49-F238E27FC236}">
                  <a16:creationId xmlns:a16="http://schemas.microsoft.com/office/drawing/2014/main" id="{EC6F956A-5257-4D7B-8CFF-128066327407}"/>
                </a:ext>
              </a:extLst>
            </p:cNvPr>
            <p:cNvSpPr txBox="1"/>
            <p:nvPr/>
          </p:nvSpPr>
          <p:spPr bwMode="gray">
            <a:xfrm>
              <a:off x="7984546" y="4415384"/>
              <a:ext cx="3005783" cy="369332"/>
            </a:xfrm>
            <a:prstGeom prst="rect">
              <a:avLst/>
            </a:prstGeom>
            <a:noFill/>
          </p:spPr>
          <p:txBody>
            <a:bodyPr wrap="square" rtlCol="0">
              <a:noAutofit/>
            </a:bodyPr>
            <a:lstStyle/>
            <a:p>
              <a:pPr algn="ctr" fontAlgn="ctr"/>
              <a:r>
                <a:rPr lang="en-US" b="1" dirty="0">
                  <a:latin typeface="Huawei Sans" panose="020C0503030203020204" pitchFamily="34" charset="0"/>
                  <a:ea typeface="方正兰亭黑简体" panose="02000000000000000000" pitchFamily="2" charset="-122"/>
                  <a:sym typeface="Huawei Sans" panose="020C0503030203020204" pitchFamily="34" charset="0"/>
                </a:rPr>
                <a:t>Driven by customization requirements</a:t>
              </a:r>
            </a:p>
          </p:txBody>
        </p:sp>
        <p:grpSp>
          <p:nvGrpSpPr>
            <p:cNvPr id="4" name="组合 3">
              <a:extLst>
                <a:ext uri="{FF2B5EF4-FFF2-40B4-BE49-F238E27FC236}">
                  <a16:creationId xmlns:a16="http://schemas.microsoft.com/office/drawing/2014/main" id="{AF2C1B26-DFBC-4BD5-945A-391C42BCB570}"/>
                </a:ext>
              </a:extLst>
            </p:cNvPr>
            <p:cNvGrpSpPr/>
            <p:nvPr/>
          </p:nvGrpSpPr>
          <p:grpSpPr bwMode="gray">
            <a:xfrm>
              <a:off x="1791491" y="2284800"/>
              <a:ext cx="1751354" cy="1751354"/>
              <a:chOff x="1808742" y="2284800"/>
              <a:chExt cx="1751354" cy="1751354"/>
            </a:xfrm>
          </p:grpSpPr>
          <p:sp>
            <p:nvSpPr>
              <p:cNvPr id="21" name="椭圆 20">
                <a:extLst>
                  <a:ext uri="{FF2B5EF4-FFF2-40B4-BE49-F238E27FC236}">
                    <a16:creationId xmlns:a16="http://schemas.microsoft.com/office/drawing/2014/main" id="{AB26E50E-FC3B-4EAF-AAB0-FFD1FAA52C87}"/>
                  </a:ext>
                </a:extLst>
              </p:cNvPr>
              <p:cNvSpPr/>
              <p:nvPr/>
            </p:nvSpPr>
            <p:spPr bwMode="gray">
              <a:xfrm>
                <a:off x="1808742" y="2284800"/>
                <a:ext cx="1751354" cy="1751354"/>
              </a:xfrm>
              <a:prstGeom prst="ellipse">
                <a:avLst/>
              </a:prstGeom>
              <a:solidFill>
                <a:srgbClr val="30B5C5"/>
              </a:solidFill>
              <a:ln w="12700" cap="flat" cmpd="sng" algn="ctr">
                <a:noFill/>
                <a:prstDash val="solid"/>
                <a:miter lim="800000"/>
              </a:ln>
              <a:effectLst/>
            </p:spPr>
            <p:txBody>
              <a:bodyPr rtlCol="0" anchor="ctr"/>
              <a:lstStyle/>
              <a:p>
                <a:pPr algn="ctr" defTabSz="914400"/>
                <a:endParaRPr kumimoji="1" lang="en-US" altLang="zh-CN" sz="1799" kern="0" dirty="0">
                  <a:solidFill>
                    <a:prstClr val="white"/>
                  </a:solidFill>
                  <a:latin typeface="Huawei Sans"/>
                  <a:ea typeface="方正兰亭黑简体"/>
                  <a:sym typeface="Huawei Sans" panose="020C0503030203020204" pitchFamily="34" charset="0"/>
                </a:endParaRPr>
              </a:p>
            </p:txBody>
          </p:sp>
          <p:pic>
            <p:nvPicPr>
              <p:cNvPr id="24" name="图片 23">
                <a:extLst>
                  <a:ext uri="{FF2B5EF4-FFF2-40B4-BE49-F238E27FC236}">
                    <a16:creationId xmlns:a16="http://schemas.microsoft.com/office/drawing/2014/main" id="{4E50F755-950C-465E-8DB9-6C79B31DDA2C}"/>
                  </a:ext>
                </a:extLst>
              </p:cNvPr>
              <p:cNvPicPr>
                <a:picLocks noChangeAspect="1"/>
              </p:cNvPicPr>
              <p:nvPr/>
            </p:nvPicPr>
            <p:blipFill>
              <a:blip r:embed="rId3">
                <a:lum bright="70000" contrast="-70000"/>
                <a:extLst>
                  <a:ext uri="{28A0092B-C50C-407E-A947-70E740481C1C}">
                    <a14:useLocalDpi xmlns:a14="http://schemas.microsoft.com/office/drawing/2010/main" val="0"/>
                  </a:ext>
                </a:extLst>
              </a:blip>
              <a:stretch>
                <a:fillRect/>
              </a:stretch>
            </p:blipFill>
            <p:spPr bwMode="gray">
              <a:xfrm>
                <a:off x="2196722" y="2672780"/>
                <a:ext cx="975394" cy="975394"/>
              </a:xfrm>
              <a:prstGeom prst="rect">
                <a:avLst/>
              </a:prstGeom>
            </p:spPr>
          </p:pic>
        </p:grpSp>
        <p:grpSp>
          <p:nvGrpSpPr>
            <p:cNvPr id="5" name="组合 4">
              <a:extLst>
                <a:ext uri="{FF2B5EF4-FFF2-40B4-BE49-F238E27FC236}">
                  <a16:creationId xmlns:a16="http://schemas.microsoft.com/office/drawing/2014/main" id="{1921A50E-D70A-42CA-8476-08446B788AFC}"/>
                </a:ext>
              </a:extLst>
            </p:cNvPr>
            <p:cNvGrpSpPr/>
            <p:nvPr/>
          </p:nvGrpSpPr>
          <p:grpSpPr bwMode="gray">
            <a:xfrm>
              <a:off x="5201625" y="2284800"/>
              <a:ext cx="1751354" cy="1751354"/>
              <a:chOff x="5252032" y="2284800"/>
              <a:chExt cx="1751354" cy="1751354"/>
            </a:xfrm>
          </p:grpSpPr>
          <p:sp>
            <p:nvSpPr>
              <p:cNvPr id="22" name="椭圆 21">
                <a:extLst>
                  <a:ext uri="{FF2B5EF4-FFF2-40B4-BE49-F238E27FC236}">
                    <a16:creationId xmlns:a16="http://schemas.microsoft.com/office/drawing/2014/main" id="{F503B68C-F4FD-4774-9619-7F69F4366DC1}"/>
                  </a:ext>
                </a:extLst>
              </p:cNvPr>
              <p:cNvSpPr/>
              <p:nvPr/>
            </p:nvSpPr>
            <p:spPr bwMode="gray">
              <a:xfrm>
                <a:off x="5252032" y="2284800"/>
                <a:ext cx="1751354" cy="1751354"/>
              </a:xfrm>
              <a:prstGeom prst="ellipse">
                <a:avLst/>
              </a:prstGeom>
              <a:solidFill>
                <a:srgbClr val="30B5C5"/>
              </a:solidFill>
              <a:ln w="12700" cap="flat" cmpd="sng" algn="ctr">
                <a:noFill/>
                <a:prstDash val="solid"/>
                <a:miter lim="800000"/>
              </a:ln>
              <a:effectLst/>
            </p:spPr>
            <p:txBody>
              <a:bodyPr rtlCol="0" anchor="ctr"/>
              <a:lstStyle/>
              <a:p>
                <a:pPr algn="ctr" defTabSz="914400"/>
                <a:endParaRPr kumimoji="1" lang="en-US" altLang="zh-CN" sz="1799" kern="0" dirty="0">
                  <a:solidFill>
                    <a:prstClr val="white"/>
                  </a:solidFill>
                  <a:latin typeface="Huawei Sans"/>
                  <a:ea typeface="方正兰亭黑简体"/>
                  <a:sym typeface="Huawei Sans" panose="020C0503030203020204" pitchFamily="34" charset="0"/>
                </a:endParaRPr>
              </a:p>
            </p:txBody>
          </p:sp>
          <p:pic>
            <p:nvPicPr>
              <p:cNvPr id="25" name="图片 24">
                <a:extLst>
                  <a:ext uri="{FF2B5EF4-FFF2-40B4-BE49-F238E27FC236}">
                    <a16:creationId xmlns:a16="http://schemas.microsoft.com/office/drawing/2014/main" id="{121DA540-5C72-460C-8B93-239D395DF743}"/>
                  </a:ext>
                </a:extLst>
              </p:cNvPr>
              <p:cNvPicPr>
                <a:picLocks noChangeAspect="1"/>
              </p:cNvPicPr>
              <p:nvPr/>
            </p:nvPicPr>
            <p:blipFill>
              <a:blip r:embed="rId4">
                <a:lum bright="70000" contrast="-70000"/>
                <a:extLst>
                  <a:ext uri="{28A0092B-C50C-407E-A947-70E740481C1C}">
                    <a14:useLocalDpi xmlns:a14="http://schemas.microsoft.com/office/drawing/2010/main" val="0"/>
                  </a:ext>
                </a:extLst>
              </a:blip>
              <a:stretch>
                <a:fillRect/>
              </a:stretch>
            </p:blipFill>
            <p:spPr bwMode="gray">
              <a:xfrm>
                <a:off x="5621401" y="2745305"/>
                <a:ext cx="1012617" cy="830344"/>
              </a:xfrm>
              <a:prstGeom prst="rect">
                <a:avLst/>
              </a:prstGeom>
            </p:spPr>
          </p:pic>
        </p:grpSp>
        <p:grpSp>
          <p:nvGrpSpPr>
            <p:cNvPr id="9" name="组合 8">
              <a:extLst>
                <a:ext uri="{FF2B5EF4-FFF2-40B4-BE49-F238E27FC236}">
                  <a16:creationId xmlns:a16="http://schemas.microsoft.com/office/drawing/2014/main" id="{FC058F83-8A1A-47E4-B71E-CBDA5A24FC7E}"/>
                </a:ext>
              </a:extLst>
            </p:cNvPr>
            <p:cNvGrpSpPr/>
            <p:nvPr/>
          </p:nvGrpSpPr>
          <p:grpSpPr bwMode="gray">
            <a:xfrm>
              <a:off x="8611760" y="2284800"/>
              <a:ext cx="1751354" cy="1751354"/>
              <a:chOff x="8695322" y="2284800"/>
              <a:chExt cx="1751354" cy="1751354"/>
            </a:xfrm>
          </p:grpSpPr>
          <p:sp>
            <p:nvSpPr>
              <p:cNvPr id="23" name="椭圆 22">
                <a:extLst>
                  <a:ext uri="{FF2B5EF4-FFF2-40B4-BE49-F238E27FC236}">
                    <a16:creationId xmlns:a16="http://schemas.microsoft.com/office/drawing/2014/main" id="{9E01A6FA-6283-44CB-876E-CE6770EA0B28}"/>
                  </a:ext>
                </a:extLst>
              </p:cNvPr>
              <p:cNvSpPr/>
              <p:nvPr/>
            </p:nvSpPr>
            <p:spPr bwMode="gray">
              <a:xfrm>
                <a:off x="8695322" y="2284800"/>
                <a:ext cx="1751354" cy="1751354"/>
              </a:xfrm>
              <a:prstGeom prst="ellipse">
                <a:avLst/>
              </a:prstGeom>
              <a:solidFill>
                <a:srgbClr val="30B5C5"/>
              </a:solidFill>
              <a:ln w="12700" cap="flat" cmpd="sng" algn="ctr">
                <a:noFill/>
                <a:prstDash val="solid"/>
                <a:miter lim="800000"/>
              </a:ln>
              <a:effectLst/>
            </p:spPr>
            <p:txBody>
              <a:bodyPr rtlCol="0" anchor="ctr"/>
              <a:lstStyle/>
              <a:p>
                <a:pPr algn="ctr" defTabSz="914400"/>
                <a:endParaRPr kumimoji="1" lang="en-US" altLang="zh-CN" sz="1799" kern="0" dirty="0">
                  <a:solidFill>
                    <a:prstClr val="white"/>
                  </a:solidFill>
                  <a:latin typeface="Huawei Sans"/>
                  <a:ea typeface="方正兰亭黑简体"/>
                  <a:sym typeface="Huawei Sans" panose="020C0503030203020204" pitchFamily="34" charset="0"/>
                </a:endParaRPr>
              </a:p>
            </p:txBody>
          </p:sp>
          <p:pic>
            <p:nvPicPr>
              <p:cNvPr id="26" name="图片 25">
                <a:extLst>
                  <a:ext uri="{FF2B5EF4-FFF2-40B4-BE49-F238E27FC236}">
                    <a16:creationId xmlns:a16="http://schemas.microsoft.com/office/drawing/2014/main" id="{34DB507C-0E48-422F-AAAD-C6F08F2DF904}"/>
                  </a:ext>
                </a:extLst>
              </p:cNvPr>
              <p:cNvPicPr>
                <a:picLocks noChangeAspect="1"/>
              </p:cNvPicPr>
              <p:nvPr/>
            </p:nvPicPr>
            <p:blipFill>
              <a:blip r:embed="rId5">
                <a:lum bright="70000" contrast="-70000"/>
                <a:extLst>
                  <a:ext uri="{28A0092B-C50C-407E-A947-70E740481C1C}">
                    <a14:useLocalDpi xmlns:a14="http://schemas.microsoft.com/office/drawing/2010/main" val="0"/>
                  </a:ext>
                </a:extLst>
              </a:blip>
              <a:stretch>
                <a:fillRect/>
              </a:stretch>
            </p:blipFill>
            <p:spPr bwMode="gray">
              <a:xfrm>
                <a:off x="9102230" y="2722960"/>
                <a:ext cx="937538" cy="875035"/>
              </a:xfrm>
              <a:prstGeom prst="rect">
                <a:avLst/>
              </a:prstGeom>
            </p:spPr>
          </p:pic>
        </p:grpSp>
      </p:grpSp>
    </p:spTree>
    <p:extLst>
      <p:ext uri="{BB962C8B-B14F-4D97-AF65-F5344CB8AC3E}">
        <p14:creationId xmlns:p14="http://schemas.microsoft.com/office/powerpoint/2010/main" val="64364431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75009527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a:extLst>
              <a:ext uri="{FF2B5EF4-FFF2-40B4-BE49-F238E27FC236}">
                <a16:creationId xmlns:a16="http://schemas.microsoft.com/office/drawing/2014/main" id="{D4637036-2672-4160-ACFA-57E3DA32F3D2}"/>
              </a:ext>
            </a:extLst>
          </p:cNvPr>
          <p:cNvSpPr>
            <a:spLocks noGrp="1"/>
          </p:cNvSpPr>
          <p:nvPr>
            <p:ph type="title"/>
          </p:nvPr>
        </p:nvSpPr>
        <p:spPr bwMode="gray"/>
        <p:txBody>
          <a:bodyPr/>
          <a:lstStyle/>
          <a:p>
            <a:r>
              <a:rPr lang="en-US">
                <a:sym typeface="Huawei Sans" panose="020C0503030203020204" pitchFamily="34" charset="0"/>
              </a:rPr>
              <a:t>Evolution from CLI to Full Automation</a:t>
            </a:r>
            <a:endParaRPr lang="en-US" dirty="0">
              <a:sym typeface="Huawei Sans" panose="020C0503030203020204" pitchFamily="34" charset="0"/>
            </a:endParaRPr>
          </a:p>
        </p:txBody>
      </p:sp>
      <p:sp>
        <p:nvSpPr>
          <p:cNvPr id="85" name="半闭框 84">
            <a:extLst>
              <a:ext uri="{FF2B5EF4-FFF2-40B4-BE49-F238E27FC236}">
                <a16:creationId xmlns:a16="http://schemas.microsoft.com/office/drawing/2014/main" id="{1708C5B2-6DA3-40A7-B871-73421B336BC7}"/>
              </a:ext>
            </a:extLst>
          </p:cNvPr>
          <p:cNvSpPr/>
          <p:nvPr/>
        </p:nvSpPr>
        <p:spPr bwMode="gray">
          <a:xfrm rot="10800000">
            <a:off x="594880" y="3192736"/>
            <a:ext cx="3902157" cy="677643"/>
          </a:xfrm>
          <a:prstGeom prst="halfFrame">
            <a:avLst>
              <a:gd name="adj1" fmla="val 9860"/>
              <a:gd name="adj2" fmla="val 9296"/>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solidFill>
                <a:prstClr val="black"/>
              </a:solidFill>
              <a:sym typeface="Huawei Sans" panose="020C0503030203020204" pitchFamily="34" charset="0"/>
            </a:endParaRPr>
          </a:p>
        </p:txBody>
      </p:sp>
      <p:sp>
        <p:nvSpPr>
          <p:cNvPr id="86" name="文本框 85">
            <a:extLst>
              <a:ext uri="{FF2B5EF4-FFF2-40B4-BE49-F238E27FC236}">
                <a16:creationId xmlns:a16="http://schemas.microsoft.com/office/drawing/2014/main" id="{FDEEFEFD-D768-4AFE-963D-94ECB2FEC828}"/>
              </a:ext>
            </a:extLst>
          </p:cNvPr>
          <p:cNvSpPr txBox="1"/>
          <p:nvPr/>
        </p:nvSpPr>
        <p:spPr bwMode="gray">
          <a:xfrm>
            <a:off x="786338" y="3374086"/>
            <a:ext cx="3314774" cy="307777"/>
          </a:xfrm>
          <a:prstGeom prst="rect">
            <a:avLst/>
          </a:prstGeom>
          <a:noFill/>
        </p:spPr>
        <p:txBody>
          <a:bodyPr wrap="square" rtlCol="0">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Traditional device adaptation mode</a:t>
            </a:r>
          </a:p>
        </p:txBody>
      </p:sp>
      <p:sp>
        <p:nvSpPr>
          <p:cNvPr id="87" name="文本框 86">
            <a:extLst>
              <a:ext uri="{FF2B5EF4-FFF2-40B4-BE49-F238E27FC236}">
                <a16:creationId xmlns:a16="http://schemas.microsoft.com/office/drawing/2014/main" id="{6A7D3CCF-647C-4864-9883-E8173DBB61CF}"/>
              </a:ext>
            </a:extLst>
          </p:cNvPr>
          <p:cNvSpPr txBox="1"/>
          <p:nvPr/>
        </p:nvSpPr>
        <p:spPr bwMode="gray">
          <a:xfrm>
            <a:off x="4658640" y="3437187"/>
            <a:ext cx="3209155" cy="1754326"/>
          </a:xfrm>
          <a:prstGeom prst="rect">
            <a:avLst/>
          </a:prstGeom>
          <a:noFill/>
        </p:spPr>
        <p:txBody>
          <a:bodyPr wrap="square" rtlCol="0">
            <a:noAutofit/>
          </a:bodyPr>
          <a:lstStyle/>
          <a:p>
            <a:pPr marL="342900" marR="0" lvl="0" indent="-342900" defTabSz="914400" eaLnBrk="1" fontAlgn="ctr" latinLnBrk="0" hangingPunct="1">
              <a:spcBef>
                <a:spcPts val="0"/>
              </a:spcBef>
              <a:spcAft>
                <a:spcPts val="0"/>
              </a:spcAft>
              <a:buClrTx/>
              <a:buSzTx/>
              <a:buFont typeface="微软雅黑" panose="020B0503020204020204" pitchFamily="34" charset="-122"/>
              <a:buChar char="#"/>
              <a:tabLst/>
              <a:defRPr/>
            </a:pPr>
            <a:r>
              <a:rPr kumimoji="0" lang="en-US" sz="1200" b="0" i="0" u="none" strike="noStrike" kern="0" cap="none" spc="0" normalizeH="0" baseline="0" noProof="0" dirty="0">
                <a:ln>
                  <a:noFill/>
                </a:ln>
                <a:effectLst/>
                <a:uLnTx/>
                <a:uFillTx/>
                <a:latin typeface="Huawei Sans" panose="020C0503030203020204" pitchFamily="34" charset="0"/>
                <a:ea typeface="方正兰亭黑简体" panose="02000000000000000000" pitchFamily="2" charset="-122"/>
                <a:sym typeface="Huawei Sans" panose="020C0503030203020204" pitchFamily="34" charset="0"/>
              </a:rPr>
              <a:t>Centralized management is implemented, and network automation objects are changed from one-to-many to one-to-one.</a:t>
            </a:r>
            <a:endParaRPr kumimoji="0" lang="en-US" altLang="zh-CN" sz="1200" b="0" i="0" u="none" strike="noStrike" kern="0" cap="none" spc="0" normalizeH="0" baseline="0" noProof="0" dirty="0">
              <a:ln>
                <a:noFill/>
              </a:ln>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a:p>
            <a:pPr marL="342900" marR="0" lvl="0" indent="-342900" defTabSz="914400" eaLnBrk="1" fontAlgn="ctr" latinLnBrk="0" hangingPunct="1">
              <a:spcBef>
                <a:spcPts val="0"/>
              </a:spcBef>
              <a:spcAft>
                <a:spcPts val="0"/>
              </a:spcAft>
              <a:buClrTx/>
              <a:buSzTx/>
              <a:buFont typeface="微软雅黑" panose="020B0503020204020204" pitchFamily="34" charset="-122"/>
              <a:buChar char="#"/>
              <a:tabLst/>
              <a:defRPr/>
            </a:pPr>
            <a:r>
              <a:rPr kumimoji="0" lang="en-US" sz="1200" b="1" i="0" u="none" strike="noStrike" kern="0" cap="none" spc="0" normalizeH="0" baseline="0" noProof="0" dirty="0">
                <a:ln>
                  <a:noFill/>
                </a:ln>
                <a:effectLst/>
                <a:uLnTx/>
                <a:uFillTx/>
                <a:latin typeface="Huawei Sans" panose="020C0503030203020204" pitchFamily="34" charset="0"/>
                <a:ea typeface="方正兰亭黑简体" panose="02000000000000000000" pitchFamily="2" charset="-122"/>
                <a:sym typeface="Huawei Sans" panose="020C0503030203020204" pitchFamily="34" charset="0"/>
              </a:rPr>
              <a:t>Application programming interfaces (APIs) on the control plane are used to indirectly control network devices</a:t>
            </a:r>
            <a:r>
              <a:rPr kumimoji="0" lang="en-US" sz="1200" b="0" i="0" u="none" strike="noStrike" kern="0" cap="none" spc="0" normalizeH="0" baseline="0" noProof="0" dirty="0">
                <a:ln>
                  <a:noFill/>
                </a:ln>
                <a:effectLst/>
                <a:uLnTx/>
                <a:uFillTx/>
                <a:latin typeface="Huawei Sans" panose="020C0503030203020204" pitchFamily="34" charset="0"/>
                <a:ea typeface="方正兰亭黑简体" panose="02000000000000000000" pitchFamily="2" charset="-122"/>
                <a:sym typeface="Huawei Sans" panose="020C0503030203020204" pitchFamily="34" charset="0"/>
              </a:rPr>
              <a:t>, laying a foundation for network automation.</a:t>
            </a:r>
          </a:p>
        </p:txBody>
      </p:sp>
      <p:sp>
        <p:nvSpPr>
          <p:cNvPr id="88" name="文本框 87">
            <a:extLst>
              <a:ext uri="{FF2B5EF4-FFF2-40B4-BE49-F238E27FC236}">
                <a16:creationId xmlns:a16="http://schemas.microsoft.com/office/drawing/2014/main" id="{0FB4D3EE-7FE8-4293-990E-97B933C529BE}"/>
              </a:ext>
            </a:extLst>
          </p:cNvPr>
          <p:cNvSpPr txBox="1"/>
          <p:nvPr/>
        </p:nvSpPr>
        <p:spPr bwMode="gray">
          <a:xfrm>
            <a:off x="8070823" y="2612126"/>
            <a:ext cx="3554994" cy="1938992"/>
          </a:xfrm>
          <a:prstGeom prst="rect">
            <a:avLst/>
          </a:prstGeom>
          <a:noFill/>
        </p:spPr>
        <p:txBody>
          <a:bodyPr wrap="square" rtlCol="0">
            <a:noAutofit/>
          </a:bodyPr>
          <a:lstStyle/>
          <a:p>
            <a:pPr marL="342900" marR="0" lvl="0" indent="-342900" defTabSz="914400" eaLnBrk="1" fontAlgn="ctr" latinLnBrk="0" hangingPunct="1">
              <a:spcBef>
                <a:spcPts val="0"/>
              </a:spcBef>
              <a:spcAft>
                <a:spcPts val="0"/>
              </a:spcAft>
              <a:buClrTx/>
              <a:buSzTx/>
              <a:buFont typeface="微软雅黑" panose="020B0503020204020204" pitchFamily="34" charset="-122"/>
              <a:buChar char="#"/>
              <a:tabLst/>
              <a:defRPr/>
            </a:pPr>
            <a:r>
              <a:rPr kumimoji="0" lang="en-US" sz="1200" b="1" i="0" u="none" strike="noStrike" kern="0" cap="none" spc="0" normalizeH="0" baseline="0" noProof="0" dirty="0">
                <a:ln>
                  <a:noFill/>
                </a:ln>
                <a:effectLst/>
                <a:uLnTx/>
                <a:uFillTx/>
                <a:latin typeface="Huawei Sans" panose="020C0503030203020204" pitchFamily="34" charset="0"/>
                <a:ea typeface="方正兰亭黑简体" panose="02000000000000000000" pitchFamily="2" charset="-122"/>
                <a:sym typeface="Huawei Sans" panose="020C0503030203020204" pitchFamily="34" charset="0"/>
              </a:rPr>
              <a:t>A set of industry-standard models are built to describe managed devices</a:t>
            </a:r>
            <a:r>
              <a:rPr kumimoji="0" lang="en-US" sz="1200" b="0" i="0" u="none" strike="noStrike" kern="0" cap="none" spc="0" normalizeH="0" baseline="0" noProof="0" dirty="0">
                <a:ln>
                  <a:noFill/>
                </a:ln>
                <a:effectLst/>
                <a:uLnTx/>
                <a:uFillTx/>
                <a:latin typeface="Huawei Sans" panose="020C0503030203020204" pitchFamily="34" charset="0"/>
                <a:ea typeface="方正兰亭黑简体" panose="02000000000000000000" pitchFamily="2" charset="-122"/>
                <a:sym typeface="Huawei Sans" panose="020C0503030203020204" pitchFamily="34" charset="0"/>
              </a:rPr>
              <a:t>, and network configurations are automated with the APIs generated based on these models.</a:t>
            </a:r>
            <a:endParaRPr kumimoji="0" lang="en-US" altLang="zh-CN" sz="1200" b="0" i="0" u="none" strike="noStrike" kern="0" cap="none" spc="0" normalizeH="0" baseline="0" noProof="0" dirty="0">
              <a:ln>
                <a:noFill/>
              </a:ln>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a:p>
            <a:pPr marL="342900" marR="0" lvl="0" indent="-342900" defTabSz="914400" eaLnBrk="1" fontAlgn="ctr" latinLnBrk="0" hangingPunct="1">
              <a:spcBef>
                <a:spcPts val="0"/>
              </a:spcBef>
              <a:spcAft>
                <a:spcPts val="0"/>
              </a:spcAft>
              <a:buClrTx/>
              <a:buSzTx/>
              <a:buFont typeface="微软雅黑" panose="020B0503020204020204" pitchFamily="34" charset="-122"/>
              <a:buChar char="#"/>
              <a:tabLst/>
              <a:defRPr/>
            </a:pPr>
            <a:r>
              <a:rPr kumimoji="0" lang="en-US" sz="1200" b="0" i="0" u="none" strike="noStrike" kern="0" cap="none" spc="0" normalizeH="0" baseline="0" noProof="0" dirty="0">
                <a:ln>
                  <a:noFill/>
                </a:ln>
                <a:effectLst/>
                <a:uLnTx/>
                <a:uFillTx/>
                <a:latin typeface="Huawei Sans" panose="020C0503030203020204" pitchFamily="34" charset="0"/>
                <a:ea typeface="方正兰亭黑简体" panose="02000000000000000000" pitchFamily="2" charset="-122"/>
                <a:sym typeface="Huawei Sans" panose="020C0503030203020204" pitchFamily="34" charset="0"/>
              </a:rPr>
              <a:t>Model-based APIs are used to quickly manage and detect networkwide devices and automatically deliver services.</a:t>
            </a:r>
            <a:endParaRPr kumimoji="0" lang="en-US" altLang="zh-CN" sz="1200" b="0" i="0" u="none" strike="noStrike" kern="0" cap="none" spc="0" normalizeH="0" baseline="0" noProof="0" dirty="0">
              <a:ln>
                <a:noFill/>
              </a:ln>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a:p>
            <a:pPr marL="342900" marR="0" lvl="0" indent="-342900" defTabSz="914400" eaLnBrk="1" fontAlgn="ctr" latinLnBrk="0" hangingPunct="1">
              <a:spcBef>
                <a:spcPts val="0"/>
              </a:spcBef>
              <a:spcAft>
                <a:spcPts val="0"/>
              </a:spcAft>
              <a:buClrTx/>
              <a:buSzTx/>
              <a:buFont typeface="微软雅黑" panose="020B0503020204020204" pitchFamily="34" charset="-122"/>
              <a:buChar char="#"/>
              <a:tabLst/>
              <a:defRPr/>
            </a:pPr>
            <a:r>
              <a:rPr kumimoji="0" lang="en-US" sz="1200" b="1" i="0" u="none" strike="noStrike" kern="0" cap="none" spc="0" normalizeH="0" baseline="0" noProof="0" dirty="0">
                <a:ln>
                  <a:noFill/>
                </a:ln>
                <a:effectLst/>
                <a:uLnTx/>
                <a:uFillTx/>
                <a:latin typeface="Huawei Sans" panose="020C0503030203020204" pitchFamily="34" charset="0"/>
                <a:ea typeface="方正兰亭黑简体" panose="02000000000000000000" pitchFamily="2" charset="-122"/>
                <a:sym typeface="Huawei Sans" panose="020C0503030203020204" pitchFamily="34" charset="0"/>
              </a:rPr>
              <a:t>Model-based APIs are used to perform self-programming </a:t>
            </a:r>
            <a:r>
              <a:rPr kumimoji="0" lang="en-US" sz="1200" b="0" i="0" u="none" strike="noStrike" kern="0" cap="none" spc="0" normalizeH="0" baseline="0" noProof="0" dirty="0">
                <a:ln>
                  <a:noFill/>
                </a:ln>
                <a:effectLst/>
                <a:uLnTx/>
                <a:uFillTx/>
                <a:latin typeface="Huawei Sans" panose="020C0503030203020204" pitchFamily="34" charset="0"/>
                <a:ea typeface="方正兰亭黑简体" panose="02000000000000000000" pitchFamily="2" charset="-122"/>
                <a:sym typeface="Huawei Sans" panose="020C0503030203020204" pitchFamily="34" charset="0"/>
              </a:rPr>
              <a:t>and build a tool chain, realizing intent-driven networks.</a:t>
            </a:r>
          </a:p>
        </p:txBody>
      </p:sp>
      <p:sp>
        <p:nvSpPr>
          <p:cNvPr id="89" name="文本框 88">
            <a:extLst>
              <a:ext uri="{FF2B5EF4-FFF2-40B4-BE49-F238E27FC236}">
                <a16:creationId xmlns:a16="http://schemas.microsoft.com/office/drawing/2014/main" id="{DEE34417-CDD8-44BE-BCBB-EBA0E9B86133}"/>
              </a:ext>
            </a:extLst>
          </p:cNvPr>
          <p:cNvSpPr txBox="1"/>
          <p:nvPr/>
        </p:nvSpPr>
        <p:spPr bwMode="gray">
          <a:xfrm>
            <a:off x="555937" y="3920741"/>
            <a:ext cx="3996855" cy="1569660"/>
          </a:xfrm>
          <a:prstGeom prst="rect">
            <a:avLst/>
          </a:prstGeom>
          <a:noFill/>
        </p:spPr>
        <p:txBody>
          <a:bodyPr wrap="square" rtlCol="0">
            <a:noAutofit/>
          </a:bodyPr>
          <a:lstStyle/>
          <a:p>
            <a:pPr marL="342900" marR="0" lvl="0" indent="-342900" defTabSz="914400" eaLnBrk="1" fontAlgn="ctr" latinLnBrk="0" hangingPunct="1">
              <a:spcBef>
                <a:spcPts val="0"/>
              </a:spcBef>
              <a:spcAft>
                <a:spcPts val="0"/>
              </a:spcAft>
              <a:buClrTx/>
              <a:buSzTx/>
              <a:buFont typeface="微软雅黑" panose="020B0503020204020204" pitchFamily="34" charset="-122"/>
              <a:buChar char="#"/>
              <a:tabLst/>
              <a:defRPr/>
            </a:pPr>
            <a:r>
              <a:rPr kumimoji="0" lang="en-US" sz="1200" b="0" i="0" u="none" strike="noStrike" kern="0" cap="none" spc="0" normalizeH="0" baseline="0" noProof="0" dirty="0">
                <a:ln>
                  <a:noFill/>
                </a:ln>
                <a:effectLst/>
                <a:uLnTx/>
                <a:uFillTx/>
                <a:latin typeface="Huawei Sans" panose="020C0503030203020204" pitchFamily="34" charset="0"/>
                <a:ea typeface="方正兰亭黑简体" panose="02000000000000000000" pitchFamily="2" charset="-122"/>
                <a:sym typeface="Huawei Sans" panose="020C0503030203020204" pitchFamily="34" charset="0"/>
              </a:rPr>
              <a:t>The </a:t>
            </a:r>
            <a:r>
              <a:rPr kumimoji="0" lang="en-US" sz="1200" b="1" i="0" u="none" strike="noStrike" kern="0" cap="none" spc="0" normalizeH="0" baseline="0" noProof="0" dirty="0">
                <a:ln>
                  <a:noFill/>
                </a:ln>
                <a:effectLst/>
                <a:uLnTx/>
                <a:uFillTx/>
                <a:latin typeface="Huawei Sans" panose="020C0503030203020204" pitchFamily="34" charset="0"/>
                <a:ea typeface="方正兰亭黑简体" panose="02000000000000000000" pitchFamily="2" charset="-122"/>
                <a:sym typeface="Huawei Sans" panose="020C0503030203020204" pitchFamily="34" charset="0"/>
              </a:rPr>
              <a:t>command line interface (CLI) script </a:t>
            </a:r>
            <a:r>
              <a:rPr kumimoji="0" lang="en-US" sz="1200" b="0" i="0" u="none" strike="noStrike" kern="0" cap="none" spc="0" normalizeH="0" baseline="0" noProof="0" dirty="0">
                <a:ln>
                  <a:noFill/>
                </a:ln>
                <a:effectLst/>
                <a:uLnTx/>
                <a:uFillTx/>
                <a:latin typeface="Huawei Sans" panose="020C0503030203020204" pitchFamily="34" charset="0"/>
                <a:ea typeface="方正兰亭黑简体" panose="02000000000000000000" pitchFamily="2" charset="-122"/>
                <a:sym typeface="Huawei Sans" panose="020C0503030203020204" pitchFamily="34" charset="0"/>
              </a:rPr>
              <a:t>is generated based on the template mechanism. The device runs the CLI script through the network management protocol for device configurations.</a:t>
            </a:r>
            <a:endParaRPr kumimoji="0" lang="en-US" altLang="zh-CN" sz="1200" b="0" i="0" u="none" strike="noStrike" kern="0" cap="none" spc="0" normalizeH="0" baseline="0" noProof="0" dirty="0">
              <a:ln>
                <a:noFill/>
              </a:ln>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a:p>
            <a:pPr marL="342900" marR="0" lvl="0" indent="-342900" defTabSz="914400" eaLnBrk="1" fontAlgn="ctr" latinLnBrk="0" hangingPunct="1">
              <a:spcBef>
                <a:spcPts val="0"/>
              </a:spcBef>
              <a:spcAft>
                <a:spcPts val="0"/>
              </a:spcAft>
              <a:buClrTx/>
              <a:buSzTx/>
              <a:buFont typeface="微软雅黑" panose="020B0503020204020204" pitchFamily="34" charset="-122"/>
              <a:buChar char="#"/>
              <a:tabLst/>
              <a:defRPr/>
            </a:pPr>
            <a:r>
              <a:rPr kumimoji="0" lang="en-US" sz="1200" b="0" i="0" u="none" strike="noStrike" kern="0" cap="none" spc="0" normalizeH="0" baseline="0" noProof="0" dirty="0">
                <a:ln>
                  <a:noFill/>
                </a:ln>
                <a:effectLst/>
                <a:uLnTx/>
                <a:uFillTx/>
                <a:latin typeface="Huawei Sans" panose="020C0503030203020204" pitchFamily="34" charset="0"/>
                <a:ea typeface="方正兰亭黑简体" panose="02000000000000000000" pitchFamily="2" charset="-122"/>
                <a:sym typeface="Huawei Sans" panose="020C0503030203020204" pitchFamily="34" charset="0"/>
              </a:rPr>
              <a:t>The script scale is increasing, </a:t>
            </a:r>
            <a:r>
              <a:rPr kumimoji="0" lang="en-US" sz="1200" b="1" i="0" u="none" strike="noStrike" kern="0" cap="none" spc="0" normalizeH="0" baseline="0" noProof="0" dirty="0">
                <a:ln>
                  <a:noFill/>
                </a:ln>
                <a:effectLst/>
                <a:uLnTx/>
                <a:uFillTx/>
                <a:latin typeface="Huawei Sans" panose="020C0503030203020204" pitchFamily="34" charset="0"/>
                <a:ea typeface="方正兰亭黑简体" panose="02000000000000000000" pitchFamily="2" charset="-122"/>
                <a:sym typeface="Huawei Sans" panose="020C0503030203020204" pitchFamily="34" charset="0"/>
              </a:rPr>
              <a:t>maintainability is continuously degraded</a:t>
            </a:r>
            <a:r>
              <a:rPr kumimoji="0" lang="en-US" sz="1200" b="0" i="0" u="none" strike="noStrike" kern="0" cap="none" spc="0" normalizeH="0" baseline="0" noProof="0" dirty="0">
                <a:ln>
                  <a:noFill/>
                </a:ln>
                <a:effectLst/>
                <a:uLnTx/>
                <a:uFillTx/>
                <a:latin typeface="Huawei Sans" panose="020C0503030203020204" pitchFamily="34" charset="0"/>
                <a:ea typeface="方正兰亭黑简体" panose="02000000000000000000" pitchFamily="2" charset="-122"/>
                <a:sym typeface="Huawei Sans" panose="020C0503030203020204" pitchFamily="34" charset="0"/>
              </a:rPr>
              <a:t>, and the time required for new mapping is also increasing.</a:t>
            </a:r>
            <a:endParaRPr kumimoji="0" lang="en-US" altLang="zh-CN" sz="1200" b="0" i="0" u="none" strike="noStrike" kern="0" cap="none" spc="0" normalizeH="0" baseline="0" noProof="0" dirty="0">
              <a:ln>
                <a:noFill/>
              </a:ln>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0" name="文本框 89">
            <a:extLst>
              <a:ext uri="{FF2B5EF4-FFF2-40B4-BE49-F238E27FC236}">
                <a16:creationId xmlns:a16="http://schemas.microsoft.com/office/drawing/2014/main" id="{D5C72BD3-3241-4BC8-B7A5-5D8A14AC9FDB}"/>
              </a:ext>
            </a:extLst>
          </p:cNvPr>
          <p:cNvSpPr txBox="1"/>
          <p:nvPr/>
        </p:nvSpPr>
        <p:spPr bwMode="gray">
          <a:xfrm>
            <a:off x="8103509" y="1875823"/>
            <a:ext cx="3490486" cy="523220"/>
          </a:xfrm>
          <a:prstGeom prst="rect">
            <a:avLst/>
          </a:prstGeom>
          <a:noFill/>
        </p:spPr>
        <p:txBody>
          <a:bodyPr wrap="square" rtlCol="0">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Model-based APIs make device adaptation easier.</a:t>
            </a:r>
          </a:p>
        </p:txBody>
      </p:sp>
      <p:sp>
        <p:nvSpPr>
          <p:cNvPr id="91" name="半闭框 90">
            <a:extLst>
              <a:ext uri="{FF2B5EF4-FFF2-40B4-BE49-F238E27FC236}">
                <a16:creationId xmlns:a16="http://schemas.microsoft.com/office/drawing/2014/main" id="{48039DD9-02EF-4670-BA76-4FAC29866E0A}"/>
              </a:ext>
            </a:extLst>
          </p:cNvPr>
          <p:cNvSpPr/>
          <p:nvPr/>
        </p:nvSpPr>
        <p:spPr bwMode="gray">
          <a:xfrm rot="10800000">
            <a:off x="4742000" y="2418663"/>
            <a:ext cx="3080303" cy="807359"/>
          </a:xfrm>
          <a:prstGeom prst="halfFrame">
            <a:avLst>
              <a:gd name="adj1" fmla="val 6572"/>
              <a:gd name="adj2" fmla="val 6902"/>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solidFill>
                <a:prstClr val="black"/>
              </a:solidFill>
              <a:sym typeface="Huawei Sans" panose="020C0503030203020204" pitchFamily="34" charset="0"/>
            </a:endParaRPr>
          </a:p>
        </p:txBody>
      </p:sp>
      <p:sp>
        <p:nvSpPr>
          <p:cNvPr id="92" name="半闭框 91">
            <a:extLst>
              <a:ext uri="{FF2B5EF4-FFF2-40B4-BE49-F238E27FC236}">
                <a16:creationId xmlns:a16="http://schemas.microsoft.com/office/drawing/2014/main" id="{BBB0A368-FAE9-4F9B-A92D-6E5F3C082A19}"/>
              </a:ext>
            </a:extLst>
          </p:cNvPr>
          <p:cNvSpPr/>
          <p:nvPr/>
        </p:nvSpPr>
        <p:spPr bwMode="gray">
          <a:xfrm rot="10800000">
            <a:off x="8000723" y="1616931"/>
            <a:ext cx="3524735" cy="824786"/>
          </a:xfrm>
          <a:prstGeom prst="halfFrame">
            <a:avLst>
              <a:gd name="adj1" fmla="val 7466"/>
              <a:gd name="adj2" fmla="val 6902"/>
            </a:avLst>
          </a:prstGeom>
          <a:solidFill>
            <a:srgbClr val="1AABE2">
              <a:lumMod val="40000"/>
              <a:lumOff val="60000"/>
            </a:srgbClr>
          </a:solidFill>
          <a:ln w="12700" cap="flat" cmpd="sng" algn="ctr">
            <a:noFill/>
            <a:prstDash val="solid"/>
            <a:miter lim="800000"/>
          </a:ln>
          <a:effectLst/>
        </p:spPr>
        <p:txBody>
          <a:bodyPr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93" name="直接箭头连接符 92">
            <a:extLst>
              <a:ext uri="{FF2B5EF4-FFF2-40B4-BE49-F238E27FC236}">
                <a16:creationId xmlns:a16="http://schemas.microsoft.com/office/drawing/2014/main" id="{A1127CCA-184D-482C-BBE8-7AF86EE5808D}"/>
              </a:ext>
            </a:extLst>
          </p:cNvPr>
          <p:cNvCxnSpPr/>
          <p:nvPr/>
        </p:nvCxnSpPr>
        <p:spPr bwMode="gray">
          <a:xfrm>
            <a:off x="591016" y="5590165"/>
            <a:ext cx="11165579" cy="0"/>
          </a:xfrm>
          <a:prstGeom prst="straightConnector1">
            <a:avLst/>
          </a:prstGeom>
          <a:ln w="28575">
            <a:solidFill>
              <a:schemeClr val="tx2">
                <a:lumMod val="50000"/>
              </a:schemeClr>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sp>
        <p:nvSpPr>
          <p:cNvPr id="94" name="椭圆 93">
            <a:extLst>
              <a:ext uri="{FF2B5EF4-FFF2-40B4-BE49-F238E27FC236}">
                <a16:creationId xmlns:a16="http://schemas.microsoft.com/office/drawing/2014/main" id="{A36A2A90-6DEC-4F3E-A9AB-2E1261C490CD}"/>
              </a:ext>
            </a:extLst>
          </p:cNvPr>
          <p:cNvSpPr/>
          <p:nvPr/>
        </p:nvSpPr>
        <p:spPr bwMode="gray">
          <a:xfrm>
            <a:off x="2718671" y="5497287"/>
            <a:ext cx="163453" cy="163453"/>
          </a:xfrm>
          <a:prstGeom prst="ellipse">
            <a:avLst/>
          </a:prstGeom>
          <a:solidFill>
            <a:srgbClr val="EC7061"/>
          </a:solidFill>
          <a:ln w="12700" cap="flat" cmpd="sng" algn="ctr">
            <a:noFill/>
            <a:prstDash val="solid"/>
            <a:miter lim="800000"/>
          </a:ln>
          <a:effectLst/>
        </p:spPr>
        <p:txBody>
          <a:bodyPr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lang="en-US" altLang="zh-CN" dirty="0">
              <a:sym typeface="Huawei Sans" panose="020C0503030203020204" pitchFamily="34" charset="0"/>
            </a:endParaRPr>
          </a:p>
        </p:txBody>
      </p:sp>
      <p:sp>
        <p:nvSpPr>
          <p:cNvPr id="95" name="椭圆 94">
            <a:extLst>
              <a:ext uri="{FF2B5EF4-FFF2-40B4-BE49-F238E27FC236}">
                <a16:creationId xmlns:a16="http://schemas.microsoft.com/office/drawing/2014/main" id="{38EE734A-6F25-495F-B1BC-0A5F56E1EF0F}"/>
              </a:ext>
            </a:extLst>
          </p:cNvPr>
          <p:cNvSpPr/>
          <p:nvPr/>
        </p:nvSpPr>
        <p:spPr bwMode="gray">
          <a:xfrm>
            <a:off x="6359749" y="5497287"/>
            <a:ext cx="163453" cy="163453"/>
          </a:xfrm>
          <a:prstGeom prst="ellipse">
            <a:avLst/>
          </a:prstGeom>
          <a:solidFill>
            <a:srgbClr val="EC706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sym typeface="Huawei Sans" panose="020C0503030203020204" pitchFamily="34" charset="0"/>
            </a:endParaRPr>
          </a:p>
        </p:txBody>
      </p:sp>
      <p:sp>
        <p:nvSpPr>
          <p:cNvPr id="96" name="椭圆 95">
            <a:extLst>
              <a:ext uri="{FF2B5EF4-FFF2-40B4-BE49-F238E27FC236}">
                <a16:creationId xmlns:a16="http://schemas.microsoft.com/office/drawing/2014/main" id="{9D39CC4A-9F16-43AE-96A6-6D31BCCE7783}"/>
              </a:ext>
            </a:extLst>
          </p:cNvPr>
          <p:cNvSpPr/>
          <p:nvPr/>
        </p:nvSpPr>
        <p:spPr bwMode="gray">
          <a:xfrm>
            <a:off x="10075796" y="5497285"/>
            <a:ext cx="163453" cy="163453"/>
          </a:xfrm>
          <a:prstGeom prst="ellipse">
            <a:avLst/>
          </a:prstGeom>
          <a:solidFill>
            <a:srgbClr val="EC706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sym typeface="Huawei Sans" panose="020C0503030203020204" pitchFamily="34" charset="0"/>
            </a:endParaRPr>
          </a:p>
        </p:txBody>
      </p:sp>
      <p:sp>
        <p:nvSpPr>
          <p:cNvPr id="97" name="矩形 96">
            <a:extLst>
              <a:ext uri="{FF2B5EF4-FFF2-40B4-BE49-F238E27FC236}">
                <a16:creationId xmlns:a16="http://schemas.microsoft.com/office/drawing/2014/main" id="{602EEA5D-01E1-474A-9C08-72F51BD42874}"/>
              </a:ext>
            </a:extLst>
          </p:cNvPr>
          <p:cNvSpPr/>
          <p:nvPr/>
        </p:nvSpPr>
        <p:spPr bwMode="gray">
          <a:xfrm>
            <a:off x="895961" y="5684805"/>
            <a:ext cx="3119974" cy="461665"/>
          </a:xfrm>
          <a:prstGeom prst="rect">
            <a:avLst/>
          </a:prstGeom>
        </p:spPr>
        <p:txBody>
          <a:bodyPr wrap="square">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200" b="1" i="0" u="none" strike="noStrike" kern="0" cap="none" spc="0" normalizeH="0" baseline="0" noProof="0" dirty="0">
                <a:ln>
                  <a:noFill/>
                </a:ln>
                <a:effectLst/>
                <a:uLnTx/>
                <a:uFillTx/>
                <a:latin typeface="Huawei Sans" panose="020C0503030203020204" pitchFamily="34" charset="0"/>
                <a:ea typeface="方正兰亭黑简体" panose="02000000000000000000" pitchFamily="2" charset="-122"/>
                <a:sym typeface="Huawei Sans" panose="020C0503030203020204" pitchFamily="34" charset="0"/>
              </a:rPr>
              <a:t>Traditional network automation, unsuitable command lines</a:t>
            </a:r>
            <a:endParaRPr kumimoji="0" lang="en-US" altLang="zh-CN" sz="1200" b="0" i="0" u="none" strike="noStrike" kern="0" cap="none" spc="0" normalizeH="0" baseline="0" noProof="0" dirty="0">
              <a:ln>
                <a:noFill/>
              </a:ln>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5" name="组合 4">
            <a:extLst>
              <a:ext uri="{FF2B5EF4-FFF2-40B4-BE49-F238E27FC236}">
                <a16:creationId xmlns:a16="http://schemas.microsoft.com/office/drawing/2014/main" id="{4B0DA314-EE4A-4014-BFDD-20D662D12B71}"/>
              </a:ext>
            </a:extLst>
          </p:cNvPr>
          <p:cNvGrpSpPr/>
          <p:nvPr/>
        </p:nvGrpSpPr>
        <p:grpSpPr bwMode="gray">
          <a:xfrm>
            <a:off x="555937" y="2915372"/>
            <a:ext cx="3908099" cy="332090"/>
            <a:chOff x="555937" y="2915372"/>
            <a:chExt cx="3908099" cy="332090"/>
          </a:xfrm>
        </p:grpSpPr>
        <p:sp>
          <p:nvSpPr>
            <p:cNvPr id="98" name="圆角矩形 258">
              <a:extLst>
                <a:ext uri="{FF2B5EF4-FFF2-40B4-BE49-F238E27FC236}">
                  <a16:creationId xmlns:a16="http://schemas.microsoft.com/office/drawing/2014/main" id="{A6C9106E-C3D4-40FF-BE49-801BFC269D50}"/>
                </a:ext>
              </a:extLst>
            </p:cNvPr>
            <p:cNvSpPr/>
            <p:nvPr/>
          </p:nvSpPr>
          <p:spPr bwMode="gray">
            <a:xfrm>
              <a:off x="555937" y="2915372"/>
              <a:ext cx="1057840" cy="332090"/>
            </a:xfrm>
            <a:prstGeom prst="roundRect">
              <a:avLst>
                <a:gd name="adj" fmla="val 50000"/>
              </a:avLst>
            </a:prstGeom>
            <a:solidFill>
              <a:srgbClr val="BEE9EE"/>
            </a:solidFill>
            <a:ln w="12700" cap="flat" cmpd="sng" algn="ctr">
              <a:noFill/>
              <a:prstDash val="solid"/>
              <a:miter lim="800000"/>
            </a:ln>
            <a:effectLst/>
          </p:spPr>
          <p:txBody>
            <a:bodyPr rtlCol="0" anchor="ctr"/>
            <a:lstStyle/>
            <a:p>
              <a:pPr algn="ctr" defTabSz="914400"/>
              <a:endParaRPr kumimoji="1" lang="en-US" altLang="zh-CN" sz="1200" kern="0" dirty="0">
                <a:solidFill>
                  <a:srgbClr val="0070C0"/>
                </a:solidFill>
                <a:latin typeface="Huawei Sans"/>
                <a:ea typeface="方正兰亭黑简体"/>
                <a:sym typeface="Huawei Sans" panose="020C0503030203020204" pitchFamily="34" charset="0"/>
              </a:endParaRPr>
            </a:p>
          </p:txBody>
        </p:sp>
        <p:sp>
          <p:nvSpPr>
            <p:cNvPr id="99" name="文本框 98">
              <a:extLst>
                <a:ext uri="{FF2B5EF4-FFF2-40B4-BE49-F238E27FC236}">
                  <a16:creationId xmlns:a16="http://schemas.microsoft.com/office/drawing/2014/main" id="{A93292A5-7674-437D-B40C-0A7CA0494B0A}"/>
                </a:ext>
              </a:extLst>
            </p:cNvPr>
            <p:cNvSpPr txBox="1"/>
            <p:nvPr/>
          </p:nvSpPr>
          <p:spPr bwMode="gray">
            <a:xfrm>
              <a:off x="671644" y="2946555"/>
              <a:ext cx="837942" cy="276999"/>
            </a:xfrm>
            <a:prstGeom prst="rect">
              <a:avLst/>
            </a:prstGeom>
            <a:noFill/>
          </p:spPr>
          <p:txBody>
            <a:bodyPr wrap="square" rtlCol="0">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200" b="1" i="0" u="none" strike="noStrike" kern="0" cap="none" spc="0" normalizeH="0" baseline="0" noProof="0" dirty="0">
                  <a:ln>
                    <a:noFill/>
                  </a:ln>
                  <a:effectLst/>
                  <a:uLnTx/>
                  <a:uFillTx/>
                  <a:latin typeface="Huawei Sans" panose="020C0503030203020204" pitchFamily="34" charset="0"/>
                  <a:ea typeface="方正兰亭黑简体" panose="02000000000000000000" pitchFamily="2" charset="-122"/>
                  <a:sym typeface="Huawei Sans" panose="020C0503030203020204" pitchFamily="34" charset="0"/>
                </a:rPr>
                <a:t>CX600</a:t>
              </a:r>
              <a:endParaRPr kumimoji="0" lang="en-US" altLang="zh-CN" sz="1200" b="1" i="0" u="none" strike="noStrike" kern="0" cap="none" spc="0" normalizeH="0" baseline="0" noProof="0" dirty="0">
                <a:ln>
                  <a:noFill/>
                </a:ln>
                <a:effectLst/>
                <a:uLnTx/>
                <a:uFillTx/>
                <a:latin typeface="Huawei Sans" panose="020C0503030203020204" pitchFamily="34" charset="0"/>
                <a:ea typeface="方正兰亭黑简体" panose="02000000000000000000" pitchFamily="2" charset="-122"/>
                <a:cs typeface="Microsoft YaHei" charset="-122"/>
                <a:sym typeface="Huawei Sans" panose="020C0503030203020204" pitchFamily="34" charset="0"/>
              </a:endParaRPr>
            </a:p>
          </p:txBody>
        </p:sp>
        <p:sp>
          <p:nvSpPr>
            <p:cNvPr id="100" name="圆角矩形 262">
              <a:extLst>
                <a:ext uri="{FF2B5EF4-FFF2-40B4-BE49-F238E27FC236}">
                  <a16:creationId xmlns:a16="http://schemas.microsoft.com/office/drawing/2014/main" id="{927E70FA-61DF-4819-9C7F-77378E2B89CB}"/>
                </a:ext>
              </a:extLst>
            </p:cNvPr>
            <p:cNvSpPr/>
            <p:nvPr/>
          </p:nvSpPr>
          <p:spPr bwMode="gray">
            <a:xfrm>
              <a:off x="1684973" y="2915372"/>
              <a:ext cx="1082880" cy="332090"/>
            </a:xfrm>
            <a:prstGeom prst="roundRect">
              <a:avLst>
                <a:gd name="adj" fmla="val 50000"/>
              </a:avLst>
            </a:prstGeom>
            <a:solidFill>
              <a:srgbClr val="BEE9EE"/>
            </a:solidFill>
            <a:ln w="12700" cap="flat" cmpd="sng" algn="ctr">
              <a:noFill/>
              <a:prstDash val="solid"/>
              <a:miter lim="800000"/>
            </a:ln>
            <a:effectLst/>
          </p:spPr>
          <p:txBody>
            <a:bodyPr rtlCol="0" anchor="ctr"/>
            <a:lstStyle/>
            <a:p>
              <a:pPr algn="ctr" defTabSz="914400"/>
              <a:endParaRPr kumimoji="1" lang="en-US" altLang="zh-CN" sz="1200" kern="0" dirty="0">
                <a:solidFill>
                  <a:srgbClr val="0070C0"/>
                </a:solidFill>
                <a:latin typeface="Huawei Sans"/>
                <a:ea typeface="方正兰亭黑简体"/>
                <a:sym typeface="Huawei Sans" panose="020C0503030203020204" pitchFamily="34" charset="0"/>
              </a:endParaRPr>
            </a:p>
          </p:txBody>
        </p:sp>
        <p:sp>
          <p:nvSpPr>
            <p:cNvPr id="101" name="文本框 100">
              <a:extLst>
                <a:ext uri="{FF2B5EF4-FFF2-40B4-BE49-F238E27FC236}">
                  <a16:creationId xmlns:a16="http://schemas.microsoft.com/office/drawing/2014/main" id="{B12625AA-0A0A-49A7-B321-F2D119B53495}"/>
                </a:ext>
              </a:extLst>
            </p:cNvPr>
            <p:cNvSpPr txBox="1"/>
            <p:nvPr/>
          </p:nvSpPr>
          <p:spPr bwMode="gray">
            <a:xfrm>
              <a:off x="1814510" y="2946555"/>
              <a:ext cx="857777" cy="276999"/>
            </a:xfrm>
            <a:prstGeom prst="rect">
              <a:avLst/>
            </a:prstGeom>
            <a:noFill/>
          </p:spPr>
          <p:txBody>
            <a:bodyPr wrap="square" rtlCol="0">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200" b="1" i="0" u="none" strike="noStrike" kern="0" cap="none" spc="0" normalizeH="0" baseline="0" noProof="0" dirty="0">
                  <a:ln>
                    <a:noFill/>
                  </a:ln>
                  <a:effectLst/>
                  <a:uLnTx/>
                  <a:uFillTx/>
                  <a:latin typeface="Huawei Sans" panose="020C0503030203020204" pitchFamily="34" charset="0"/>
                  <a:ea typeface="方正兰亭黑简体" panose="02000000000000000000" pitchFamily="2" charset="-122"/>
                  <a:sym typeface="Huawei Sans" panose="020C0503030203020204" pitchFamily="34" charset="0"/>
                </a:rPr>
                <a:t>NE40E</a:t>
              </a:r>
              <a:endParaRPr kumimoji="0" lang="en-US" altLang="zh-CN" sz="1200" b="1" i="0" u="none" strike="noStrike" kern="0" cap="none" spc="0" normalizeH="0" baseline="0" noProof="0" dirty="0">
                <a:ln>
                  <a:noFill/>
                </a:ln>
                <a:effectLst/>
                <a:uLnTx/>
                <a:uFillTx/>
                <a:latin typeface="Huawei Sans" panose="020C0503030203020204" pitchFamily="34" charset="0"/>
                <a:ea typeface="方正兰亭黑简体" panose="02000000000000000000" pitchFamily="2" charset="-122"/>
                <a:cs typeface="Microsoft YaHei" charset="-122"/>
                <a:sym typeface="Huawei Sans" panose="020C0503030203020204" pitchFamily="34" charset="0"/>
              </a:endParaRPr>
            </a:p>
          </p:txBody>
        </p:sp>
        <p:sp>
          <p:nvSpPr>
            <p:cNvPr id="102" name="圆角矩形 265">
              <a:extLst>
                <a:ext uri="{FF2B5EF4-FFF2-40B4-BE49-F238E27FC236}">
                  <a16:creationId xmlns:a16="http://schemas.microsoft.com/office/drawing/2014/main" id="{0A4DA915-B86C-4B72-9743-BAED678C80C7}"/>
                </a:ext>
              </a:extLst>
            </p:cNvPr>
            <p:cNvSpPr/>
            <p:nvPr/>
          </p:nvSpPr>
          <p:spPr bwMode="gray">
            <a:xfrm>
              <a:off x="2839050" y="2915372"/>
              <a:ext cx="1573493" cy="332090"/>
            </a:xfrm>
            <a:prstGeom prst="roundRect">
              <a:avLst>
                <a:gd name="adj" fmla="val 50000"/>
              </a:avLst>
            </a:prstGeom>
            <a:solidFill>
              <a:srgbClr val="BEE9EE"/>
            </a:solidFill>
            <a:ln w="12700" cap="flat" cmpd="sng" algn="ctr">
              <a:noFill/>
              <a:prstDash val="solid"/>
              <a:miter lim="800000"/>
            </a:ln>
            <a:effectLst/>
          </p:spPr>
          <p:txBody>
            <a:bodyPr rtlCol="0" anchor="ctr"/>
            <a:lstStyle/>
            <a:p>
              <a:pPr algn="ctr" defTabSz="914400"/>
              <a:endParaRPr kumimoji="1" lang="en-US" altLang="zh-CN" sz="1200" kern="0" dirty="0">
                <a:solidFill>
                  <a:srgbClr val="0070C0"/>
                </a:solidFill>
                <a:latin typeface="Huawei Sans"/>
                <a:ea typeface="方正兰亭黑简体"/>
                <a:sym typeface="Huawei Sans" panose="020C0503030203020204" pitchFamily="34" charset="0"/>
              </a:endParaRPr>
            </a:p>
          </p:txBody>
        </p:sp>
        <p:sp>
          <p:nvSpPr>
            <p:cNvPr id="103" name="文本框 102">
              <a:extLst>
                <a:ext uri="{FF2B5EF4-FFF2-40B4-BE49-F238E27FC236}">
                  <a16:creationId xmlns:a16="http://schemas.microsoft.com/office/drawing/2014/main" id="{8C2D73FD-FAF1-427B-AE16-64A861469774}"/>
                </a:ext>
              </a:extLst>
            </p:cNvPr>
            <p:cNvSpPr txBox="1"/>
            <p:nvPr/>
          </p:nvSpPr>
          <p:spPr bwMode="gray">
            <a:xfrm>
              <a:off x="2825073" y="2946555"/>
              <a:ext cx="1638963" cy="276999"/>
            </a:xfrm>
            <a:prstGeom prst="rect">
              <a:avLst/>
            </a:prstGeom>
            <a:noFill/>
          </p:spPr>
          <p:txBody>
            <a:bodyPr wrap="square" rtlCol="0">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200" b="1" i="0" u="none" strike="noStrike" kern="0" cap="none" spc="0" normalizeH="0" baseline="0" noProof="0" dirty="0">
                  <a:ln>
                    <a:noFill/>
                  </a:ln>
                  <a:effectLst/>
                  <a:uLnTx/>
                  <a:uFillTx/>
                  <a:latin typeface="Huawei Sans" panose="020C0503030203020204" pitchFamily="34" charset="0"/>
                  <a:ea typeface="方正兰亭黑简体" panose="02000000000000000000" pitchFamily="2" charset="-122"/>
                  <a:sym typeface="Huawei Sans" panose="020C0503030203020204" pitchFamily="34" charset="0"/>
                </a:rPr>
                <a:t>Third-party device</a:t>
              </a:r>
            </a:p>
          </p:txBody>
        </p:sp>
        <p:sp>
          <p:nvSpPr>
            <p:cNvPr id="104" name="AutoShape 149">
              <a:extLst>
                <a:ext uri="{FF2B5EF4-FFF2-40B4-BE49-F238E27FC236}">
                  <a16:creationId xmlns:a16="http://schemas.microsoft.com/office/drawing/2014/main" id="{E7B00B83-FEB7-4F64-9674-48AFA4ABF6D3}"/>
                </a:ext>
              </a:extLst>
            </p:cNvPr>
            <p:cNvSpPr>
              <a:spLocks noChangeAspect="1" noChangeArrowheads="1" noTextEdit="1"/>
            </p:cNvSpPr>
            <p:nvPr/>
          </p:nvSpPr>
          <p:spPr bwMode="gray">
            <a:xfrm>
              <a:off x="3771894" y="2985017"/>
              <a:ext cx="244041" cy="215603"/>
            </a:xfrm>
            <a:prstGeom prst="rect">
              <a:avLst/>
            </a:prstGeom>
            <a:noFill/>
            <a:ln w="9525">
              <a:noFill/>
              <a:miter lim="800000"/>
              <a:headEnd/>
              <a:tailEnd/>
            </a:ln>
          </p:spPr>
          <p:txBody>
            <a:bodyPr vert="horz" wrap="square" lIns="91428" tIns="45714" rIns="91428" bIns="45714" numCol="1" anchor="t" anchorCtr="0" compatLnSpc="1">
              <a:prstTxWarp prst="textNoShape">
                <a:avLst/>
              </a:prstTxWarp>
              <a:noAutofit/>
            </a:bodyPr>
            <a:lstStyle/>
            <a:p>
              <a:pPr defTabSz="914400" fontAlgn="ctr"/>
              <a:endParaRPr lang="en-US" altLang="zh-CN" sz="1050" dirty="0">
                <a:solidFill>
                  <a:srgbClr val="0070C0"/>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grpSp>
      <p:sp>
        <p:nvSpPr>
          <p:cNvPr id="105" name="矩形 104">
            <a:extLst>
              <a:ext uri="{FF2B5EF4-FFF2-40B4-BE49-F238E27FC236}">
                <a16:creationId xmlns:a16="http://schemas.microsoft.com/office/drawing/2014/main" id="{EC96BFD1-9FBC-460A-8592-DDF30BC5CBAE}"/>
              </a:ext>
            </a:extLst>
          </p:cNvPr>
          <p:cNvSpPr/>
          <p:nvPr/>
        </p:nvSpPr>
        <p:spPr bwMode="gray">
          <a:xfrm>
            <a:off x="4758614" y="5684805"/>
            <a:ext cx="3429937" cy="461665"/>
          </a:xfrm>
          <a:prstGeom prst="rect">
            <a:avLst/>
          </a:prstGeom>
        </p:spPr>
        <p:txBody>
          <a:bodyPr wrap="square">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200" b="1" i="0" u="none" strike="noStrike" kern="0" cap="none" spc="0" normalizeH="0" baseline="0" noProof="0" dirty="0">
                <a:ln>
                  <a:noFill/>
                </a:ln>
                <a:effectLst/>
                <a:uLnTx/>
                <a:uFillTx/>
                <a:latin typeface="Huawei Sans" panose="020C0503030203020204" pitchFamily="34" charset="0"/>
                <a:ea typeface="方正兰亭黑简体" panose="02000000000000000000" pitchFamily="2" charset="-122"/>
                <a:sym typeface="Huawei Sans" panose="020C0503030203020204" pitchFamily="34" charset="0"/>
              </a:rPr>
              <a:t>Separation of control and forwarding planes, triggering network automation</a:t>
            </a:r>
            <a:endParaRPr kumimoji="0" lang="en-US" altLang="zh-CN" sz="1200" b="1" i="0" u="none" strike="noStrike" kern="0" cap="none" spc="0" normalizeH="0" baseline="0" noProof="0" dirty="0">
              <a:ln>
                <a:noFill/>
              </a:ln>
              <a:effectLst/>
              <a:uLnTx/>
              <a:uFillTx/>
              <a:latin typeface="Huawei Sans" panose="020C0503030203020204" pitchFamily="34" charset="0"/>
              <a:ea typeface="方正兰亭黑简体" panose="02000000000000000000" pitchFamily="2" charset="-122"/>
              <a:cs typeface="Times New Roman" panose="02020603050405020304" pitchFamily="18" charset="0"/>
              <a:sym typeface="Huawei Sans" panose="020C0503030203020204" pitchFamily="34" charset="0"/>
            </a:endParaRPr>
          </a:p>
        </p:txBody>
      </p:sp>
      <p:sp>
        <p:nvSpPr>
          <p:cNvPr id="108" name="文本框 107">
            <a:extLst>
              <a:ext uri="{FF2B5EF4-FFF2-40B4-BE49-F238E27FC236}">
                <a16:creationId xmlns:a16="http://schemas.microsoft.com/office/drawing/2014/main" id="{81DDD621-B353-41F3-B11F-D4D570765D8B}"/>
              </a:ext>
            </a:extLst>
          </p:cNvPr>
          <p:cNvSpPr txBox="1"/>
          <p:nvPr/>
        </p:nvSpPr>
        <p:spPr bwMode="gray">
          <a:xfrm>
            <a:off x="9159864" y="5684805"/>
            <a:ext cx="2434131" cy="461665"/>
          </a:xfrm>
          <a:prstGeom prst="rect">
            <a:avLst/>
          </a:prstGeom>
          <a:noFill/>
        </p:spPr>
        <p:txBody>
          <a:bodyPr wrap="square" rtlCol="0">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200" b="1" i="0" u="none" strike="noStrike" kern="0" cap="none" spc="0" normalizeH="0" baseline="0" noProof="0" dirty="0">
                <a:ln>
                  <a:noFill/>
                </a:ln>
                <a:effectLst/>
                <a:uLnTx/>
                <a:uFillTx/>
                <a:latin typeface="Huawei Sans" panose="020C0503030203020204" pitchFamily="34" charset="0"/>
                <a:ea typeface="方正兰亭黑简体" panose="02000000000000000000" pitchFamily="2" charset="-122"/>
                <a:sym typeface="Huawei Sans" panose="020C0503030203020204" pitchFamily="34" charset="0"/>
              </a:rPr>
              <a:t>Network programmability, achieving full automation</a:t>
            </a:r>
          </a:p>
        </p:txBody>
      </p:sp>
      <p:grpSp>
        <p:nvGrpSpPr>
          <p:cNvPr id="109" name="组合 107">
            <a:extLst>
              <a:ext uri="{FF2B5EF4-FFF2-40B4-BE49-F238E27FC236}">
                <a16:creationId xmlns:a16="http://schemas.microsoft.com/office/drawing/2014/main" id="{CB1068F6-197C-4BF8-A869-9BDAB3A80AF0}"/>
              </a:ext>
            </a:extLst>
          </p:cNvPr>
          <p:cNvGrpSpPr/>
          <p:nvPr/>
        </p:nvGrpSpPr>
        <p:grpSpPr bwMode="gray">
          <a:xfrm>
            <a:off x="9907448" y="1479965"/>
            <a:ext cx="467233" cy="432503"/>
            <a:chOff x="13493750" y="2724150"/>
            <a:chExt cx="254000" cy="254000"/>
          </a:xfrm>
          <a:solidFill>
            <a:srgbClr val="F3FBFE">
              <a:lumMod val="50000"/>
            </a:srgbClr>
          </a:solidFill>
        </p:grpSpPr>
        <p:sp>
          <p:nvSpPr>
            <p:cNvPr id="110" name="Freeform 122">
              <a:extLst>
                <a:ext uri="{FF2B5EF4-FFF2-40B4-BE49-F238E27FC236}">
                  <a16:creationId xmlns:a16="http://schemas.microsoft.com/office/drawing/2014/main" id="{AA8155CF-BCA6-43FF-83FC-3B5B71385AC0}"/>
                </a:ext>
              </a:extLst>
            </p:cNvPr>
            <p:cNvSpPr>
              <a:spLocks/>
            </p:cNvSpPr>
            <p:nvPr/>
          </p:nvSpPr>
          <p:spPr bwMode="gray">
            <a:xfrm>
              <a:off x="13636625" y="2863850"/>
              <a:ext cx="107950" cy="114300"/>
            </a:xfrm>
            <a:custGeom>
              <a:avLst/>
              <a:gdLst/>
              <a:ahLst/>
              <a:cxnLst>
                <a:cxn ang="0">
                  <a:pos x="68" y="8"/>
                </a:cxn>
                <a:cxn ang="0">
                  <a:pos x="68" y="8"/>
                </a:cxn>
                <a:cxn ang="0">
                  <a:pos x="64" y="14"/>
                </a:cxn>
                <a:cxn ang="0">
                  <a:pos x="60" y="16"/>
                </a:cxn>
                <a:cxn ang="0">
                  <a:pos x="54" y="18"/>
                </a:cxn>
                <a:cxn ang="0">
                  <a:pos x="54" y="18"/>
                </a:cxn>
                <a:cxn ang="0">
                  <a:pos x="18" y="18"/>
                </a:cxn>
                <a:cxn ang="0">
                  <a:pos x="18" y="0"/>
                </a:cxn>
                <a:cxn ang="0">
                  <a:pos x="0" y="36"/>
                </a:cxn>
                <a:cxn ang="0">
                  <a:pos x="18" y="72"/>
                </a:cxn>
                <a:cxn ang="0">
                  <a:pos x="18" y="52"/>
                </a:cxn>
                <a:cxn ang="0">
                  <a:pos x="36" y="52"/>
                </a:cxn>
                <a:cxn ang="0">
                  <a:pos x="36" y="52"/>
                </a:cxn>
                <a:cxn ang="0">
                  <a:pos x="40" y="52"/>
                </a:cxn>
                <a:cxn ang="0">
                  <a:pos x="42" y="52"/>
                </a:cxn>
                <a:cxn ang="0">
                  <a:pos x="46" y="48"/>
                </a:cxn>
                <a:cxn ang="0">
                  <a:pos x="52" y="44"/>
                </a:cxn>
                <a:cxn ang="0">
                  <a:pos x="56" y="36"/>
                </a:cxn>
                <a:cxn ang="0">
                  <a:pos x="62" y="24"/>
                </a:cxn>
                <a:cxn ang="0">
                  <a:pos x="68" y="8"/>
                </a:cxn>
                <a:cxn ang="0">
                  <a:pos x="68" y="8"/>
                </a:cxn>
              </a:cxnLst>
              <a:rect l="0" t="0" r="r" b="b"/>
              <a:pathLst>
                <a:path w="68" h="72">
                  <a:moveTo>
                    <a:pt x="68" y="8"/>
                  </a:moveTo>
                  <a:lnTo>
                    <a:pt x="68" y="8"/>
                  </a:lnTo>
                  <a:lnTo>
                    <a:pt x="64" y="14"/>
                  </a:lnTo>
                  <a:lnTo>
                    <a:pt x="60" y="16"/>
                  </a:lnTo>
                  <a:lnTo>
                    <a:pt x="54" y="18"/>
                  </a:lnTo>
                  <a:lnTo>
                    <a:pt x="54" y="18"/>
                  </a:lnTo>
                  <a:lnTo>
                    <a:pt x="18" y="18"/>
                  </a:lnTo>
                  <a:lnTo>
                    <a:pt x="18" y="0"/>
                  </a:lnTo>
                  <a:lnTo>
                    <a:pt x="0" y="36"/>
                  </a:lnTo>
                  <a:lnTo>
                    <a:pt x="18" y="72"/>
                  </a:lnTo>
                  <a:lnTo>
                    <a:pt x="18" y="52"/>
                  </a:lnTo>
                  <a:lnTo>
                    <a:pt x="36" y="52"/>
                  </a:lnTo>
                  <a:lnTo>
                    <a:pt x="36" y="52"/>
                  </a:lnTo>
                  <a:lnTo>
                    <a:pt x="40" y="52"/>
                  </a:lnTo>
                  <a:lnTo>
                    <a:pt x="42" y="52"/>
                  </a:lnTo>
                  <a:lnTo>
                    <a:pt x="46" y="48"/>
                  </a:lnTo>
                  <a:lnTo>
                    <a:pt x="52" y="44"/>
                  </a:lnTo>
                  <a:lnTo>
                    <a:pt x="56" y="36"/>
                  </a:lnTo>
                  <a:lnTo>
                    <a:pt x="62" y="24"/>
                  </a:lnTo>
                  <a:lnTo>
                    <a:pt x="68" y="8"/>
                  </a:lnTo>
                  <a:lnTo>
                    <a:pt x="68" y="8"/>
                  </a:lnTo>
                  <a:close/>
                </a:path>
              </a:pathLst>
            </a:custGeom>
            <a:solidFill>
              <a:srgbClr val="0099CC"/>
            </a:solidFill>
            <a:ln w="9525">
              <a:noFill/>
              <a:round/>
              <a:headEnd/>
              <a:tailEnd/>
            </a:ln>
          </p:spPr>
          <p:txBody>
            <a:bodyPr vert="horz" wrap="square" lIns="91440" tIns="45720" rIns="91440" bIns="45720" numCol="1" anchor="t" anchorCtr="0" compatLnSpc="1">
              <a:prstTxWarp prst="textNoShape">
                <a:avLst/>
              </a:prstTxWarp>
              <a:noAutofit/>
            </a:body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1" name="Freeform 123">
              <a:extLst>
                <a:ext uri="{FF2B5EF4-FFF2-40B4-BE49-F238E27FC236}">
                  <a16:creationId xmlns:a16="http://schemas.microsoft.com/office/drawing/2014/main" id="{159BC5BC-6DF1-4357-88DE-0EE913592AEF}"/>
                </a:ext>
              </a:extLst>
            </p:cNvPr>
            <p:cNvSpPr>
              <a:spLocks/>
            </p:cNvSpPr>
            <p:nvPr/>
          </p:nvSpPr>
          <p:spPr bwMode="gray">
            <a:xfrm>
              <a:off x="13668375" y="2790825"/>
              <a:ext cx="79375" cy="92075"/>
            </a:xfrm>
            <a:custGeom>
              <a:avLst/>
              <a:gdLst/>
              <a:ahLst/>
              <a:cxnLst>
                <a:cxn ang="0">
                  <a:pos x="0" y="18"/>
                </a:cxn>
                <a:cxn ang="0">
                  <a:pos x="30" y="0"/>
                </a:cxn>
                <a:cxn ang="0">
                  <a:pos x="48" y="32"/>
                </a:cxn>
                <a:cxn ang="0">
                  <a:pos x="48" y="32"/>
                </a:cxn>
                <a:cxn ang="0">
                  <a:pos x="48" y="34"/>
                </a:cxn>
                <a:cxn ang="0">
                  <a:pos x="50" y="40"/>
                </a:cxn>
                <a:cxn ang="0">
                  <a:pos x="48" y="46"/>
                </a:cxn>
                <a:cxn ang="0">
                  <a:pos x="46" y="50"/>
                </a:cxn>
                <a:cxn ang="0">
                  <a:pos x="42" y="54"/>
                </a:cxn>
                <a:cxn ang="0">
                  <a:pos x="42" y="54"/>
                </a:cxn>
                <a:cxn ang="0">
                  <a:pos x="38" y="56"/>
                </a:cxn>
                <a:cxn ang="0">
                  <a:pos x="32" y="58"/>
                </a:cxn>
                <a:cxn ang="0">
                  <a:pos x="26" y="54"/>
                </a:cxn>
                <a:cxn ang="0">
                  <a:pos x="20" y="52"/>
                </a:cxn>
                <a:cxn ang="0">
                  <a:pos x="18" y="50"/>
                </a:cxn>
                <a:cxn ang="0">
                  <a:pos x="0" y="18"/>
                </a:cxn>
              </a:cxnLst>
              <a:rect l="0" t="0" r="r" b="b"/>
              <a:pathLst>
                <a:path w="50" h="58">
                  <a:moveTo>
                    <a:pt x="0" y="18"/>
                  </a:moveTo>
                  <a:lnTo>
                    <a:pt x="30" y="0"/>
                  </a:lnTo>
                  <a:lnTo>
                    <a:pt x="48" y="32"/>
                  </a:lnTo>
                  <a:lnTo>
                    <a:pt x="48" y="32"/>
                  </a:lnTo>
                  <a:lnTo>
                    <a:pt x="48" y="34"/>
                  </a:lnTo>
                  <a:lnTo>
                    <a:pt x="50" y="40"/>
                  </a:lnTo>
                  <a:lnTo>
                    <a:pt x="48" y="46"/>
                  </a:lnTo>
                  <a:lnTo>
                    <a:pt x="46" y="50"/>
                  </a:lnTo>
                  <a:lnTo>
                    <a:pt x="42" y="54"/>
                  </a:lnTo>
                  <a:lnTo>
                    <a:pt x="42" y="54"/>
                  </a:lnTo>
                  <a:lnTo>
                    <a:pt x="38" y="56"/>
                  </a:lnTo>
                  <a:lnTo>
                    <a:pt x="32" y="58"/>
                  </a:lnTo>
                  <a:lnTo>
                    <a:pt x="26" y="54"/>
                  </a:lnTo>
                  <a:lnTo>
                    <a:pt x="20" y="52"/>
                  </a:lnTo>
                  <a:lnTo>
                    <a:pt x="18" y="50"/>
                  </a:lnTo>
                  <a:lnTo>
                    <a:pt x="0" y="18"/>
                  </a:lnTo>
                  <a:close/>
                </a:path>
              </a:pathLst>
            </a:custGeom>
            <a:solidFill>
              <a:srgbClr val="0099CC"/>
            </a:solidFill>
            <a:ln w="9525">
              <a:noFill/>
              <a:round/>
              <a:headEnd/>
              <a:tailEnd/>
            </a:ln>
          </p:spPr>
          <p:txBody>
            <a:bodyPr vert="horz" wrap="square" lIns="91440" tIns="45720" rIns="91440" bIns="45720" numCol="1" anchor="t" anchorCtr="0" compatLnSpc="1">
              <a:prstTxWarp prst="textNoShape">
                <a:avLst/>
              </a:prstTxWarp>
              <a:noAutofit/>
            </a:body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2" name="Freeform 124">
              <a:extLst>
                <a:ext uri="{FF2B5EF4-FFF2-40B4-BE49-F238E27FC236}">
                  <a16:creationId xmlns:a16="http://schemas.microsoft.com/office/drawing/2014/main" id="{30E8636E-CC9F-4AA5-A3D3-9FFCCFF40B5E}"/>
                </a:ext>
              </a:extLst>
            </p:cNvPr>
            <p:cNvSpPr>
              <a:spLocks/>
            </p:cNvSpPr>
            <p:nvPr/>
          </p:nvSpPr>
          <p:spPr bwMode="gray">
            <a:xfrm>
              <a:off x="13493750" y="2816225"/>
              <a:ext cx="98425" cy="120650"/>
            </a:xfrm>
            <a:custGeom>
              <a:avLst/>
              <a:gdLst/>
              <a:ahLst/>
              <a:cxnLst>
                <a:cxn ang="0">
                  <a:pos x="28" y="76"/>
                </a:cxn>
                <a:cxn ang="0">
                  <a:pos x="28" y="76"/>
                </a:cxn>
                <a:cxn ang="0">
                  <a:pos x="26" y="68"/>
                </a:cxn>
                <a:cxn ang="0">
                  <a:pos x="26" y="64"/>
                </a:cxn>
                <a:cxn ang="0">
                  <a:pos x="28" y="58"/>
                </a:cxn>
                <a:cxn ang="0">
                  <a:pos x="28" y="58"/>
                </a:cxn>
                <a:cxn ang="0">
                  <a:pos x="46" y="26"/>
                </a:cxn>
                <a:cxn ang="0">
                  <a:pos x="62" y="36"/>
                </a:cxn>
                <a:cxn ang="0">
                  <a:pos x="40" y="2"/>
                </a:cxn>
                <a:cxn ang="0">
                  <a:pos x="0" y="0"/>
                </a:cxn>
                <a:cxn ang="0">
                  <a:pos x="16" y="10"/>
                </a:cxn>
                <a:cxn ang="0">
                  <a:pos x="6" y="26"/>
                </a:cxn>
                <a:cxn ang="0">
                  <a:pos x="6" y="26"/>
                </a:cxn>
                <a:cxn ang="0">
                  <a:pos x="4" y="28"/>
                </a:cxn>
                <a:cxn ang="0">
                  <a:pos x="4" y="32"/>
                </a:cxn>
                <a:cxn ang="0">
                  <a:pos x="4" y="36"/>
                </a:cxn>
                <a:cxn ang="0">
                  <a:pos x="6" y="42"/>
                </a:cxn>
                <a:cxn ang="0">
                  <a:pos x="10" y="52"/>
                </a:cxn>
                <a:cxn ang="0">
                  <a:pos x="18" y="62"/>
                </a:cxn>
                <a:cxn ang="0">
                  <a:pos x="28" y="76"/>
                </a:cxn>
                <a:cxn ang="0">
                  <a:pos x="28" y="76"/>
                </a:cxn>
              </a:cxnLst>
              <a:rect l="0" t="0" r="r" b="b"/>
              <a:pathLst>
                <a:path w="62" h="76">
                  <a:moveTo>
                    <a:pt x="28" y="76"/>
                  </a:moveTo>
                  <a:lnTo>
                    <a:pt x="28" y="76"/>
                  </a:lnTo>
                  <a:lnTo>
                    <a:pt x="26" y="68"/>
                  </a:lnTo>
                  <a:lnTo>
                    <a:pt x="26" y="64"/>
                  </a:lnTo>
                  <a:lnTo>
                    <a:pt x="28" y="58"/>
                  </a:lnTo>
                  <a:lnTo>
                    <a:pt x="28" y="58"/>
                  </a:lnTo>
                  <a:lnTo>
                    <a:pt x="46" y="26"/>
                  </a:lnTo>
                  <a:lnTo>
                    <a:pt x="62" y="36"/>
                  </a:lnTo>
                  <a:lnTo>
                    <a:pt x="40" y="2"/>
                  </a:lnTo>
                  <a:lnTo>
                    <a:pt x="0" y="0"/>
                  </a:lnTo>
                  <a:lnTo>
                    <a:pt x="16" y="10"/>
                  </a:lnTo>
                  <a:lnTo>
                    <a:pt x="6" y="26"/>
                  </a:lnTo>
                  <a:lnTo>
                    <a:pt x="6" y="26"/>
                  </a:lnTo>
                  <a:lnTo>
                    <a:pt x="4" y="28"/>
                  </a:lnTo>
                  <a:lnTo>
                    <a:pt x="4" y="32"/>
                  </a:lnTo>
                  <a:lnTo>
                    <a:pt x="4" y="36"/>
                  </a:lnTo>
                  <a:lnTo>
                    <a:pt x="6" y="42"/>
                  </a:lnTo>
                  <a:lnTo>
                    <a:pt x="10" y="52"/>
                  </a:lnTo>
                  <a:lnTo>
                    <a:pt x="18" y="62"/>
                  </a:lnTo>
                  <a:lnTo>
                    <a:pt x="28" y="76"/>
                  </a:lnTo>
                  <a:lnTo>
                    <a:pt x="28" y="76"/>
                  </a:lnTo>
                  <a:close/>
                </a:path>
              </a:pathLst>
            </a:custGeom>
            <a:solidFill>
              <a:srgbClr val="0099CC"/>
            </a:solidFill>
            <a:ln w="9525">
              <a:noFill/>
              <a:round/>
              <a:headEnd/>
              <a:tailEnd/>
            </a:ln>
          </p:spPr>
          <p:txBody>
            <a:bodyPr vert="horz" wrap="square" lIns="91440" tIns="45720" rIns="91440" bIns="45720" numCol="1" anchor="t" anchorCtr="0" compatLnSpc="1">
              <a:prstTxWarp prst="textNoShape">
                <a:avLst/>
              </a:prstTxWarp>
              <a:noAutofit/>
            </a:body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3" name="Freeform 125">
              <a:extLst>
                <a:ext uri="{FF2B5EF4-FFF2-40B4-BE49-F238E27FC236}">
                  <a16:creationId xmlns:a16="http://schemas.microsoft.com/office/drawing/2014/main" id="{B04845A1-045F-4C2D-B7C0-32486A2968C5}"/>
                </a:ext>
              </a:extLst>
            </p:cNvPr>
            <p:cNvSpPr>
              <a:spLocks/>
            </p:cNvSpPr>
            <p:nvPr/>
          </p:nvSpPr>
          <p:spPr bwMode="gray">
            <a:xfrm>
              <a:off x="13547725" y="2898775"/>
              <a:ext cx="85725" cy="53975"/>
            </a:xfrm>
            <a:custGeom>
              <a:avLst/>
              <a:gdLst/>
              <a:ahLst/>
              <a:cxnLst>
                <a:cxn ang="0">
                  <a:pos x="54" y="0"/>
                </a:cxn>
                <a:cxn ang="0">
                  <a:pos x="54" y="34"/>
                </a:cxn>
                <a:cxn ang="0">
                  <a:pos x="18" y="34"/>
                </a:cxn>
                <a:cxn ang="0">
                  <a:pos x="18" y="34"/>
                </a:cxn>
                <a:cxn ang="0">
                  <a:pos x="14" y="34"/>
                </a:cxn>
                <a:cxn ang="0">
                  <a:pos x="10" y="32"/>
                </a:cxn>
                <a:cxn ang="0">
                  <a:pos x="4" y="26"/>
                </a:cxn>
                <a:cxn ang="0">
                  <a:pos x="2" y="22"/>
                </a:cxn>
                <a:cxn ang="0">
                  <a:pos x="0" y="18"/>
                </a:cxn>
                <a:cxn ang="0">
                  <a:pos x="0" y="18"/>
                </a:cxn>
                <a:cxn ang="0">
                  <a:pos x="0" y="12"/>
                </a:cxn>
                <a:cxn ang="0">
                  <a:pos x="2" y="8"/>
                </a:cxn>
                <a:cxn ang="0">
                  <a:pos x="8" y="4"/>
                </a:cxn>
                <a:cxn ang="0">
                  <a:pos x="14" y="0"/>
                </a:cxn>
                <a:cxn ang="0">
                  <a:pos x="16" y="0"/>
                </a:cxn>
                <a:cxn ang="0">
                  <a:pos x="54" y="0"/>
                </a:cxn>
              </a:cxnLst>
              <a:rect l="0" t="0" r="r" b="b"/>
              <a:pathLst>
                <a:path w="54" h="34">
                  <a:moveTo>
                    <a:pt x="54" y="0"/>
                  </a:moveTo>
                  <a:lnTo>
                    <a:pt x="54" y="34"/>
                  </a:lnTo>
                  <a:lnTo>
                    <a:pt x="18" y="34"/>
                  </a:lnTo>
                  <a:lnTo>
                    <a:pt x="18" y="34"/>
                  </a:lnTo>
                  <a:lnTo>
                    <a:pt x="14" y="34"/>
                  </a:lnTo>
                  <a:lnTo>
                    <a:pt x="10" y="32"/>
                  </a:lnTo>
                  <a:lnTo>
                    <a:pt x="4" y="26"/>
                  </a:lnTo>
                  <a:lnTo>
                    <a:pt x="2" y="22"/>
                  </a:lnTo>
                  <a:lnTo>
                    <a:pt x="0" y="18"/>
                  </a:lnTo>
                  <a:lnTo>
                    <a:pt x="0" y="18"/>
                  </a:lnTo>
                  <a:lnTo>
                    <a:pt x="0" y="12"/>
                  </a:lnTo>
                  <a:lnTo>
                    <a:pt x="2" y="8"/>
                  </a:lnTo>
                  <a:lnTo>
                    <a:pt x="8" y="4"/>
                  </a:lnTo>
                  <a:lnTo>
                    <a:pt x="14" y="0"/>
                  </a:lnTo>
                  <a:lnTo>
                    <a:pt x="16" y="0"/>
                  </a:lnTo>
                  <a:lnTo>
                    <a:pt x="54" y="0"/>
                  </a:lnTo>
                  <a:close/>
                </a:path>
              </a:pathLst>
            </a:custGeom>
            <a:solidFill>
              <a:srgbClr val="0099CC"/>
            </a:solidFill>
            <a:ln w="9525">
              <a:noFill/>
              <a:round/>
              <a:headEnd/>
              <a:tailEnd/>
            </a:ln>
          </p:spPr>
          <p:txBody>
            <a:bodyPr vert="horz" wrap="square" lIns="91440" tIns="45720" rIns="91440" bIns="45720" numCol="1" anchor="t" anchorCtr="0" compatLnSpc="1">
              <a:prstTxWarp prst="textNoShape">
                <a:avLst/>
              </a:prstTxWarp>
              <a:noAutofit/>
            </a:body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4" name="Freeform 126">
              <a:extLst>
                <a:ext uri="{FF2B5EF4-FFF2-40B4-BE49-F238E27FC236}">
                  <a16:creationId xmlns:a16="http://schemas.microsoft.com/office/drawing/2014/main" id="{F58FF409-5D86-4BCD-9C86-32BA044FDDAD}"/>
                </a:ext>
              </a:extLst>
            </p:cNvPr>
            <p:cNvSpPr>
              <a:spLocks/>
            </p:cNvSpPr>
            <p:nvPr/>
          </p:nvSpPr>
          <p:spPr bwMode="gray">
            <a:xfrm>
              <a:off x="13592175" y="2724150"/>
              <a:ext cx="127000" cy="79375"/>
            </a:xfrm>
            <a:custGeom>
              <a:avLst/>
              <a:gdLst/>
              <a:ahLst/>
              <a:cxnLst>
                <a:cxn ang="0">
                  <a:pos x="0" y="2"/>
                </a:cxn>
                <a:cxn ang="0">
                  <a:pos x="0" y="2"/>
                </a:cxn>
                <a:cxn ang="0">
                  <a:pos x="6" y="4"/>
                </a:cxn>
                <a:cxn ang="0">
                  <a:pos x="12" y="6"/>
                </a:cxn>
                <a:cxn ang="0">
                  <a:pos x="16" y="10"/>
                </a:cxn>
                <a:cxn ang="0">
                  <a:pos x="16" y="10"/>
                </a:cxn>
                <a:cxn ang="0">
                  <a:pos x="34" y="42"/>
                </a:cxn>
                <a:cxn ang="0">
                  <a:pos x="18" y="50"/>
                </a:cxn>
                <a:cxn ang="0">
                  <a:pos x="58" y="48"/>
                </a:cxn>
                <a:cxn ang="0">
                  <a:pos x="80" y="16"/>
                </a:cxn>
                <a:cxn ang="0">
                  <a:pos x="64" y="24"/>
                </a:cxn>
                <a:cxn ang="0">
                  <a:pos x="54" y="8"/>
                </a:cxn>
                <a:cxn ang="0">
                  <a:pos x="54" y="8"/>
                </a:cxn>
                <a:cxn ang="0">
                  <a:pos x="54" y="6"/>
                </a:cxn>
                <a:cxn ang="0">
                  <a:pos x="46" y="2"/>
                </a:cxn>
                <a:cxn ang="0">
                  <a:pos x="40" y="2"/>
                </a:cxn>
                <a:cxn ang="0">
                  <a:pos x="30" y="0"/>
                </a:cxn>
                <a:cxn ang="0">
                  <a:pos x="18" y="0"/>
                </a:cxn>
                <a:cxn ang="0">
                  <a:pos x="0" y="2"/>
                </a:cxn>
                <a:cxn ang="0">
                  <a:pos x="0" y="2"/>
                </a:cxn>
              </a:cxnLst>
              <a:rect l="0" t="0" r="r" b="b"/>
              <a:pathLst>
                <a:path w="80" h="50">
                  <a:moveTo>
                    <a:pt x="0" y="2"/>
                  </a:moveTo>
                  <a:lnTo>
                    <a:pt x="0" y="2"/>
                  </a:lnTo>
                  <a:lnTo>
                    <a:pt x="6" y="4"/>
                  </a:lnTo>
                  <a:lnTo>
                    <a:pt x="12" y="6"/>
                  </a:lnTo>
                  <a:lnTo>
                    <a:pt x="16" y="10"/>
                  </a:lnTo>
                  <a:lnTo>
                    <a:pt x="16" y="10"/>
                  </a:lnTo>
                  <a:lnTo>
                    <a:pt x="34" y="42"/>
                  </a:lnTo>
                  <a:lnTo>
                    <a:pt x="18" y="50"/>
                  </a:lnTo>
                  <a:lnTo>
                    <a:pt x="58" y="48"/>
                  </a:lnTo>
                  <a:lnTo>
                    <a:pt x="80" y="16"/>
                  </a:lnTo>
                  <a:lnTo>
                    <a:pt x="64" y="24"/>
                  </a:lnTo>
                  <a:lnTo>
                    <a:pt x="54" y="8"/>
                  </a:lnTo>
                  <a:lnTo>
                    <a:pt x="54" y="8"/>
                  </a:lnTo>
                  <a:lnTo>
                    <a:pt x="54" y="6"/>
                  </a:lnTo>
                  <a:lnTo>
                    <a:pt x="46" y="2"/>
                  </a:lnTo>
                  <a:lnTo>
                    <a:pt x="40" y="2"/>
                  </a:lnTo>
                  <a:lnTo>
                    <a:pt x="30" y="0"/>
                  </a:lnTo>
                  <a:lnTo>
                    <a:pt x="18" y="0"/>
                  </a:lnTo>
                  <a:lnTo>
                    <a:pt x="0" y="2"/>
                  </a:lnTo>
                  <a:lnTo>
                    <a:pt x="0" y="2"/>
                  </a:lnTo>
                  <a:close/>
                </a:path>
              </a:pathLst>
            </a:custGeom>
            <a:solidFill>
              <a:srgbClr val="0099CC"/>
            </a:solidFill>
            <a:ln w="9525">
              <a:noFill/>
              <a:round/>
              <a:headEnd/>
              <a:tailEnd/>
            </a:ln>
          </p:spPr>
          <p:txBody>
            <a:bodyPr vert="horz" wrap="square" lIns="91440" tIns="45720" rIns="91440" bIns="45720" numCol="1" anchor="t" anchorCtr="0" compatLnSpc="1">
              <a:prstTxWarp prst="textNoShape">
                <a:avLst/>
              </a:prstTxWarp>
              <a:noAutofit/>
            </a:body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5" name="Freeform 127">
              <a:extLst>
                <a:ext uri="{FF2B5EF4-FFF2-40B4-BE49-F238E27FC236}">
                  <a16:creationId xmlns:a16="http://schemas.microsoft.com/office/drawing/2014/main" id="{AB05B857-D1D2-4B82-AD97-2E196410BAEA}"/>
                </a:ext>
              </a:extLst>
            </p:cNvPr>
            <p:cNvSpPr>
              <a:spLocks/>
            </p:cNvSpPr>
            <p:nvPr/>
          </p:nvSpPr>
          <p:spPr bwMode="gray">
            <a:xfrm>
              <a:off x="13531850" y="2733675"/>
              <a:ext cx="79375" cy="88900"/>
            </a:xfrm>
            <a:custGeom>
              <a:avLst/>
              <a:gdLst/>
              <a:ahLst/>
              <a:cxnLst>
                <a:cxn ang="0">
                  <a:pos x="30" y="56"/>
                </a:cxn>
                <a:cxn ang="0">
                  <a:pos x="0" y="40"/>
                </a:cxn>
                <a:cxn ang="0">
                  <a:pos x="18" y="8"/>
                </a:cxn>
                <a:cxn ang="0">
                  <a:pos x="18" y="8"/>
                </a:cxn>
                <a:cxn ang="0">
                  <a:pos x="20" y="6"/>
                </a:cxn>
                <a:cxn ang="0">
                  <a:pos x="24" y="2"/>
                </a:cxn>
                <a:cxn ang="0">
                  <a:pos x="32" y="0"/>
                </a:cxn>
                <a:cxn ang="0">
                  <a:pos x="36" y="0"/>
                </a:cxn>
                <a:cxn ang="0">
                  <a:pos x="42" y="2"/>
                </a:cxn>
                <a:cxn ang="0">
                  <a:pos x="42" y="2"/>
                </a:cxn>
                <a:cxn ang="0">
                  <a:pos x="46" y="4"/>
                </a:cxn>
                <a:cxn ang="0">
                  <a:pos x="48" y="8"/>
                </a:cxn>
                <a:cxn ang="0">
                  <a:pos x="50" y="16"/>
                </a:cxn>
                <a:cxn ang="0">
                  <a:pos x="50" y="22"/>
                </a:cxn>
                <a:cxn ang="0">
                  <a:pos x="48" y="24"/>
                </a:cxn>
                <a:cxn ang="0">
                  <a:pos x="30" y="56"/>
                </a:cxn>
              </a:cxnLst>
              <a:rect l="0" t="0" r="r" b="b"/>
              <a:pathLst>
                <a:path w="50" h="56">
                  <a:moveTo>
                    <a:pt x="30" y="56"/>
                  </a:moveTo>
                  <a:lnTo>
                    <a:pt x="0" y="40"/>
                  </a:lnTo>
                  <a:lnTo>
                    <a:pt x="18" y="8"/>
                  </a:lnTo>
                  <a:lnTo>
                    <a:pt x="18" y="8"/>
                  </a:lnTo>
                  <a:lnTo>
                    <a:pt x="20" y="6"/>
                  </a:lnTo>
                  <a:lnTo>
                    <a:pt x="24" y="2"/>
                  </a:lnTo>
                  <a:lnTo>
                    <a:pt x="32" y="0"/>
                  </a:lnTo>
                  <a:lnTo>
                    <a:pt x="36" y="0"/>
                  </a:lnTo>
                  <a:lnTo>
                    <a:pt x="42" y="2"/>
                  </a:lnTo>
                  <a:lnTo>
                    <a:pt x="42" y="2"/>
                  </a:lnTo>
                  <a:lnTo>
                    <a:pt x="46" y="4"/>
                  </a:lnTo>
                  <a:lnTo>
                    <a:pt x="48" y="8"/>
                  </a:lnTo>
                  <a:lnTo>
                    <a:pt x="50" y="16"/>
                  </a:lnTo>
                  <a:lnTo>
                    <a:pt x="50" y="22"/>
                  </a:lnTo>
                  <a:lnTo>
                    <a:pt x="48" y="24"/>
                  </a:lnTo>
                  <a:lnTo>
                    <a:pt x="30" y="56"/>
                  </a:lnTo>
                  <a:close/>
                </a:path>
              </a:pathLst>
            </a:custGeom>
            <a:solidFill>
              <a:srgbClr val="0099CC"/>
            </a:solidFill>
            <a:ln w="9525">
              <a:noFill/>
              <a:round/>
              <a:headEnd/>
              <a:tailEnd/>
            </a:ln>
          </p:spPr>
          <p:txBody>
            <a:bodyPr vert="horz" wrap="square" lIns="91440" tIns="45720" rIns="91440" bIns="45720" numCol="1" anchor="t" anchorCtr="0" compatLnSpc="1">
              <a:prstTxWarp prst="textNoShape">
                <a:avLst/>
              </a:prstTxWarp>
              <a:noAutofit/>
            </a:body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116" name="Freeform 13">
            <a:extLst>
              <a:ext uri="{FF2B5EF4-FFF2-40B4-BE49-F238E27FC236}">
                <a16:creationId xmlns:a16="http://schemas.microsoft.com/office/drawing/2014/main" id="{F82F5D7D-AECF-4F99-A529-012F08D74D2C}"/>
              </a:ext>
            </a:extLst>
          </p:cNvPr>
          <p:cNvSpPr>
            <a:spLocks noEditPoints="1"/>
          </p:cNvSpPr>
          <p:nvPr/>
        </p:nvSpPr>
        <p:spPr bwMode="gray">
          <a:xfrm>
            <a:off x="8375497" y="1559060"/>
            <a:ext cx="1257750" cy="299062"/>
          </a:xfrm>
          <a:custGeom>
            <a:avLst/>
            <a:gdLst/>
            <a:ahLst/>
            <a:cxnLst>
              <a:cxn ang="0">
                <a:pos x="16278" y="39"/>
              </a:cxn>
              <a:cxn ang="0">
                <a:pos x="16504" y="184"/>
              </a:cxn>
              <a:cxn ang="0">
                <a:pos x="16649" y="411"/>
              </a:cxn>
              <a:cxn ang="0">
                <a:pos x="16687" y="3376"/>
              </a:cxn>
              <a:cxn ang="0">
                <a:pos x="16612" y="3641"/>
              </a:cxn>
              <a:cxn ang="0">
                <a:pos x="16437" y="3844"/>
              </a:cxn>
              <a:cxn ang="0">
                <a:pos x="16189" y="3955"/>
              </a:cxn>
              <a:cxn ang="0">
                <a:pos x="499" y="3955"/>
              </a:cxn>
              <a:cxn ang="0">
                <a:pos x="251" y="3844"/>
              </a:cxn>
              <a:cxn ang="0">
                <a:pos x="75" y="3641"/>
              </a:cxn>
              <a:cxn ang="0">
                <a:pos x="1" y="3376"/>
              </a:cxn>
              <a:cxn ang="0">
                <a:pos x="38" y="411"/>
              </a:cxn>
              <a:cxn ang="0">
                <a:pos x="184" y="184"/>
              </a:cxn>
              <a:cxn ang="0">
                <a:pos x="410" y="39"/>
              </a:cxn>
              <a:cxn ang="0">
                <a:pos x="13820" y="2430"/>
              </a:cxn>
              <a:cxn ang="0">
                <a:pos x="13953" y="2510"/>
              </a:cxn>
              <a:cxn ang="0">
                <a:pos x="13976" y="2666"/>
              </a:cxn>
              <a:cxn ang="0">
                <a:pos x="13873" y="2780"/>
              </a:cxn>
              <a:cxn ang="0">
                <a:pos x="13714" y="2773"/>
              </a:cxn>
              <a:cxn ang="0">
                <a:pos x="13623" y="2648"/>
              </a:cxn>
              <a:cxn ang="0">
                <a:pos x="13661" y="2496"/>
              </a:cxn>
              <a:cxn ang="0">
                <a:pos x="13802" y="2429"/>
              </a:cxn>
              <a:cxn ang="0">
                <a:pos x="14470" y="2482"/>
              </a:cxn>
              <a:cxn ang="0">
                <a:pos x="14522" y="2631"/>
              </a:cxn>
              <a:cxn ang="0">
                <a:pos x="14442" y="2763"/>
              </a:cxn>
              <a:cxn ang="0">
                <a:pos x="14286" y="2786"/>
              </a:cxn>
              <a:cxn ang="0">
                <a:pos x="14172" y="2683"/>
              </a:cxn>
              <a:cxn ang="0">
                <a:pos x="14180" y="2525"/>
              </a:cxn>
              <a:cxn ang="0">
                <a:pos x="14304" y="2433"/>
              </a:cxn>
              <a:cxn ang="0">
                <a:pos x="14981" y="2460"/>
              </a:cxn>
              <a:cxn ang="0">
                <a:pos x="15061" y="2593"/>
              </a:cxn>
              <a:cxn ang="0">
                <a:pos x="15008" y="2741"/>
              </a:cxn>
              <a:cxn ang="0">
                <a:pos x="14861" y="2794"/>
              </a:cxn>
              <a:cxn ang="0">
                <a:pos x="14728" y="2714"/>
              </a:cxn>
              <a:cxn ang="0">
                <a:pos x="14705" y="2558"/>
              </a:cxn>
              <a:cxn ang="0">
                <a:pos x="14809" y="2444"/>
              </a:cxn>
              <a:cxn ang="0">
                <a:pos x="15489" y="2444"/>
              </a:cxn>
              <a:cxn ang="0">
                <a:pos x="15592" y="2558"/>
              </a:cxn>
              <a:cxn ang="0">
                <a:pos x="15569" y="2714"/>
              </a:cxn>
              <a:cxn ang="0">
                <a:pos x="15436" y="2794"/>
              </a:cxn>
              <a:cxn ang="0">
                <a:pos x="15289" y="2741"/>
              </a:cxn>
              <a:cxn ang="0">
                <a:pos x="15236" y="2593"/>
              </a:cxn>
              <a:cxn ang="0">
                <a:pos x="15315" y="2460"/>
              </a:cxn>
              <a:cxn ang="0">
                <a:pos x="15712" y="1546"/>
              </a:cxn>
              <a:cxn ang="0">
                <a:pos x="1822" y="1769"/>
              </a:cxn>
              <a:cxn ang="0">
                <a:pos x="3288" y="1769"/>
              </a:cxn>
              <a:cxn ang="0">
                <a:pos x="4754" y="1769"/>
              </a:cxn>
              <a:cxn ang="0">
                <a:pos x="6219" y="1769"/>
              </a:cxn>
              <a:cxn ang="0">
                <a:pos x="7685" y="1769"/>
              </a:cxn>
              <a:cxn ang="0">
                <a:pos x="9151" y="1769"/>
              </a:cxn>
              <a:cxn ang="0">
                <a:pos x="10617" y="1769"/>
              </a:cxn>
              <a:cxn ang="0">
                <a:pos x="1822" y="2199"/>
              </a:cxn>
              <a:cxn ang="0">
                <a:pos x="3288" y="2199"/>
              </a:cxn>
              <a:cxn ang="0">
                <a:pos x="4754" y="2199"/>
              </a:cxn>
              <a:cxn ang="0">
                <a:pos x="6219" y="2199"/>
              </a:cxn>
              <a:cxn ang="0">
                <a:pos x="7685" y="2199"/>
              </a:cxn>
              <a:cxn ang="0">
                <a:pos x="9151" y="2199"/>
              </a:cxn>
              <a:cxn ang="0">
                <a:pos x="10617" y="2199"/>
              </a:cxn>
              <a:cxn ang="0">
                <a:pos x="12128" y="1769"/>
              </a:cxn>
              <a:cxn ang="0">
                <a:pos x="12128" y="2199"/>
              </a:cxn>
            </a:cxnLst>
            <a:rect l="0" t="0" r="r" b="b"/>
            <a:pathLst>
              <a:path w="16688" h="3968">
                <a:moveTo>
                  <a:pt x="624" y="0"/>
                </a:moveTo>
                <a:lnTo>
                  <a:pt x="16064" y="0"/>
                </a:lnTo>
                <a:lnTo>
                  <a:pt x="16097" y="1"/>
                </a:lnTo>
                <a:lnTo>
                  <a:pt x="16128" y="3"/>
                </a:lnTo>
                <a:lnTo>
                  <a:pt x="16159" y="7"/>
                </a:lnTo>
                <a:lnTo>
                  <a:pt x="16189" y="13"/>
                </a:lnTo>
                <a:lnTo>
                  <a:pt x="16220" y="20"/>
                </a:lnTo>
                <a:lnTo>
                  <a:pt x="16249" y="28"/>
                </a:lnTo>
                <a:lnTo>
                  <a:pt x="16278" y="39"/>
                </a:lnTo>
                <a:lnTo>
                  <a:pt x="16306" y="49"/>
                </a:lnTo>
                <a:lnTo>
                  <a:pt x="16334" y="62"/>
                </a:lnTo>
                <a:lnTo>
                  <a:pt x="16360" y="76"/>
                </a:lnTo>
                <a:lnTo>
                  <a:pt x="16387" y="91"/>
                </a:lnTo>
                <a:lnTo>
                  <a:pt x="16413" y="108"/>
                </a:lnTo>
                <a:lnTo>
                  <a:pt x="16437" y="124"/>
                </a:lnTo>
                <a:lnTo>
                  <a:pt x="16461" y="143"/>
                </a:lnTo>
                <a:lnTo>
                  <a:pt x="16484" y="163"/>
                </a:lnTo>
                <a:lnTo>
                  <a:pt x="16504" y="184"/>
                </a:lnTo>
                <a:lnTo>
                  <a:pt x="16525" y="205"/>
                </a:lnTo>
                <a:lnTo>
                  <a:pt x="16545" y="228"/>
                </a:lnTo>
                <a:lnTo>
                  <a:pt x="16564" y="252"/>
                </a:lnTo>
                <a:lnTo>
                  <a:pt x="16581" y="276"/>
                </a:lnTo>
                <a:lnTo>
                  <a:pt x="16597" y="302"/>
                </a:lnTo>
                <a:lnTo>
                  <a:pt x="16612" y="328"/>
                </a:lnTo>
                <a:lnTo>
                  <a:pt x="16626" y="354"/>
                </a:lnTo>
                <a:lnTo>
                  <a:pt x="16639" y="382"/>
                </a:lnTo>
                <a:lnTo>
                  <a:pt x="16649" y="411"/>
                </a:lnTo>
                <a:lnTo>
                  <a:pt x="16660" y="440"/>
                </a:lnTo>
                <a:lnTo>
                  <a:pt x="16668" y="469"/>
                </a:lnTo>
                <a:lnTo>
                  <a:pt x="16675" y="499"/>
                </a:lnTo>
                <a:lnTo>
                  <a:pt x="16681" y="530"/>
                </a:lnTo>
                <a:lnTo>
                  <a:pt x="16685" y="561"/>
                </a:lnTo>
                <a:lnTo>
                  <a:pt x="16687" y="592"/>
                </a:lnTo>
                <a:lnTo>
                  <a:pt x="16688" y="625"/>
                </a:lnTo>
                <a:lnTo>
                  <a:pt x="16688" y="3343"/>
                </a:lnTo>
                <a:lnTo>
                  <a:pt x="16687" y="3376"/>
                </a:lnTo>
                <a:lnTo>
                  <a:pt x="16685" y="3407"/>
                </a:lnTo>
                <a:lnTo>
                  <a:pt x="16681" y="3438"/>
                </a:lnTo>
                <a:lnTo>
                  <a:pt x="16675" y="3469"/>
                </a:lnTo>
                <a:lnTo>
                  <a:pt x="16668" y="3499"/>
                </a:lnTo>
                <a:lnTo>
                  <a:pt x="16660" y="3529"/>
                </a:lnTo>
                <a:lnTo>
                  <a:pt x="16649" y="3557"/>
                </a:lnTo>
                <a:lnTo>
                  <a:pt x="16639" y="3586"/>
                </a:lnTo>
                <a:lnTo>
                  <a:pt x="16626" y="3614"/>
                </a:lnTo>
                <a:lnTo>
                  <a:pt x="16612" y="3641"/>
                </a:lnTo>
                <a:lnTo>
                  <a:pt x="16597" y="3667"/>
                </a:lnTo>
                <a:lnTo>
                  <a:pt x="16581" y="3692"/>
                </a:lnTo>
                <a:lnTo>
                  <a:pt x="16564" y="3716"/>
                </a:lnTo>
                <a:lnTo>
                  <a:pt x="16545" y="3740"/>
                </a:lnTo>
                <a:lnTo>
                  <a:pt x="16525" y="3763"/>
                </a:lnTo>
                <a:lnTo>
                  <a:pt x="16504" y="3784"/>
                </a:lnTo>
                <a:lnTo>
                  <a:pt x="16484" y="3805"/>
                </a:lnTo>
                <a:lnTo>
                  <a:pt x="16461" y="3825"/>
                </a:lnTo>
                <a:lnTo>
                  <a:pt x="16437" y="3844"/>
                </a:lnTo>
                <a:lnTo>
                  <a:pt x="16413" y="3861"/>
                </a:lnTo>
                <a:lnTo>
                  <a:pt x="16387" y="3877"/>
                </a:lnTo>
                <a:lnTo>
                  <a:pt x="16360" y="3893"/>
                </a:lnTo>
                <a:lnTo>
                  <a:pt x="16334" y="3906"/>
                </a:lnTo>
                <a:lnTo>
                  <a:pt x="16306" y="3919"/>
                </a:lnTo>
                <a:lnTo>
                  <a:pt x="16278" y="3930"/>
                </a:lnTo>
                <a:lnTo>
                  <a:pt x="16249" y="3940"/>
                </a:lnTo>
                <a:lnTo>
                  <a:pt x="16220" y="3948"/>
                </a:lnTo>
                <a:lnTo>
                  <a:pt x="16189" y="3955"/>
                </a:lnTo>
                <a:lnTo>
                  <a:pt x="16159" y="3961"/>
                </a:lnTo>
                <a:lnTo>
                  <a:pt x="16128" y="3965"/>
                </a:lnTo>
                <a:lnTo>
                  <a:pt x="16097" y="3967"/>
                </a:lnTo>
                <a:lnTo>
                  <a:pt x="16064" y="3968"/>
                </a:lnTo>
                <a:lnTo>
                  <a:pt x="624" y="3968"/>
                </a:lnTo>
                <a:lnTo>
                  <a:pt x="591" y="3967"/>
                </a:lnTo>
                <a:lnTo>
                  <a:pt x="560" y="3965"/>
                </a:lnTo>
                <a:lnTo>
                  <a:pt x="529" y="3961"/>
                </a:lnTo>
                <a:lnTo>
                  <a:pt x="499" y="3955"/>
                </a:lnTo>
                <a:lnTo>
                  <a:pt x="468" y="3948"/>
                </a:lnTo>
                <a:lnTo>
                  <a:pt x="438" y="3940"/>
                </a:lnTo>
                <a:lnTo>
                  <a:pt x="410" y="3930"/>
                </a:lnTo>
                <a:lnTo>
                  <a:pt x="382" y="3919"/>
                </a:lnTo>
                <a:lnTo>
                  <a:pt x="354" y="3906"/>
                </a:lnTo>
                <a:lnTo>
                  <a:pt x="326" y="3893"/>
                </a:lnTo>
                <a:lnTo>
                  <a:pt x="300" y="3877"/>
                </a:lnTo>
                <a:lnTo>
                  <a:pt x="275" y="3861"/>
                </a:lnTo>
                <a:lnTo>
                  <a:pt x="251" y="3844"/>
                </a:lnTo>
                <a:lnTo>
                  <a:pt x="227" y="3825"/>
                </a:lnTo>
                <a:lnTo>
                  <a:pt x="204" y="3805"/>
                </a:lnTo>
                <a:lnTo>
                  <a:pt x="184" y="3784"/>
                </a:lnTo>
                <a:lnTo>
                  <a:pt x="163" y="3763"/>
                </a:lnTo>
                <a:lnTo>
                  <a:pt x="143" y="3740"/>
                </a:lnTo>
                <a:lnTo>
                  <a:pt x="124" y="3716"/>
                </a:lnTo>
                <a:lnTo>
                  <a:pt x="106" y="3692"/>
                </a:lnTo>
                <a:lnTo>
                  <a:pt x="91" y="3667"/>
                </a:lnTo>
                <a:lnTo>
                  <a:pt x="75" y="3641"/>
                </a:lnTo>
                <a:lnTo>
                  <a:pt x="62" y="3614"/>
                </a:lnTo>
                <a:lnTo>
                  <a:pt x="49" y="3586"/>
                </a:lnTo>
                <a:lnTo>
                  <a:pt x="38" y="3557"/>
                </a:lnTo>
                <a:lnTo>
                  <a:pt x="28" y="3529"/>
                </a:lnTo>
                <a:lnTo>
                  <a:pt x="20" y="3499"/>
                </a:lnTo>
                <a:lnTo>
                  <a:pt x="13" y="3469"/>
                </a:lnTo>
                <a:lnTo>
                  <a:pt x="7" y="3438"/>
                </a:lnTo>
                <a:lnTo>
                  <a:pt x="3" y="3407"/>
                </a:lnTo>
                <a:lnTo>
                  <a:pt x="1" y="3376"/>
                </a:lnTo>
                <a:lnTo>
                  <a:pt x="0" y="3343"/>
                </a:lnTo>
                <a:lnTo>
                  <a:pt x="0" y="625"/>
                </a:lnTo>
                <a:lnTo>
                  <a:pt x="1" y="592"/>
                </a:lnTo>
                <a:lnTo>
                  <a:pt x="3" y="561"/>
                </a:lnTo>
                <a:lnTo>
                  <a:pt x="7" y="530"/>
                </a:lnTo>
                <a:lnTo>
                  <a:pt x="13" y="499"/>
                </a:lnTo>
                <a:lnTo>
                  <a:pt x="20" y="469"/>
                </a:lnTo>
                <a:lnTo>
                  <a:pt x="28" y="440"/>
                </a:lnTo>
                <a:lnTo>
                  <a:pt x="38" y="411"/>
                </a:lnTo>
                <a:lnTo>
                  <a:pt x="49" y="382"/>
                </a:lnTo>
                <a:lnTo>
                  <a:pt x="62" y="354"/>
                </a:lnTo>
                <a:lnTo>
                  <a:pt x="75" y="328"/>
                </a:lnTo>
                <a:lnTo>
                  <a:pt x="91" y="302"/>
                </a:lnTo>
                <a:lnTo>
                  <a:pt x="106" y="276"/>
                </a:lnTo>
                <a:lnTo>
                  <a:pt x="124" y="252"/>
                </a:lnTo>
                <a:lnTo>
                  <a:pt x="143" y="228"/>
                </a:lnTo>
                <a:lnTo>
                  <a:pt x="163" y="205"/>
                </a:lnTo>
                <a:lnTo>
                  <a:pt x="184" y="184"/>
                </a:lnTo>
                <a:lnTo>
                  <a:pt x="204" y="163"/>
                </a:lnTo>
                <a:lnTo>
                  <a:pt x="227" y="143"/>
                </a:lnTo>
                <a:lnTo>
                  <a:pt x="251" y="124"/>
                </a:lnTo>
                <a:lnTo>
                  <a:pt x="275" y="108"/>
                </a:lnTo>
                <a:lnTo>
                  <a:pt x="300" y="91"/>
                </a:lnTo>
                <a:lnTo>
                  <a:pt x="326" y="76"/>
                </a:lnTo>
                <a:lnTo>
                  <a:pt x="354" y="62"/>
                </a:lnTo>
                <a:lnTo>
                  <a:pt x="382" y="49"/>
                </a:lnTo>
                <a:lnTo>
                  <a:pt x="410" y="39"/>
                </a:lnTo>
                <a:lnTo>
                  <a:pt x="438" y="28"/>
                </a:lnTo>
                <a:lnTo>
                  <a:pt x="468" y="20"/>
                </a:lnTo>
                <a:lnTo>
                  <a:pt x="499" y="13"/>
                </a:lnTo>
                <a:lnTo>
                  <a:pt x="529" y="7"/>
                </a:lnTo>
                <a:lnTo>
                  <a:pt x="560" y="3"/>
                </a:lnTo>
                <a:lnTo>
                  <a:pt x="591" y="1"/>
                </a:lnTo>
                <a:lnTo>
                  <a:pt x="624" y="0"/>
                </a:lnTo>
                <a:close/>
                <a:moveTo>
                  <a:pt x="13802" y="2429"/>
                </a:moveTo>
                <a:lnTo>
                  <a:pt x="13820" y="2430"/>
                </a:lnTo>
                <a:lnTo>
                  <a:pt x="13839" y="2433"/>
                </a:lnTo>
                <a:lnTo>
                  <a:pt x="13856" y="2437"/>
                </a:lnTo>
                <a:lnTo>
                  <a:pt x="13873" y="2444"/>
                </a:lnTo>
                <a:lnTo>
                  <a:pt x="13889" y="2451"/>
                </a:lnTo>
                <a:lnTo>
                  <a:pt x="13903" y="2460"/>
                </a:lnTo>
                <a:lnTo>
                  <a:pt x="13918" y="2471"/>
                </a:lnTo>
                <a:lnTo>
                  <a:pt x="13930" y="2482"/>
                </a:lnTo>
                <a:lnTo>
                  <a:pt x="13942" y="2496"/>
                </a:lnTo>
                <a:lnTo>
                  <a:pt x="13953" y="2510"/>
                </a:lnTo>
                <a:lnTo>
                  <a:pt x="13962" y="2525"/>
                </a:lnTo>
                <a:lnTo>
                  <a:pt x="13970" y="2541"/>
                </a:lnTo>
                <a:lnTo>
                  <a:pt x="13976" y="2558"/>
                </a:lnTo>
                <a:lnTo>
                  <a:pt x="13980" y="2575"/>
                </a:lnTo>
                <a:lnTo>
                  <a:pt x="13984" y="2593"/>
                </a:lnTo>
                <a:lnTo>
                  <a:pt x="13985" y="2612"/>
                </a:lnTo>
                <a:lnTo>
                  <a:pt x="13984" y="2631"/>
                </a:lnTo>
                <a:lnTo>
                  <a:pt x="13980" y="2648"/>
                </a:lnTo>
                <a:lnTo>
                  <a:pt x="13976" y="2666"/>
                </a:lnTo>
                <a:lnTo>
                  <a:pt x="13970" y="2683"/>
                </a:lnTo>
                <a:lnTo>
                  <a:pt x="13962" y="2699"/>
                </a:lnTo>
                <a:lnTo>
                  <a:pt x="13953" y="2714"/>
                </a:lnTo>
                <a:lnTo>
                  <a:pt x="13942" y="2728"/>
                </a:lnTo>
                <a:lnTo>
                  <a:pt x="13930" y="2741"/>
                </a:lnTo>
                <a:lnTo>
                  <a:pt x="13918" y="2753"/>
                </a:lnTo>
                <a:lnTo>
                  <a:pt x="13903" y="2763"/>
                </a:lnTo>
                <a:lnTo>
                  <a:pt x="13889" y="2773"/>
                </a:lnTo>
                <a:lnTo>
                  <a:pt x="13873" y="2780"/>
                </a:lnTo>
                <a:lnTo>
                  <a:pt x="13856" y="2786"/>
                </a:lnTo>
                <a:lnTo>
                  <a:pt x="13839" y="2791"/>
                </a:lnTo>
                <a:lnTo>
                  <a:pt x="13820" y="2794"/>
                </a:lnTo>
                <a:lnTo>
                  <a:pt x="13802" y="2795"/>
                </a:lnTo>
                <a:lnTo>
                  <a:pt x="13783" y="2794"/>
                </a:lnTo>
                <a:lnTo>
                  <a:pt x="13764" y="2791"/>
                </a:lnTo>
                <a:lnTo>
                  <a:pt x="13748" y="2786"/>
                </a:lnTo>
                <a:lnTo>
                  <a:pt x="13731" y="2780"/>
                </a:lnTo>
                <a:lnTo>
                  <a:pt x="13714" y="2773"/>
                </a:lnTo>
                <a:lnTo>
                  <a:pt x="13700" y="2763"/>
                </a:lnTo>
                <a:lnTo>
                  <a:pt x="13685" y="2753"/>
                </a:lnTo>
                <a:lnTo>
                  <a:pt x="13673" y="2741"/>
                </a:lnTo>
                <a:lnTo>
                  <a:pt x="13661" y="2728"/>
                </a:lnTo>
                <a:lnTo>
                  <a:pt x="13651" y="2714"/>
                </a:lnTo>
                <a:lnTo>
                  <a:pt x="13641" y="2699"/>
                </a:lnTo>
                <a:lnTo>
                  <a:pt x="13634" y="2683"/>
                </a:lnTo>
                <a:lnTo>
                  <a:pt x="13628" y="2666"/>
                </a:lnTo>
                <a:lnTo>
                  <a:pt x="13623" y="2648"/>
                </a:lnTo>
                <a:lnTo>
                  <a:pt x="13621" y="2631"/>
                </a:lnTo>
                <a:lnTo>
                  <a:pt x="13619" y="2612"/>
                </a:lnTo>
                <a:lnTo>
                  <a:pt x="13621" y="2593"/>
                </a:lnTo>
                <a:lnTo>
                  <a:pt x="13623" y="2575"/>
                </a:lnTo>
                <a:lnTo>
                  <a:pt x="13628" y="2558"/>
                </a:lnTo>
                <a:lnTo>
                  <a:pt x="13634" y="2541"/>
                </a:lnTo>
                <a:lnTo>
                  <a:pt x="13641" y="2525"/>
                </a:lnTo>
                <a:lnTo>
                  <a:pt x="13651" y="2510"/>
                </a:lnTo>
                <a:lnTo>
                  <a:pt x="13661" y="2496"/>
                </a:lnTo>
                <a:lnTo>
                  <a:pt x="13673" y="2482"/>
                </a:lnTo>
                <a:lnTo>
                  <a:pt x="13685" y="2471"/>
                </a:lnTo>
                <a:lnTo>
                  <a:pt x="13700" y="2460"/>
                </a:lnTo>
                <a:lnTo>
                  <a:pt x="13714" y="2451"/>
                </a:lnTo>
                <a:lnTo>
                  <a:pt x="13731" y="2444"/>
                </a:lnTo>
                <a:lnTo>
                  <a:pt x="13748" y="2437"/>
                </a:lnTo>
                <a:lnTo>
                  <a:pt x="13764" y="2433"/>
                </a:lnTo>
                <a:lnTo>
                  <a:pt x="13783" y="2430"/>
                </a:lnTo>
                <a:lnTo>
                  <a:pt x="13802" y="2429"/>
                </a:lnTo>
                <a:close/>
                <a:moveTo>
                  <a:pt x="14340" y="2429"/>
                </a:moveTo>
                <a:lnTo>
                  <a:pt x="14359" y="2430"/>
                </a:lnTo>
                <a:lnTo>
                  <a:pt x="14377" y="2433"/>
                </a:lnTo>
                <a:lnTo>
                  <a:pt x="14394" y="2437"/>
                </a:lnTo>
                <a:lnTo>
                  <a:pt x="14411" y="2444"/>
                </a:lnTo>
                <a:lnTo>
                  <a:pt x="14427" y="2451"/>
                </a:lnTo>
                <a:lnTo>
                  <a:pt x="14442" y="2460"/>
                </a:lnTo>
                <a:lnTo>
                  <a:pt x="14456" y="2471"/>
                </a:lnTo>
                <a:lnTo>
                  <a:pt x="14470" y="2482"/>
                </a:lnTo>
                <a:lnTo>
                  <a:pt x="14481" y="2496"/>
                </a:lnTo>
                <a:lnTo>
                  <a:pt x="14491" y="2510"/>
                </a:lnTo>
                <a:lnTo>
                  <a:pt x="14501" y="2525"/>
                </a:lnTo>
                <a:lnTo>
                  <a:pt x="14508" y="2541"/>
                </a:lnTo>
                <a:lnTo>
                  <a:pt x="14514" y="2558"/>
                </a:lnTo>
                <a:lnTo>
                  <a:pt x="14519" y="2575"/>
                </a:lnTo>
                <a:lnTo>
                  <a:pt x="14522" y="2593"/>
                </a:lnTo>
                <a:lnTo>
                  <a:pt x="14523" y="2612"/>
                </a:lnTo>
                <a:lnTo>
                  <a:pt x="14522" y="2631"/>
                </a:lnTo>
                <a:lnTo>
                  <a:pt x="14519" y="2648"/>
                </a:lnTo>
                <a:lnTo>
                  <a:pt x="14514" y="2666"/>
                </a:lnTo>
                <a:lnTo>
                  <a:pt x="14508" y="2683"/>
                </a:lnTo>
                <a:lnTo>
                  <a:pt x="14501" y="2699"/>
                </a:lnTo>
                <a:lnTo>
                  <a:pt x="14491" y="2714"/>
                </a:lnTo>
                <a:lnTo>
                  <a:pt x="14481" y="2728"/>
                </a:lnTo>
                <a:lnTo>
                  <a:pt x="14470" y="2741"/>
                </a:lnTo>
                <a:lnTo>
                  <a:pt x="14456" y="2753"/>
                </a:lnTo>
                <a:lnTo>
                  <a:pt x="14442" y="2763"/>
                </a:lnTo>
                <a:lnTo>
                  <a:pt x="14427" y="2773"/>
                </a:lnTo>
                <a:lnTo>
                  <a:pt x="14411" y="2780"/>
                </a:lnTo>
                <a:lnTo>
                  <a:pt x="14394" y="2786"/>
                </a:lnTo>
                <a:lnTo>
                  <a:pt x="14377" y="2791"/>
                </a:lnTo>
                <a:lnTo>
                  <a:pt x="14359" y="2794"/>
                </a:lnTo>
                <a:lnTo>
                  <a:pt x="14340" y="2795"/>
                </a:lnTo>
                <a:lnTo>
                  <a:pt x="14321" y="2794"/>
                </a:lnTo>
                <a:lnTo>
                  <a:pt x="14304" y="2791"/>
                </a:lnTo>
                <a:lnTo>
                  <a:pt x="14286" y="2786"/>
                </a:lnTo>
                <a:lnTo>
                  <a:pt x="14269" y="2780"/>
                </a:lnTo>
                <a:lnTo>
                  <a:pt x="14254" y="2773"/>
                </a:lnTo>
                <a:lnTo>
                  <a:pt x="14238" y="2763"/>
                </a:lnTo>
                <a:lnTo>
                  <a:pt x="14224" y="2753"/>
                </a:lnTo>
                <a:lnTo>
                  <a:pt x="14212" y="2741"/>
                </a:lnTo>
                <a:lnTo>
                  <a:pt x="14199" y="2728"/>
                </a:lnTo>
                <a:lnTo>
                  <a:pt x="14189" y="2714"/>
                </a:lnTo>
                <a:lnTo>
                  <a:pt x="14180" y="2699"/>
                </a:lnTo>
                <a:lnTo>
                  <a:pt x="14172" y="2683"/>
                </a:lnTo>
                <a:lnTo>
                  <a:pt x="14166" y="2666"/>
                </a:lnTo>
                <a:lnTo>
                  <a:pt x="14162" y="2648"/>
                </a:lnTo>
                <a:lnTo>
                  <a:pt x="14159" y="2631"/>
                </a:lnTo>
                <a:lnTo>
                  <a:pt x="14158" y="2612"/>
                </a:lnTo>
                <a:lnTo>
                  <a:pt x="14159" y="2593"/>
                </a:lnTo>
                <a:lnTo>
                  <a:pt x="14162" y="2575"/>
                </a:lnTo>
                <a:lnTo>
                  <a:pt x="14166" y="2558"/>
                </a:lnTo>
                <a:lnTo>
                  <a:pt x="14172" y="2541"/>
                </a:lnTo>
                <a:lnTo>
                  <a:pt x="14180" y="2525"/>
                </a:lnTo>
                <a:lnTo>
                  <a:pt x="14189" y="2510"/>
                </a:lnTo>
                <a:lnTo>
                  <a:pt x="14199" y="2496"/>
                </a:lnTo>
                <a:lnTo>
                  <a:pt x="14212" y="2482"/>
                </a:lnTo>
                <a:lnTo>
                  <a:pt x="14224" y="2471"/>
                </a:lnTo>
                <a:lnTo>
                  <a:pt x="14238" y="2460"/>
                </a:lnTo>
                <a:lnTo>
                  <a:pt x="14254" y="2451"/>
                </a:lnTo>
                <a:lnTo>
                  <a:pt x="14269" y="2444"/>
                </a:lnTo>
                <a:lnTo>
                  <a:pt x="14286" y="2437"/>
                </a:lnTo>
                <a:lnTo>
                  <a:pt x="14304" y="2433"/>
                </a:lnTo>
                <a:lnTo>
                  <a:pt x="14321" y="2430"/>
                </a:lnTo>
                <a:lnTo>
                  <a:pt x="14340" y="2429"/>
                </a:lnTo>
                <a:close/>
                <a:moveTo>
                  <a:pt x="14879" y="2429"/>
                </a:moveTo>
                <a:lnTo>
                  <a:pt x="14897" y="2430"/>
                </a:lnTo>
                <a:lnTo>
                  <a:pt x="14916" y="2433"/>
                </a:lnTo>
                <a:lnTo>
                  <a:pt x="14933" y="2437"/>
                </a:lnTo>
                <a:lnTo>
                  <a:pt x="14950" y="2444"/>
                </a:lnTo>
                <a:lnTo>
                  <a:pt x="14966" y="2451"/>
                </a:lnTo>
                <a:lnTo>
                  <a:pt x="14981" y="2460"/>
                </a:lnTo>
                <a:lnTo>
                  <a:pt x="14995" y="2471"/>
                </a:lnTo>
                <a:lnTo>
                  <a:pt x="15008" y="2482"/>
                </a:lnTo>
                <a:lnTo>
                  <a:pt x="15019" y="2496"/>
                </a:lnTo>
                <a:lnTo>
                  <a:pt x="15031" y="2510"/>
                </a:lnTo>
                <a:lnTo>
                  <a:pt x="15039" y="2525"/>
                </a:lnTo>
                <a:lnTo>
                  <a:pt x="15047" y="2541"/>
                </a:lnTo>
                <a:lnTo>
                  <a:pt x="15054" y="2558"/>
                </a:lnTo>
                <a:lnTo>
                  <a:pt x="15058" y="2575"/>
                </a:lnTo>
                <a:lnTo>
                  <a:pt x="15061" y="2593"/>
                </a:lnTo>
                <a:lnTo>
                  <a:pt x="15062" y="2612"/>
                </a:lnTo>
                <a:lnTo>
                  <a:pt x="15061" y="2631"/>
                </a:lnTo>
                <a:lnTo>
                  <a:pt x="15058" y="2648"/>
                </a:lnTo>
                <a:lnTo>
                  <a:pt x="15054" y="2666"/>
                </a:lnTo>
                <a:lnTo>
                  <a:pt x="15047" y="2683"/>
                </a:lnTo>
                <a:lnTo>
                  <a:pt x="15039" y="2699"/>
                </a:lnTo>
                <a:lnTo>
                  <a:pt x="15031" y="2714"/>
                </a:lnTo>
                <a:lnTo>
                  <a:pt x="15019" y="2728"/>
                </a:lnTo>
                <a:lnTo>
                  <a:pt x="15008" y="2741"/>
                </a:lnTo>
                <a:lnTo>
                  <a:pt x="14995" y="2753"/>
                </a:lnTo>
                <a:lnTo>
                  <a:pt x="14981" y="2763"/>
                </a:lnTo>
                <a:lnTo>
                  <a:pt x="14966" y="2773"/>
                </a:lnTo>
                <a:lnTo>
                  <a:pt x="14950" y="2780"/>
                </a:lnTo>
                <a:lnTo>
                  <a:pt x="14933" y="2786"/>
                </a:lnTo>
                <a:lnTo>
                  <a:pt x="14916" y="2791"/>
                </a:lnTo>
                <a:lnTo>
                  <a:pt x="14897" y="2794"/>
                </a:lnTo>
                <a:lnTo>
                  <a:pt x="14879" y="2795"/>
                </a:lnTo>
                <a:lnTo>
                  <a:pt x="14861" y="2794"/>
                </a:lnTo>
                <a:lnTo>
                  <a:pt x="14842" y="2791"/>
                </a:lnTo>
                <a:lnTo>
                  <a:pt x="14825" y="2786"/>
                </a:lnTo>
                <a:lnTo>
                  <a:pt x="14809" y="2780"/>
                </a:lnTo>
                <a:lnTo>
                  <a:pt x="14792" y="2773"/>
                </a:lnTo>
                <a:lnTo>
                  <a:pt x="14777" y="2763"/>
                </a:lnTo>
                <a:lnTo>
                  <a:pt x="14763" y="2753"/>
                </a:lnTo>
                <a:lnTo>
                  <a:pt x="14750" y="2741"/>
                </a:lnTo>
                <a:lnTo>
                  <a:pt x="14739" y="2728"/>
                </a:lnTo>
                <a:lnTo>
                  <a:pt x="14728" y="2714"/>
                </a:lnTo>
                <a:lnTo>
                  <a:pt x="14719" y="2699"/>
                </a:lnTo>
                <a:lnTo>
                  <a:pt x="14710" y="2683"/>
                </a:lnTo>
                <a:lnTo>
                  <a:pt x="14705" y="2666"/>
                </a:lnTo>
                <a:lnTo>
                  <a:pt x="14700" y="2648"/>
                </a:lnTo>
                <a:lnTo>
                  <a:pt x="14698" y="2631"/>
                </a:lnTo>
                <a:lnTo>
                  <a:pt x="14697" y="2612"/>
                </a:lnTo>
                <a:lnTo>
                  <a:pt x="14698" y="2593"/>
                </a:lnTo>
                <a:lnTo>
                  <a:pt x="14700" y="2575"/>
                </a:lnTo>
                <a:lnTo>
                  <a:pt x="14705" y="2558"/>
                </a:lnTo>
                <a:lnTo>
                  <a:pt x="14710" y="2541"/>
                </a:lnTo>
                <a:lnTo>
                  <a:pt x="14719" y="2525"/>
                </a:lnTo>
                <a:lnTo>
                  <a:pt x="14728" y="2510"/>
                </a:lnTo>
                <a:lnTo>
                  <a:pt x="14739" y="2496"/>
                </a:lnTo>
                <a:lnTo>
                  <a:pt x="14750" y="2482"/>
                </a:lnTo>
                <a:lnTo>
                  <a:pt x="14763" y="2471"/>
                </a:lnTo>
                <a:lnTo>
                  <a:pt x="14777" y="2460"/>
                </a:lnTo>
                <a:lnTo>
                  <a:pt x="14792" y="2451"/>
                </a:lnTo>
                <a:lnTo>
                  <a:pt x="14809" y="2444"/>
                </a:lnTo>
                <a:lnTo>
                  <a:pt x="14825" y="2437"/>
                </a:lnTo>
                <a:lnTo>
                  <a:pt x="14842" y="2433"/>
                </a:lnTo>
                <a:lnTo>
                  <a:pt x="14861" y="2430"/>
                </a:lnTo>
                <a:lnTo>
                  <a:pt x="14879" y="2429"/>
                </a:lnTo>
                <a:close/>
                <a:moveTo>
                  <a:pt x="15418" y="2429"/>
                </a:moveTo>
                <a:lnTo>
                  <a:pt x="15436" y="2430"/>
                </a:lnTo>
                <a:lnTo>
                  <a:pt x="15454" y="2433"/>
                </a:lnTo>
                <a:lnTo>
                  <a:pt x="15472" y="2437"/>
                </a:lnTo>
                <a:lnTo>
                  <a:pt x="15489" y="2444"/>
                </a:lnTo>
                <a:lnTo>
                  <a:pt x="15504" y="2451"/>
                </a:lnTo>
                <a:lnTo>
                  <a:pt x="15520" y="2460"/>
                </a:lnTo>
                <a:lnTo>
                  <a:pt x="15533" y="2471"/>
                </a:lnTo>
                <a:lnTo>
                  <a:pt x="15547" y="2482"/>
                </a:lnTo>
                <a:lnTo>
                  <a:pt x="15558" y="2496"/>
                </a:lnTo>
                <a:lnTo>
                  <a:pt x="15569" y="2510"/>
                </a:lnTo>
                <a:lnTo>
                  <a:pt x="15578" y="2525"/>
                </a:lnTo>
                <a:lnTo>
                  <a:pt x="15586" y="2541"/>
                </a:lnTo>
                <a:lnTo>
                  <a:pt x="15592" y="2558"/>
                </a:lnTo>
                <a:lnTo>
                  <a:pt x="15596" y="2575"/>
                </a:lnTo>
                <a:lnTo>
                  <a:pt x="15599" y="2593"/>
                </a:lnTo>
                <a:lnTo>
                  <a:pt x="15600" y="2612"/>
                </a:lnTo>
                <a:lnTo>
                  <a:pt x="15599" y="2631"/>
                </a:lnTo>
                <a:lnTo>
                  <a:pt x="15596" y="2648"/>
                </a:lnTo>
                <a:lnTo>
                  <a:pt x="15592" y="2666"/>
                </a:lnTo>
                <a:lnTo>
                  <a:pt x="15586" y="2683"/>
                </a:lnTo>
                <a:lnTo>
                  <a:pt x="15578" y="2699"/>
                </a:lnTo>
                <a:lnTo>
                  <a:pt x="15569" y="2714"/>
                </a:lnTo>
                <a:lnTo>
                  <a:pt x="15558" y="2728"/>
                </a:lnTo>
                <a:lnTo>
                  <a:pt x="15547" y="2741"/>
                </a:lnTo>
                <a:lnTo>
                  <a:pt x="15533" y="2753"/>
                </a:lnTo>
                <a:lnTo>
                  <a:pt x="15520" y="2763"/>
                </a:lnTo>
                <a:lnTo>
                  <a:pt x="15504" y="2773"/>
                </a:lnTo>
                <a:lnTo>
                  <a:pt x="15489" y="2780"/>
                </a:lnTo>
                <a:lnTo>
                  <a:pt x="15472" y="2786"/>
                </a:lnTo>
                <a:lnTo>
                  <a:pt x="15454" y="2791"/>
                </a:lnTo>
                <a:lnTo>
                  <a:pt x="15436" y="2794"/>
                </a:lnTo>
                <a:lnTo>
                  <a:pt x="15418" y="2795"/>
                </a:lnTo>
                <a:lnTo>
                  <a:pt x="15399" y="2794"/>
                </a:lnTo>
                <a:lnTo>
                  <a:pt x="15381" y="2791"/>
                </a:lnTo>
                <a:lnTo>
                  <a:pt x="15363" y="2786"/>
                </a:lnTo>
                <a:lnTo>
                  <a:pt x="15347" y="2780"/>
                </a:lnTo>
                <a:lnTo>
                  <a:pt x="15331" y="2773"/>
                </a:lnTo>
                <a:lnTo>
                  <a:pt x="15315" y="2763"/>
                </a:lnTo>
                <a:lnTo>
                  <a:pt x="15302" y="2753"/>
                </a:lnTo>
                <a:lnTo>
                  <a:pt x="15289" y="2741"/>
                </a:lnTo>
                <a:lnTo>
                  <a:pt x="15277" y="2728"/>
                </a:lnTo>
                <a:lnTo>
                  <a:pt x="15266" y="2714"/>
                </a:lnTo>
                <a:lnTo>
                  <a:pt x="15257" y="2699"/>
                </a:lnTo>
                <a:lnTo>
                  <a:pt x="15250" y="2683"/>
                </a:lnTo>
                <a:lnTo>
                  <a:pt x="15243" y="2666"/>
                </a:lnTo>
                <a:lnTo>
                  <a:pt x="15239" y="2648"/>
                </a:lnTo>
                <a:lnTo>
                  <a:pt x="15236" y="2631"/>
                </a:lnTo>
                <a:lnTo>
                  <a:pt x="15235" y="2612"/>
                </a:lnTo>
                <a:lnTo>
                  <a:pt x="15236" y="2593"/>
                </a:lnTo>
                <a:lnTo>
                  <a:pt x="15239" y="2575"/>
                </a:lnTo>
                <a:lnTo>
                  <a:pt x="15243" y="2558"/>
                </a:lnTo>
                <a:lnTo>
                  <a:pt x="15250" y="2541"/>
                </a:lnTo>
                <a:lnTo>
                  <a:pt x="15257" y="2525"/>
                </a:lnTo>
                <a:lnTo>
                  <a:pt x="15266" y="2510"/>
                </a:lnTo>
                <a:lnTo>
                  <a:pt x="15277" y="2496"/>
                </a:lnTo>
                <a:lnTo>
                  <a:pt x="15289" y="2482"/>
                </a:lnTo>
                <a:lnTo>
                  <a:pt x="15302" y="2471"/>
                </a:lnTo>
                <a:lnTo>
                  <a:pt x="15315" y="2460"/>
                </a:lnTo>
                <a:lnTo>
                  <a:pt x="15331" y="2451"/>
                </a:lnTo>
                <a:lnTo>
                  <a:pt x="15347" y="2444"/>
                </a:lnTo>
                <a:lnTo>
                  <a:pt x="15363" y="2437"/>
                </a:lnTo>
                <a:lnTo>
                  <a:pt x="15381" y="2433"/>
                </a:lnTo>
                <a:lnTo>
                  <a:pt x="15399" y="2430"/>
                </a:lnTo>
                <a:lnTo>
                  <a:pt x="15418" y="2429"/>
                </a:lnTo>
                <a:close/>
                <a:moveTo>
                  <a:pt x="13682" y="943"/>
                </a:moveTo>
                <a:lnTo>
                  <a:pt x="15712" y="943"/>
                </a:lnTo>
                <a:lnTo>
                  <a:pt x="15712" y="1546"/>
                </a:lnTo>
                <a:lnTo>
                  <a:pt x="13682" y="1546"/>
                </a:lnTo>
                <a:lnTo>
                  <a:pt x="13682" y="943"/>
                </a:lnTo>
                <a:close/>
                <a:moveTo>
                  <a:pt x="1545" y="1123"/>
                </a:moveTo>
                <a:lnTo>
                  <a:pt x="1545" y="943"/>
                </a:lnTo>
                <a:lnTo>
                  <a:pt x="1089" y="943"/>
                </a:lnTo>
                <a:lnTo>
                  <a:pt x="1089" y="1123"/>
                </a:lnTo>
                <a:lnTo>
                  <a:pt x="811" y="1123"/>
                </a:lnTo>
                <a:lnTo>
                  <a:pt x="811" y="1769"/>
                </a:lnTo>
                <a:lnTo>
                  <a:pt x="1822" y="1769"/>
                </a:lnTo>
                <a:lnTo>
                  <a:pt x="1822" y="1123"/>
                </a:lnTo>
                <a:lnTo>
                  <a:pt x="1545" y="1123"/>
                </a:lnTo>
                <a:close/>
                <a:moveTo>
                  <a:pt x="3010" y="1123"/>
                </a:moveTo>
                <a:lnTo>
                  <a:pt x="3010" y="943"/>
                </a:lnTo>
                <a:lnTo>
                  <a:pt x="2555" y="943"/>
                </a:lnTo>
                <a:lnTo>
                  <a:pt x="2555" y="1123"/>
                </a:lnTo>
                <a:lnTo>
                  <a:pt x="2278" y="1123"/>
                </a:lnTo>
                <a:lnTo>
                  <a:pt x="2278" y="1769"/>
                </a:lnTo>
                <a:lnTo>
                  <a:pt x="3288" y="1769"/>
                </a:lnTo>
                <a:lnTo>
                  <a:pt x="3288" y="1123"/>
                </a:lnTo>
                <a:lnTo>
                  <a:pt x="3010" y="1123"/>
                </a:lnTo>
                <a:close/>
                <a:moveTo>
                  <a:pt x="4477" y="1123"/>
                </a:moveTo>
                <a:lnTo>
                  <a:pt x="4477" y="943"/>
                </a:lnTo>
                <a:lnTo>
                  <a:pt x="4021" y="943"/>
                </a:lnTo>
                <a:lnTo>
                  <a:pt x="4021" y="1123"/>
                </a:lnTo>
                <a:lnTo>
                  <a:pt x="3743" y="1123"/>
                </a:lnTo>
                <a:lnTo>
                  <a:pt x="3743" y="1769"/>
                </a:lnTo>
                <a:lnTo>
                  <a:pt x="4754" y="1769"/>
                </a:lnTo>
                <a:lnTo>
                  <a:pt x="4754" y="1123"/>
                </a:lnTo>
                <a:lnTo>
                  <a:pt x="4477" y="1123"/>
                </a:lnTo>
                <a:close/>
                <a:moveTo>
                  <a:pt x="5942" y="1123"/>
                </a:moveTo>
                <a:lnTo>
                  <a:pt x="5942" y="943"/>
                </a:lnTo>
                <a:lnTo>
                  <a:pt x="5486" y="943"/>
                </a:lnTo>
                <a:lnTo>
                  <a:pt x="5486" y="1123"/>
                </a:lnTo>
                <a:lnTo>
                  <a:pt x="5209" y="1123"/>
                </a:lnTo>
                <a:lnTo>
                  <a:pt x="5209" y="1769"/>
                </a:lnTo>
                <a:lnTo>
                  <a:pt x="6219" y="1769"/>
                </a:lnTo>
                <a:lnTo>
                  <a:pt x="6219" y="1123"/>
                </a:lnTo>
                <a:lnTo>
                  <a:pt x="5942" y="1123"/>
                </a:lnTo>
                <a:close/>
                <a:moveTo>
                  <a:pt x="7407" y="1123"/>
                </a:moveTo>
                <a:lnTo>
                  <a:pt x="7407" y="943"/>
                </a:lnTo>
                <a:lnTo>
                  <a:pt x="6953" y="943"/>
                </a:lnTo>
                <a:lnTo>
                  <a:pt x="6953" y="1123"/>
                </a:lnTo>
                <a:lnTo>
                  <a:pt x="6675" y="1123"/>
                </a:lnTo>
                <a:lnTo>
                  <a:pt x="6675" y="1769"/>
                </a:lnTo>
                <a:lnTo>
                  <a:pt x="7685" y="1769"/>
                </a:lnTo>
                <a:lnTo>
                  <a:pt x="7685" y="1123"/>
                </a:lnTo>
                <a:lnTo>
                  <a:pt x="7407" y="1123"/>
                </a:lnTo>
                <a:close/>
                <a:moveTo>
                  <a:pt x="8874" y="1123"/>
                </a:moveTo>
                <a:lnTo>
                  <a:pt x="8874" y="943"/>
                </a:lnTo>
                <a:lnTo>
                  <a:pt x="8418" y="943"/>
                </a:lnTo>
                <a:lnTo>
                  <a:pt x="8418" y="1123"/>
                </a:lnTo>
                <a:lnTo>
                  <a:pt x="8141" y="1123"/>
                </a:lnTo>
                <a:lnTo>
                  <a:pt x="8141" y="1769"/>
                </a:lnTo>
                <a:lnTo>
                  <a:pt x="9151" y="1769"/>
                </a:lnTo>
                <a:lnTo>
                  <a:pt x="9151" y="1123"/>
                </a:lnTo>
                <a:lnTo>
                  <a:pt x="8874" y="1123"/>
                </a:lnTo>
                <a:close/>
                <a:moveTo>
                  <a:pt x="10339" y="1123"/>
                </a:moveTo>
                <a:lnTo>
                  <a:pt x="10339" y="943"/>
                </a:lnTo>
                <a:lnTo>
                  <a:pt x="9883" y="943"/>
                </a:lnTo>
                <a:lnTo>
                  <a:pt x="9883" y="1123"/>
                </a:lnTo>
                <a:lnTo>
                  <a:pt x="9606" y="1123"/>
                </a:lnTo>
                <a:lnTo>
                  <a:pt x="9606" y="1769"/>
                </a:lnTo>
                <a:lnTo>
                  <a:pt x="10617" y="1769"/>
                </a:lnTo>
                <a:lnTo>
                  <a:pt x="10617" y="1123"/>
                </a:lnTo>
                <a:lnTo>
                  <a:pt x="10339" y="1123"/>
                </a:lnTo>
                <a:close/>
                <a:moveTo>
                  <a:pt x="1545" y="2845"/>
                </a:moveTo>
                <a:lnTo>
                  <a:pt x="1545" y="3025"/>
                </a:lnTo>
                <a:lnTo>
                  <a:pt x="1089" y="3025"/>
                </a:lnTo>
                <a:lnTo>
                  <a:pt x="1089" y="2845"/>
                </a:lnTo>
                <a:lnTo>
                  <a:pt x="811" y="2845"/>
                </a:lnTo>
                <a:lnTo>
                  <a:pt x="811" y="2199"/>
                </a:lnTo>
                <a:lnTo>
                  <a:pt x="1822" y="2199"/>
                </a:lnTo>
                <a:lnTo>
                  <a:pt x="1822" y="2845"/>
                </a:lnTo>
                <a:lnTo>
                  <a:pt x="1545" y="2845"/>
                </a:lnTo>
                <a:close/>
                <a:moveTo>
                  <a:pt x="3010" y="2845"/>
                </a:moveTo>
                <a:lnTo>
                  <a:pt x="3010" y="3025"/>
                </a:lnTo>
                <a:lnTo>
                  <a:pt x="2555" y="3025"/>
                </a:lnTo>
                <a:lnTo>
                  <a:pt x="2555" y="2845"/>
                </a:lnTo>
                <a:lnTo>
                  <a:pt x="2278" y="2845"/>
                </a:lnTo>
                <a:lnTo>
                  <a:pt x="2278" y="2199"/>
                </a:lnTo>
                <a:lnTo>
                  <a:pt x="3288" y="2199"/>
                </a:lnTo>
                <a:lnTo>
                  <a:pt x="3288" y="2845"/>
                </a:lnTo>
                <a:lnTo>
                  <a:pt x="3010" y="2845"/>
                </a:lnTo>
                <a:close/>
                <a:moveTo>
                  <a:pt x="4477" y="2845"/>
                </a:moveTo>
                <a:lnTo>
                  <a:pt x="4477" y="3025"/>
                </a:lnTo>
                <a:lnTo>
                  <a:pt x="4021" y="3025"/>
                </a:lnTo>
                <a:lnTo>
                  <a:pt x="4021" y="2845"/>
                </a:lnTo>
                <a:lnTo>
                  <a:pt x="3743" y="2845"/>
                </a:lnTo>
                <a:lnTo>
                  <a:pt x="3743" y="2199"/>
                </a:lnTo>
                <a:lnTo>
                  <a:pt x="4754" y="2199"/>
                </a:lnTo>
                <a:lnTo>
                  <a:pt x="4754" y="2845"/>
                </a:lnTo>
                <a:lnTo>
                  <a:pt x="4477" y="2845"/>
                </a:lnTo>
                <a:close/>
                <a:moveTo>
                  <a:pt x="5942" y="2845"/>
                </a:moveTo>
                <a:lnTo>
                  <a:pt x="5942" y="3025"/>
                </a:lnTo>
                <a:lnTo>
                  <a:pt x="5486" y="3025"/>
                </a:lnTo>
                <a:lnTo>
                  <a:pt x="5486" y="2845"/>
                </a:lnTo>
                <a:lnTo>
                  <a:pt x="5209" y="2845"/>
                </a:lnTo>
                <a:lnTo>
                  <a:pt x="5209" y="2199"/>
                </a:lnTo>
                <a:lnTo>
                  <a:pt x="6219" y="2199"/>
                </a:lnTo>
                <a:lnTo>
                  <a:pt x="6219" y="2845"/>
                </a:lnTo>
                <a:lnTo>
                  <a:pt x="5942" y="2845"/>
                </a:lnTo>
                <a:close/>
                <a:moveTo>
                  <a:pt x="7407" y="2845"/>
                </a:moveTo>
                <a:lnTo>
                  <a:pt x="7407" y="3025"/>
                </a:lnTo>
                <a:lnTo>
                  <a:pt x="6953" y="3025"/>
                </a:lnTo>
                <a:lnTo>
                  <a:pt x="6953" y="2845"/>
                </a:lnTo>
                <a:lnTo>
                  <a:pt x="6675" y="2845"/>
                </a:lnTo>
                <a:lnTo>
                  <a:pt x="6675" y="2199"/>
                </a:lnTo>
                <a:lnTo>
                  <a:pt x="7685" y="2199"/>
                </a:lnTo>
                <a:lnTo>
                  <a:pt x="7685" y="2845"/>
                </a:lnTo>
                <a:lnTo>
                  <a:pt x="7407" y="2845"/>
                </a:lnTo>
                <a:close/>
                <a:moveTo>
                  <a:pt x="8874" y="2845"/>
                </a:moveTo>
                <a:lnTo>
                  <a:pt x="8874" y="3025"/>
                </a:lnTo>
                <a:lnTo>
                  <a:pt x="8418" y="3025"/>
                </a:lnTo>
                <a:lnTo>
                  <a:pt x="8418" y="2845"/>
                </a:lnTo>
                <a:lnTo>
                  <a:pt x="8141" y="2845"/>
                </a:lnTo>
                <a:lnTo>
                  <a:pt x="8141" y="2199"/>
                </a:lnTo>
                <a:lnTo>
                  <a:pt x="9151" y="2199"/>
                </a:lnTo>
                <a:lnTo>
                  <a:pt x="9151" y="2845"/>
                </a:lnTo>
                <a:lnTo>
                  <a:pt x="8874" y="2845"/>
                </a:lnTo>
                <a:close/>
                <a:moveTo>
                  <a:pt x="10339" y="2845"/>
                </a:moveTo>
                <a:lnTo>
                  <a:pt x="10339" y="3025"/>
                </a:lnTo>
                <a:lnTo>
                  <a:pt x="9883" y="3025"/>
                </a:lnTo>
                <a:lnTo>
                  <a:pt x="9883" y="2845"/>
                </a:lnTo>
                <a:lnTo>
                  <a:pt x="9606" y="2845"/>
                </a:lnTo>
                <a:lnTo>
                  <a:pt x="9606" y="2199"/>
                </a:lnTo>
                <a:lnTo>
                  <a:pt x="10617" y="2199"/>
                </a:lnTo>
                <a:lnTo>
                  <a:pt x="10617" y="2845"/>
                </a:lnTo>
                <a:lnTo>
                  <a:pt x="10339" y="2845"/>
                </a:lnTo>
                <a:close/>
                <a:moveTo>
                  <a:pt x="11851" y="1123"/>
                </a:moveTo>
                <a:lnTo>
                  <a:pt x="11851" y="943"/>
                </a:lnTo>
                <a:lnTo>
                  <a:pt x="11395" y="943"/>
                </a:lnTo>
                <a:lnTo>
                  <a:pt x="11395" y="1123"/>
                </a:lnTo>
                <a:lnTo>
                  <a:pt x="11117" y="1123"/>
                </a:lnTo>
                <a:lnTo>
                  <a:pt x="11117" y="1769"/>
                </a:lnTo>
                <a:lnTo>
                  <a:pt x="12128" y="1769"/>
                </a:lnTo>
                <a:lnTo>
                  <a:pt x="12128" y="1123"/>
                </a:lnTo>
                <a:lnTo>
                  <a:pt x="11851" y="1123"/>
                </a:lnTo>
                <a:close/>
                <a:moveTo>
                  <a:pt x="11851" y="2845"/>
                </a:moveTo>
                <a:lnTo>
                  <a:pt x="11851" y="3025"/>
                </a:lnTo>
                <a:lnTo>
                  <a:pt x="11395" y="3025"/>
                </a:lnTo>
                <a:lnTo>
                  <a:pt x="11395" y="2845"/>
                </a:lnTo>
                <a:lnTo>
                  <a:pt x="11117" y="2845"/>
                </a:lnTo>
                <a:lnTo>
                  <a:pt x="11117" y="2199"/>
                </a:lnTo>
                <a:lnTo>
                  <a:pt x="12128" y="2199"/>
                </a:lnTo>
                <a:lnTo>
                  <a:pt x="12128" y="2845"/>
                </a:lnTo>
                <a:lnTo>
                  <a:pt x="11851" y="2845"/>
                </a:lnTo>
                <a:close/>
              </a:path>
            </a:pathLst>
          </a:custGeom>
          <a:solidFill>
            <a:srgbClr val="0099CC"/>
          </a:solidFill>
          <a:ln w="9525">
            <a:noFill/>
            <a:round/>
            <a:headEnd/>
            <a:tailEnd/>
          </a:ln>
        </p:spPr>
        <p:txBody>
          <a:bodyPr vert="horz" wrap="square" lIns="91440" tIns="45720" rIns="91440" bIns="45720" numCol="1" anchor="t" anchorCtr="0" compatLnSpc="1">
            <a:prstTxWarp prst="textNoShape">
              <a:avLst/>
            </a:prstTxWarp>
            <a:noAutofit/>
          </a:body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7" name="Freeform 150">
            <a:extLst>
              <a:ext uri="{FF2B5EF4-FFF2-40B4-BE49-F238E27FC236}">
                <a16:creationId xmlns:a16="http://schemas.microsoft.com/office/drawing/2014/main" id="{77E9249C-ACC1-428B-A8F7-01E5448AF48A}"/>
              </a:ext>
            </a:extLst>
          </p:cNvPr>
          <p:cNvSpPr>
            <a:spLocks noEditPoints="1"/>
          </p:cNvSpPr>
          <p:nvPr/>
        </p:nvSpPr>
        <p:spPr bwMode="gray">
          <a:xfrm>
            <a:off x="10713546" y="1415978"/>
            <a:ext cx="414372" cy="511820"/>
          </a:xfrm>
          <a:custGeom>
            <a:avLst/>
            <a:gdLst/>
            <a:ahLst/>
            <a:cxnLst>
              <a:cxn ang="0">
                <a:pos x="3872" y="13772"/>
              </a:cxn>
              <a:cxn ang="0">
                <a:pos x="3080" y="12012"/>
              </a:cxn>
              <a:cxn ang="0">
                <a:pos x="1496" y="10560"/>
              </a:cxn>
              <a:cxn ang="0">
                <a:pos x="484" y="8888"/>
              </a:cxn>
              <a:cxn ang="0">
                <a:pos x="44" y="7128"/>
              </a:cxn>
              <a:cxn ang="0">
                <a:pos x="88" y="5324"/>
              </a:cxn>
              <a:cxn ang="0">
                <a:pos x="660" y="3608"/>
              </a:cxn>
              <a:cxn ang="0">
                <a:pos x="1628" y="2156"/>
              </a:cxn>
              <a:cxn ang="0">
                <a:pos x="2948" y="1012"/>
              </a:cxn>
              <a:cxn ang="0">
                <a:pos x="4664" y="308"/>
              </a:cxn>
              <a:cxn ang="0">
                <a:pos x="6688" y="0"/>
              </a:cxn>
              <a:cxn ang="0">
                <a:pos x="8800" y="308"/>
              </a:cxn>
              <a:cxn ang="0">
                <a:pos x="10824" y="1188"/>
              </a:cxn>
              <a:cxn ang="0">
                <a:pos x="12672" y="2816"/>
              </a:cxn>
              <a:cxn ang="0">
                <a:pos x="13156" y="4048"/>
              </a:cxn>
              <a:cxn ang="0">
                <a:pos x="12980" y="5852"/>
              </a:cxn>
              <a:cxn ang="0">
                <a:pos x="12936" y="7172"/>
              </a:cxn>
              <a:cxn ang="0">
                <a:pos x="12980" y="10912"/>
              </a:cxn>
              <a:cxn ang="0">
                <a:pos x="12936" y="12848"/>
              </a:cxn>
              <a:cxn ang="0">
                <a:pos x="12144" y="13288"/>
              </a:cxn>
              <a:cxn ang="0">
                <a:pos x="5588" y="9416"/>
              </a:cxn>
              <a:cxn ang="0">
                <a:pos x="3520" y="8051"/>
              </a:cxn>
              <a:cxn ang="0">
                <a:pos x="3432" y="8492"/>
              </a:cxn>
              <a:cxn ang="0">
                <a:pos x="5500" y="9988"/>
              </a:cxn>
              <a:cxn ang="0">
                <a:pos x="5720" y="9636"/>
              </a:cxn>
              <a:cxn ang="0">
                <a:pos x="10692" y="5456"/>
              </a:cxn>
              <a:cxn ang="0">
                <a:pos x="5544" y="2552"/>
              </a:cxn>
              <a:cxn ang="0">
                <a:pos x="5544" y="2552"/>
              </a:cxn>
              <a:cxn ang="0">
                <a:pos x="6512" y="2288"/>
              </a:cxn>
              <a:cxn ang="0">
                <a:pos x="10076" y="2992"/>
              </a:cxn>
              <a:cxn ang="0">
                <a:pos x="8976" y="1892"/>
              </a:cxn>
              <a:cxn ang="0">
                <a:pos x="6028" y="8668"/>
              </a:cxn>
              <a:cxn ang="0">
                <a:pos x="3960" y="7304"/>
              </a:cxn>
              <a:cxn ang="0">
                <a:pos x="3872" y="7744"/>
              </a:cxn>
              <a:cxn ang="0">
                <a:pos x="5940" y="9240"/>
              </a:cxn>
              <a:cxn ang="0">
                <a:pos x="6160" y="8844"/>
              </a:cxn>
              <a:cxn ang="0">
                <a:pos x="7392" y="3256"/>
              </a:cxn>
              <a:cxn ang="0">
                <a:pos x="5764" y="3300"/>
              </a:cxn>
              <a:cxn ang="0">
                <a:pos x="4796" y="4268"/>
              </a:cxn>
              <a:cxn ang="0">
                <a:pos x="4708" y="5588"/>
              </a:cxn>
              <a:cxn ang="0">
                <a:pos x="4576" y="7128"/>
              </a:cxn>
              <a:cxn ang="0">
                <a:pos x="7084" y="7304"/>
              </a:cxn>
              <a:cxn ang="0">
                <a:pos x="8448" y="6556"/>
              </a:cxn>
              <a:cxn ang="0">
                <a:pos x="8932" y="5500"/>
              </a:cxn>
              <a:cxn ang="0">
                <a:pos x="8448" y="4004"/>
              </a:cxn>
              <a:cxn ang="0">
                <a:pos x="3652" y="9108"/>
              </a:cxn>
              <a:cxn ang="0">
                <a:pos x="3872" y="9856"/>
              </a:cxn>
              <a:cxn ang="0">
                <a:pos x="4664" y="9944"/>
              </a:cxn>
            </a:cxnLst>
            <a:rect l="0" t="0" r="r" b="b"/>
            <a:pathLst>
              <a:path w="13596" h="16280">
                <a:moveTo>
                  <a:pt x="3784" y="16280"/>
                </a:moveTo>
                <a:lnTo>
                  <a:pt x="3872" y="15268"/>
                </a:lnTo>
                <a:lnTo>
                  <a:pt x="3872" y="14256"/>
                </a:lnTo>
                <a:lnTo>
                  <a:pt x="3872" y="13772"/>
                </a:lnTo>
                <a:lnTo>
                  <a:pt x="3784" y="13244"/>
                </a:lnTo>
                <a:lnTo>
                  <a:pt x="3696" y="12760"/>
                </a:lnTo>
                <a:lnTo>
                  <a:pt x="3608" y="12320"/>
                </a:lnTo>
                <a:lnTo>
                  <a:pt x="3080" y="12012"/>
                </a:lnTo>
                <a:lnTo>
                  <a:pt x="2640" y="11660"/>
                </a:lnTo>
                <a:lnTo>
                  <a:pt x="2200" y="11307"/>
                </a:lnTo>
                <a:lnTo>
                  <a:pt x="1848" y="10956"/>
                </a:lnTo>
                <a:lnTo>
                  <a:pt x="1496" y="10560"/>
                </a:lnTo>
                <a:lnTo>
                  <a:pt x="1188" y="10164"/>
                </a:lnTo>
                <a:lnTo>
                  <a:pt x="924" y="9768"/>
                </a:lnTo>
                <a:lnTo>
                  <a:pt x="704" y="9328"/>
                </a:lnTo>
                <a:lnTo>
                  <a:pt x="484" y="8888"/>
                </a:lnTo>
                <a:lnTo>
                  <a:pt x="308" y="8448"/>
                </a:lnTo>
                <a:lnTo>
                  <a:pt x="176" y="8008"/>
                </a:lnTo>
                <a:lnTo>
                  <a:pt x="88" y="7568"/>
                </a:lnTo>
                <a:lnTo>
                  <a:pt x="44" y="7128"/>
                </a:lnTo>
                <a:lnTo>
                  <a:pt x="0" y="6644"/>
                </a:lnTo>
                <a:lnTo>
                  <a:pt x="0" y="6204"/>
                </a:lnTo>
                <a:lnTo>
                  <a:pt x="44" y="5764"/>
                </a:lnTo>
                <a:lnTo>
                  <a:pt x="88" y="5324"/>
                </a:lnTo>
                <a:lnTo>
                  <a:pt x="220" y="4884"/>
                </a:lnTo>
                <a:lnTo>
                  <a:pt x="308" y="4444"/>
                </a:lnTo>
                <a:lnTo>
                  <a:pt x="484" y="4048"/>
                </a:lnTo>
                <a:lnTo>
                  <a:pt x="660" y="3608"/>
                </a:lnTo>
                <a:lnTo>
                  <a:pt x="836" y="3212"/>
                </a:lnTo>
                <a:lnTo>
                  <a:pt x="1056" y="2860"/>
                </a:lnTo>
                <a:lnTo>
                  <a:pt x="1320" y="2508"/>
                </a:lnTo>
                <a:lnTo>
                  <a:pt x="1628" y="2156"/>
                </a:lnTo>
                <a:lnTo>
                  <a:pt x="1892" y="1848"/>
                </a:lnTo>
                <a:lnTo>
                  <a:pt x="2244" y="1540"/>
                </a:lnTo>
                <a:lnTo>
                  <a:pt x="2596" y="1276"/>
                </a:lnTo>
                <a:lnTo>
                  <a:pt x="2948" y="1012"/>
                </a:lnTo>
                <a:lnTo>
                  <a:pt x="3344" y="792"/>
                </a:lnTo>
                <a:lnTo>
                  <a:pt x="3740" y="616"/>
                </a:lnTo>
                <a:lnTo>
                  <a:pt x="4180" y="484"/>
                </a:lnTo>
                <a:lnTo>
                  <a:pt x="4664" y="308"/>
                </a:lnTo>
                <a:lnTo>
                  <a:pt x="5148" y="176"/>
                </a:lnTo>
                <a:lnTo>
                  <a:pt x="5632" y="88"/>
                </a:lnTo>
                <a:lnTo>
                  <a:pt x="6160" y="44"/>
                </a:lnTo>
                <a:lnTo>
                  <a:pt x="6688" y="0"/>
                </a:lnTo>
                <a:lnTo>
                  <a:pt x="7216" y="44"/>
                </a:lnTo>
                <a:lnTo>
                  <a:pt x="7744" y="88"/>
                </a:lnTo>
                <a:lnTo>
                  <a:pt x="8272" y="176"/>
                </a:lnTo>
                <a:lnTo>
                  <a:pt x="8800" y="308"/>
                </a:lnTo>
                <a:lnTo>
                  <a:pt x="9328" y="484"/>
                </a:lnTo>
                <a:lnTo>
                  <a:pt x="9856" y="660"/>
                </a:lnTo>
                <a:lnTo>
                  <a:pt x="10340" y="924"/>
                </a:lnTo>
                <a:lnTo>
                  <a:pt x="10824" y="1188"/>
                </a:lnTo>
                <a:lnTo>
                  <a:pt x="11308" y="1496"/>
                </a:lnTo>
                <a:lnTo>
                  <a:pt x="11748" y="1848"/>
                </a:lnTo>
                <a:lnTo>
                  <a:pt x="12188" y="2244"/>
                </a:lnTo>
                <a:lnTo>
                  <a:pt x="12672" y="2816"/>
                </a:lnTo>
                <a:lnTo>
                  <a:pt x="12980" y="3256"/>
                </a:lnTo>
                <a:lnTo>
                  <a:pt x="13112" y="3608"/>
                </a:lnTo>
                <a:lnTo>
                  <a:pt x="13200" y="3872"/>
                </a:lnTo>
                <a:lnTo>
                  <a:pt x="13156" y="4048"/>
                </a:lnTo>
                <a:lnTo>
                  <a:pt x="13112" y="4180"/>
                </a:lnTo>
                <a:lnTo>
                  <a:pt x="12980" y="4268"/>
                </a:lnTo>
                <a:lnTo>
                  <a:pt x="12672" y="4444"/>
                </a:lnTo>
                <a:lnTo>
                  <a:pt x="12980" y="5852"/>
                </a:lnTo>
                <a:lnTo>
                  <a:pt x="13112" y="6468"/>
                </a:lnTo>
                <a:lnTo>
                  <a:pt x="13156" y="6776"/>
                </a:lnTo>
                <a:lnTo>
                  <a:pt x="13068" y="6996"/>
                </a:lnTo>
                <a:lnTo>
                  <a:pt x="12936" y="7172"/>
                </a:lnTo>
                <a:lnTo>
                  <a:pt x="12804" y="7304"/>
                </a:lnTo>
                <a:lnTo>
                  <a:pt x="13596" y="9988"/>
                </a:lnTo>
                <a:lnTo>
                  <a:pt x="12892" y="10252"/>
                </a:lnTo>
                <a:lnTo>
                  <a:pt x="12980" y="10912"/>
                </a:lnTo>
                <a:lnTo>
                  <a:pt x="13068" y="11484"/>
                </a:lnTo>
                <a:lnTo>
                  <a:pt x="13068" y="12056"/>
                </a:lnTo>
                <a:lnTo>
                  <a:pt x="13024" y="12672"/>
                </a:lnTo>
                <a:lnTo>
                  <a:pt x="12936" y="12848"/>
                </a:lnTo>
                <a:lnTo>
                  <a:pt x="12760" y="13024"/>
                </a:lnTo>
                <a:lnTo>
                  <a:pt x="12452" y="13200"/>
                </a:lnTo>
                <a:lnTo>
                  <a:pt x="12320" y="13244"/>
                </a:lnTo>
                <a:lnTo>
                  <a:pt x="12144" y="13288"/>
                </a:lnTo>
                <a:lnTo>
                  <a:pt x="9768" y="13420"/>
                </a:lnTo>
                <a:lnTo>
                  <a:pt x="9944" y="16280"/>
                </a:lnTo>
                <a:lnTo>
                  <a:pt x="3784" y="16280"/>
                </a:lnTo>
                <a:close/>
                <a:moveTo>
                  <a:pt x="5588" y="9416"/>
                </a:moveTo>
                <a:lnTo>
                  <a:pt x="3828" y="8096"/>
                </a:lnTo>
                <a:lnTo>
                  <a:pt x="3696" y="8008"/>
                </a:lnTo>
                <a:lnTo>
                  <a:pt x="3608" y="8008"/>
                </a:lnTo>
                <a:lnTo>
                  <a:pt x="3520" y="8051"/>
                </a:lnTo>
                <a:lnTo>
                  <a:pt x="3432" y="8140"/>
                </a:lnTo>
                <a:lnTo>
                  <a:pt x="3388" y="8272"/>
                </a:lnTo>
                <a:lnTo>
                  <a:pt x="3388" y="8404"/>
                </a:lnTo>
                <a:lnTo>
                  <a:pt x="3432" y="8492"/>
                </a:lnTo>
                <a:lnTo>
                  <a:pt x="3520" y="8624"/>
                </a:lnTo>
                <a:lnTo>
                  <a:pt x="5280" y="9944"/>
                </a:lnTo>
                <a:lnTo>
                  <a:pt x="5368" y="9988"/>
                </a:lnTo>
                <a:lnTo>
                  <a:pt x="5500" y="9988"/>
                </a:lnTo>
                <a:lnTo>
                  <a:pt x="5588" y="9944"/>
                </a:lnTo>
                <a:lnTo>
                  <a:pt x="5676" y="9856"/>
                </a:lnTo>
                <a:lnTo>
                  <a:pt x="5720" y="9768"/>
                </a:lnTo>
                <a:lnTo>
                  <a:pt x="5720" y="9636"/>
                </a:lnTo>
                <a:lnTo>
                  <a:pt x="5676" y="9504"/>
                </a:lnTo>
                <a:lnTo>
                  <a:pt x="5588" y="9416"/>
                </a:lnTo>
                <a:close/>
                <a:moveTo>
                  <a:pt x="9592" y="5456"/>
                </a:moveTo>
                <a:lnTo>
                  <a:pt x="10692" y="5456"/>
                </a:lnTo>
                <a:lnTo>
                  <a:pt x="10692" y="4972"/>
                </a:lnTo>
                <a:lnTo>
                  <a:pt x="9592" y="4972"/>
                </a:lnTo>
                <a:lnTo>
                  <a:pt x="9592" y="5456"/>
                </a:lnTo>
                <a:close/>
                <a:moveTo>
                  <a:pt x="5544" y="2552"/>
                </a:moveTo>
                <a:lnTo>
                  <a:pt x="4972" y="1584"/>
                </a:lnTo>
                <a:lnTo>
                  <a:pt x="4532" y="1848"/>
                </a:lnTo>
                <a:lnTo>
                  <a:pt x="5104" y="2816"/>
                </a:lnTo>
                <a:lnTo>
                  <a:pt x="5544" y="2552"/>
                </a:lnTo>
                <a:close/>
                <a:moveTo>
                  <a:pt x="6996" y="2288"/>
                </a:moveTo>
                <a:lnTo>
                  <a:pt x="6996" y="1188"/>
                </a:lnTo>
                <a:lnTo>
                  <a:pt x="6512" y="1188"/>
                </a:lnTo>
                <a:lnTo>
                  <a:pt x="6512" y="2288"/>
                </a:lnTo>
                <a:lnTo>
                  <a:pt x="6996" y="2288"/>
                </a:lnTo>
                <a:close/>
                <a:moveTo>
                  <a:pt x="9372" y="4004"/>
                </a:moveTo>
                <a:lnTo>
                  <a:pt x="10296" y="3432"/>
                </a:lnTo>
                <a:lnTo>
                  <a:pt x="10076" y="2992"/>
                </a:lnTo>
                <a:lnTo>
                  <a:pt x="9108" y="3564"/>
                </a:lnTo>
                <a:lnTo>
                  <a:pt x="9372" y="4004"/>
                </a:lnTo>
                <a:close/>
                <a:moveTo>
                  <a:pt x="8404" y="2816"/>
                </a:moveTo>
                <a:lnTo>
                  <a:pt x="8976" y="1892"/>
                </a:lnTo>
                <a:lnTo>
                  <a:pt x="8536" y="1628"/>
                </a:lnTo>
                <a:lnTo>
                  <a:pt x="7964" y="2596"/>
                </a:lnTo>
                <a:lnTo>
                  <a:pt x="8404" y="2816"/>
                </a:lnTo>
                <a:close/>
                <a:moveTo>
                  <a:pt x="6028" y="8668"/>
                </a:moveTo>
                <a:lnTo>
                  <a:pt x="4268" y="7304"/>
                </a:lnTo>
                <a:lnTo>
                  <a:pt x="4136" y="7260"/>
                </a:lnTo>
                <a:lnTo>
                  <a:pt x="4048" y="7260"/>
                </a:lnTo>
                <a:lnTo>
                  <a:pt x="3960" y="7304"/>
                </a:lnTo>
                <a:lnTo>
                  <a:pt x="3872" y="7392"/>
                </a:lnTo>
                <a:lnTo>
                  <a:pt x="3828" y="7524"/>
                </a:lnTo>
                <a:lnTo>
                  <a:pt x="3828" y="7656"/>
                </a:lnTo>
                <a:lnTo>
                  <a:pt x="3872" y="7744"/>
                </a:lnTo>
                <a:lnTo>
                  <a:pt x="3960" y="7832"/>
                </a:lnTo>
                <a:lnTo>
                  <a:pt x="5720" y="9196"/>
                </a:lnTo>
                <a:lnTo>
                  <a:pt x="5808" y="9240"/>
                </a:lnTo>
                <a:lnTo>
                  <a:pt x="5940" y="9240"/>
                </a:lnTo>
                <a:lnTo>
                  <a:pt x="6028" y="9196"/>
                </a:lnTo>
                <a:lnTo>
                  <a:pt x="6116" y="9108"/>
                </a:lnTo>
                <a:lnTo>
                  <a:pt x="6160" y="8976"/>
                </a:lnTo>
                <a:lnTo>
                  <a:pt x="6160" y="8844"/>
                </a:lnTo>
                <a:lnTo>
                  <a:pt x="6116" y="8756"/>
                </a:lnTo>
                <a:lnTo>
                  <a:pt x="6028" y="8668"/>
                </a:lnTo>
                <a:close/>
                <a:moveTo>
                  <a:pt x="7788" y="3432"/>
                </a:moveTo>
                <a:lnTo>
                  <a:pt x="7392" y="3256"/>
                </a:lnTo>
                <a:lnTo>
                  <a:pt x="6952" y="3124"/>
                </a:lnTo>
                <a:lnTo>
                  <a:pt x="6556" y="3124"/>
                </a:lnTo>
                <a:lnTo>
                  <a:pt x="6160" y="3168"/>
                </a:lnTo>
                <a:lnTo>
                  <a:pt x="5764" y="3300"/>
                </a:lnTo>
                <a:lnTo>
                  <a:pt x="5456" y="3476"/>
                </a:lnTo>
                <a:lnTo>
                  <a:pt x="5148" y="3740"/>
                </a:lnTo>
                <a:lnTo>
                  <a:pt x="4928" y="4048"/>
                </a:lnTo>
                <a:lnTo>
                  <a:pt x="4796" y="4268"/>
                </a:lnTo>
                <a:lnTo>
                  <a:pt x="4752" y="4444"/>
                </a:lnTo>
                <a:lnTo>
                  <a:pt x="4708" y="4795"/>
                </a:lnTo>
                <a:lnTo>
                  <a:pt x="4664" y="5192"/>
                </a:lnTo>
                <a:lnTo>
                  <a:pt x="4708" y="5588"/>
                </a:lnTo>
                <a:lnTo>
                  <a:pt x="4752" y="5940"/>
                </a:lnTo>
                <a:lnTo>
                  <a:pt x="4752" y="6336"/>
                </a:lnTo>
                <a:lnTo>
                  <a:pt x="4708" y="6732"/>
                </a:lnTo>
                <a:lnTo>
                  <a:pt x="4576" y="7128"/>
                </a:lnTo>
                <a:lnTo>
                  <a:pt x="6204" y="8051"/>
                </a:lnTo>
                <a:lnTo>
                  <a:pt x="6468" y="7744"/>
                </a:lnTo>
                <a:lnTo>
                  <a:pt x="6776" y="7524"/>
                </a:lnTo>
                <a:lnTo>
                  <a:pt x="7084" y="7304"/>
                </a:lnTo>
                <a:lnTo>
                  <a:pt x="7436" y="7172"/>
                </a:lnTo>
                <a:lnTo>
                  <a:pt x="7788" y="6996"/>
                </a:lnTo>
                <a:lnTo>
                  <a:pt x="8140" y="6820"/>
                </a:lnTo>
                <a:lnTo>
                  <a:pt x="8448" y="6556"/>
                </a:lnTo>
                <a:lnTo>
                  <a:pt x="8580" y="6423"/>
                </a:lnTo>
                <a:lnTo>
                  <a:pt x="8668" y="6248"/>
                </a:lnTo>
                <a:lnTo>
                  <a:pt x="8844" y="5852"/>
                </a:lnTo>
                <a:lnTo>
                  <a:pt x="8932" y="5500"/>
                </a:lnTo>
                <a:lnTo>
                  <a:pt x="8888" y="5104"/>
                </a:lnTo>
                <a:lnTo>
                  <a:pt x="8844" y="4708"/>
                </a:lnTo>
                <a:lnTo>
                  <a:pt x="8668" y="4312"/>
                </a:lnTo>
                <a:lnTo>
                  <a:pt x="8448" y="4004"/>
                </a:lnTo>
                <a:lnTo>
                  <a:pt x="8140" y="3696"/>
                </a:lnTo>
                <a:lnTo>
                  <a:pt x="7788" y="3432"/>
                </a:lnTo>
                <a:close/>
                <a:moveTo>
                  <a:pt x="3696" y="8976"/>
                </a:moveTo>
                <a:lnTo>
                  <a:pt x="3652" y="9108"/>
                </a:lnTo>
                <a:lnTo>
                  <a:pt x="3652" y="9240"/>
                </a:lnTo>
                <a:lnTo>
                  <a:pt x="3652" y="9504"/>
                </a:lnTo>
                <a:lnTo>
                  <a:pt x="3784" y="9724"/>
                </a:lnTo>
                <a:lnTo>
                  <a:pt x="3872" y="9856"/>
                </a:lnTo>
                <a:lnTo>
                  <a:pt x="4004" y="9944"/>
                </a:lnTo>
                <a:lnTo>
                  <a:pt x="4224" y="10032"/>
                </a:lnTo>
                <a:lnTo>
                  <a:pt x="4444" y="10032"/>
                </a:lnTo>
                <a:lnTo>
                  <a:pt x="4664" y="9944"/>
                </a:lnTo>
                <a:lnTo>
                  <a:pt x="4840" y="9856"/>
                </a:lnTo>
                <a:lnTo>
                  <a:pt x="3696" y="8976"/>
                </a:lnTo>
                <a:close/>
              </a:path>
            </a:pathLst>
          </a:custGeom>
          <a:solidFill>
            <a:srgbClr val="0099CC"/>
          </a:solidFill>
          <a:ln w="9525">
            <a:noFill/>
            <a:round/>
            <a:headEnd/>
            <a:tailEnd/>
          </a:ln>
        </p:spPr>
        <p:txBody>
          <a:bodyPr vert="horz" wrap="square" lIns="91440" tIns="45720" rIns="91440" bIns="45720" numCol="1" anchor="t" anchorCtr="0" compatLnSpc="1">
            <a:prstTxWarp prst="textNoShape">
              <a:avLst/>
            </a:prstTxWarp>
            <a:noAutofit/>
          </a:body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6" name="组合 5">
            <a:extLst>
              <a:ext uri="{FF2B5EF4-FFF2-40B4-BE49-F238E27FC236}">
                <a16:creationId xmlns:a16="http://schemas.microsoft.com/office/drawing/2014/main" id="{93950EC0-D51E-41A4-80ED-07147E30094B}"/>
              </a:ext>
            </a:extLst>
          </p:cNvPr>
          <p:cNvGrpSpPr/>
          <p:nvPr/>
        </p:nvGrpSpPr>
        <p:grpSpPr bwMode="gray">
          <a:xfrm>
            <a:off x="4438613" y="1832901"/>
            <a:ext cx="3314774" cy="1265291"/>
            <a:chOff x="4438613" y="1832901"/>
            <a:chExt cx="3314774" cy="1265291"/>
          </a:xfrm>
        </p:grpSpPr>
        <p:sp>
          <p:nvSpPr>
            <p:cNvPr id="106" name="文本框 105">
              <a:extLst>
                <a:ext uri="{FF2B5EF4-FFF2-40B4-BE49-F238E27FC236}">
                  <a16:creationId xmlns:a16="http://schemas.microsoft.com/office/drawing/2014/main" id="{58C45FEB-F431-49CD-B0A6-6131986196C5}"/>
                </a:ext>
              </a:extLst>
            </p:cNvPr>
            <p:cNvSpPr txBox="1"/>
            <p:nvPr/>
          </p:nvSpPr>
          <p:spPr bwMode="gray">
            <a:xfrm>
              <a:off x="4438613" y="2790415"/>
              <a:ext cx="3314774" cy="307777"/>
            </a:xfrm>
            <a:prstGeom prst="rect">
              <a:avLst/>
            </a:prstGeom>
            <a:noFill/>
          </p:spPr>
          <p:txBody>
            <a:bodyPr wrap="square" rtlCol="0">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SDN architecture</a:t>
              </a:r>
              <a:endParaRPr kumimoji="0" lang="en-US" altLang="zh-CN" sz="1400" b="0" i="0" u="none" strike="noStrike" kern="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37" name="组合 36">
              <a:extLst>
                <a:ext uri="{FF2B5EF4-FFF2-40B4-BE49-F238E27FC236}">
                  <a16:creationId xmlns:a16="http://schemas.microsoft.com/office/drawing/2014/main" id="{E814F597-7A89-4BBA-AECA-6A448DC4B342}"/>
                </a:ext>
              </a:extLst>
            </p:cNvPr>
            <p:cNvGrpSpPr/>
            <p:nvPr/>
          </p:nvGrpSpPr>
          <p:grpSpPr bwMode="gray">
            <a:xfrm>
              <a:off x="5378088" y="1832901"/>
              <a:ext cx="1432135" cy="851549"/>
              <a:chOff x="-2588188" y="2307225"/>
              <a:chExt cx="2176835" cy="1294349"/>
            </a:xfrm>
          </p:grpSpPr>
          <p:cxnSp>
            <p:nvCxnSpPr>
              <p:cNvPr id="38" name="直接连接符 37">
                <a:extLst>
                  <a:ext uri="{FF2B5EF4-FFF2-40B4-BE49-F238E27FC236}">
                    <a16:creationId xmlns:a16="http://schemas.microsoft.com/office/drawing/2014/main" id="{FB4918A1-BF6E-441F-96BB-1337259A02F7}"/>
                  </a:ext>
                </a:extLst>
              </p:cNvPr>
              <p:cNvCxnSpPr>
                <a:stCxn id="41" idx="3"/>
                <a:endCxn id="40" idx="1"/>
              </p:cNvCxnSpPr>
              <p:nvPr/>
            </p:nvCxnSpPr>
            <p:spPr bwMode="gray">
              <a:xfrm>
                <a:off x="-2048188" y="3380174"/>
                <a:ext cx="274126" cy="0"/>
              </a:xfrm>
              <a:prstGeom prst="line">
                <a:avLst/>
              </a:prstGeom>
              <a:ln w="19050">
                <a:solidFill>
                  <a:srgbClr val="94DAE2"/>
                </a:solidFill>
                <a:prstDash val="solid"/>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39" name="直接连接符 38">
                <a:extLst>
                  <a:ext uri="{FF2B5EF4-FFF2-40B4-BE49-F238E27FC236}">
                    <a16:creationId xmlns:a16="http://schemas.microsoft.com/office/drawing/2014/main" id="{A05D003E-0812-4D81-9D38-F749A9C7710A}"/>
                  </a:ext>
                </a:extLst>
              </p:cNvPr>
              <p:cNvCxnSpPr>
                <a:stCxn id="42" idx="1"/>
                <a:endCxn id="40" idx="3"/>
              </p:cNvCxnSpPr>
              <p:nvPr/>
            </p:nvCxnSpPr>
            <p:spPr bwMode="gray">
              <a:xfrm flipH="1">
                <a:off x="-1234062" y="3380174"/>
                <a:ext cx="218435" cy="0"/>
              </a:xfrm>
              <a:prstGeom prst="line">
                <a:avLst/>
              </a:prstGeom>
              <a:ln w="19050">
                <a:solidFill>
                  <a:srgbClr val="94DAE2"/>
                </a:solidFill>
                <a:prstDash val="solid"/>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pic>
            <p:nvPicPr>
              <p:cNvPr id="40" name="图片 39">
                <a:extLst>
                  <a:ext uri="{FF2B5EF4-FFF2-40B4-BE49-F238E27FC236}">
                    <a16:creationId xmlns:a16="http://schemas.microsoft.com/office/drawing/2014/main" id="{BAA8CFB8-A32D-4523-915E-93C550977FB1}"/>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1774062" y="3158774"/>
                <a:ext cx="540000" cy="442800"/>
              </a:xfrm>
              <a:prstGeom prst="rect">
                <a:avLst/>
              </a:prstGeom>
            </p:spPr>
          </p:pic>
          <p:pic>
            <p:nvPicPr>
              <p:cNvPr id="41" name="图片 40">
                <a:extLst>
                  <a:ext uri="{FF2B5EF4-FFF2-40B4-BE49-F238E27FC236}">
                    <a16:creationId xmlns:a16="http://schemas.microsoft.com/office/drawing/2014/main" id="{8B62A7C7-7D2E-4123-AB78-81E14E72F929}"/>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2588188" y="3158774"/>
                <a:ext cx="540000" cy="442800"/>
              </a:xfrm>
              <a:prstGeom prst="rect">
                <a:avLst/>
              </a:prstGeom>
            </p:spPr>
          </p:pic>
          <p:pic>
            <p:nvPicPr>
              <p:cNvPr id="42" name="图片 41">
                <a:extLst>
                  <a:ext uri="{FF2B5EF4-FFF2-40B4-BE49-F238E27FC236}">
                    <a16:creationId xmlns:a16="http://schemas.microsoft.com/office/drawing/2014/main" id="{CD30167D-3474-462B-A884-20447EC439C5}"/>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1015627" y="3158774"/>
                <a:ext cx="540000" cy="442800"/>
              </a:xfrm>
              <a:prstGeom prst="rect">
                <a:avLst/>
              </a:prstGeom>
            </p:spPr>
          </p:pic>
          <p:sp>
            <p:nvSpPr>
              <p:cNvPr id="43" name="文本框 42">
                <a:extLst>
                  <a:ext uri="{FF2B5EF4-FFF2-40B4-BE49-F238E27FC236}">
                    <a16:creationId xmlns:a16="http://schemas.microsoft.com/office/drawing/2014/main" id="{01DB73F8-D919-400A-9B8D-5BC7DE64FD8F}"/>
                  </a:ext>
                </a:extLst>
              </p:cNvPr>
              <p:cNvSpPr txBox="1"/>
              <p:nvPr/>
            </p:nvSpPr>
            <p:spPr bwMode="gray">
              <a:xfrm>
                <a:off x="-1346223" y="2376929"/>
                <a:ext cx="934870" cy="276999"/>
              </a:xfrm>
              <a:prstGeom prst="rect">
                <a:avLst/>
              </a:prstGeom>
              <a:noFill/>
            </p:spPr>
            <p:txBody>
              <a:bodyPr wrap="none" rtlCol="0">
                <a:spAutoFit/>
              </a:bodyPr>
              <a:lstStyle/>
              <a:p>
                <a:r>
                  <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rPr>
                  <a:t>Controller</a:t>
                </a:r>
                <a:endParaRPr lang="zh-CN" altLang="en-US" sz="1200" b="1"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44" name="图片 43" descr="通用网管-蓝.png">
                <a:extLst>
                  <a:ext uri="{FF2B5EF4-FFF2-40B4-BE49-F238E27FC236}">
                    <a16:creationId xmlns:a16="http://schemas.microsoft.com/office/drawing/2014/main" id="{E96C1E58-D887-4432-A9F6-193F873AEAE4}"/>
                  </a:ext>
                </a:extLst>
              </p:cNvPr>
              <p:cNvPicPr>
                <a:picLocks noChangeAspect="1"/>
              </p:cNvPicPr>
              <p:nvPr/>
            </p:nvPicPr>
            <p:blipFill>
              <a:blip r:embed="rId4" cstate="print"/>
              <a:stretch>
                <a:fillRect/>
              </a:stretch>
            </p:blipFill>
            <p:spPr bwMode="gray">
              <a:xfrm>
                <a:off x="-1774062" y="2307225"/>
                <a:ext cx="540000" cy="441818"/>
              </a:xfrm>
              <a:prstGeom prst="rect">
                <a:avLst/>
              </a:prstGeom>
            </p:spPr>
          </p:pic>
          <p:cxnSp>
            <p:nvCxnSpPr>
              <p:cNvPr id="45" name="直接连接符 44">
                <a:extLst>
                  <a:ext uri="{FF2B5EF4-FFF2-40B4-BE49-F238E27FC236}">
                    <a16:creationId xmlns:a16="http://schemas.microsoft.com/office/drawing/2014/main" id="{FC51D780-71E2-4259-AF8B-DBBDDA28143B}"/>
                  </a:ext>
                </a:extLst>
              </p:cNvPr>
              <p:cNvCxnSpPr>
                <a:stCxn id="41" idx="0"/>
                <a:endCxn id="44" idx="2"/>
              </p:cNvCxnSpPr>
              <p:nvPr/>
            </p:nvCxnSpPr>
            <p:spPr bwMode="gray">
              <a:xfrm flipV="1">
                <a:off x="-2318188" y="2749043"/>
                <a:ext cx="814126" cy="409731"/>
              </a:xfrm>
              <a:prstGeom prst="line">
                <a:avLst/>
              </a:prstGeom>
              <a:ln w="19050">
                <a:solidFill>
                  <a:srgbClr val="FCC800"/>
                </a:solidFill>
                <a:prstDash val="sysDash"/>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46" name="直接连接符 45">
                <a:extLst>
                  <a:ext uri="{FF2B5EF4-FFF2-40B4-BE49-F238E27FC236}">
                    <a16:creationId xmlns:a16="http://schemas.microsoft.com/office/drawing/2014/main" id="{E90F1585-57FB-4FDC-8D57-CBA7D4871DC5}"/>
                  </a:ext>
                </a:extLst>
              </p:cNvPr>
              <p:cNvCxnSpPr>
                <a:stCxn id="42" idx="0"/>
                <a:endCxn id="44" idx="2"/>
              </p:cNvCxnSpPr>
              <p:nvPr/>
            </p:nvCxnSpPr>
            <p:spPr bwMode="gray">
              <a:xfrm flipH="1" flipV="1">
                <a:off x="-1504062" y="2749043"/>
                <a:ext cx="758435" cy="409731"/>
              </a:xfrm>
              <a:prstGeom prst="line">
                <a:avLst/>
              </a:prstGeom>
              <a:ln w="19050">
                <a:solidFill>
                  <a:srgbClr val="FCC800"/>
                </a:solidFill>
                <a:prstDash val="sysDash"/>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47" name="直接连接符 46">
                <a:extLst>
                  <a:ext uri="{FF2B5EF4-FFF2-40B4-BE49-F238E27FC236}">
                    <a16:creationId xmlns:a16="http://schemas.microsoft.com/office/drawing/2014/main" id="{E0B09357-5911-4143-80EB-B9C1A2CFA597}"/>
                  </a:ext>
                </a:extLst>
              </p:cNvPr>
              <p:cNvCxnSpPr>
                <a:stCxn id="40" idx="0"/>
                <a:endCxn id="44" idx="2"/>
              </p:cNvCxnSpPr>
              <p:nvPr/>
            </p:nvCxnSpPr>
            <p:spPr bwMode="gray">
              <a:xfrm flipV="1">
                <a:off x="-1504062" y="2749043"/>
                <a:ext cx="0" cy="409731"/>
              </a:xfrm>
              <a:prstGeom prst="line">
                <a:avLst/>
              </a:prstGeom>
              <a:ln w="19050">
                <a:solidFill>
                  <a:srgbClr val="FCC800"/>
                </a:solidFill>
                <a:prstDash val="sysDash"/>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grpSp>
      </p:grpSp>
    </p:spTree>
    <p:extLst>
      <p:ext uri="{BB962C8B-B14F-4D97-AF65-F5344CB8AC3E}">
        <p14:creationId xmlns:p14="http://schemas.microsoft.com/office/powerpoint/2010/main" val="156229773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376519675"/>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S_UNIQUEID" val="12933"/>
</p:tagLst>
</file>

<file path=ppt/tags/tag2.xml><?xml version="1.0" encoding="utf-8"?>
<p:tagLst xmlns:a="http://schemas.openxmlformats.org/drawingml/2006/main" xmlns:r="http://schemas.openxmlformats.org/officeDocument/2006/relationships" xmlns:p="http://schemas.openxmlformats.org/presentationml/2006/main">
  <p:tag name="AS_UNIQUEID" val="12933"/>
</p:tagLst>
</file>

<file path=ppt/tags/tag3.xml><?xml version="1.0" encoding="utf-8"?>
<p:tagLst xmlns:a="http://schemas.openxmlformats.org/drawingml/2006/main" xmlns:r="http://schemas.openxmlformats.org/officeDocument/2006/relationships" xmlns:p="http://schemas.openxmlformats.org/presentationml/2006/main">
  <p:tag name="AS_UNIQUEID" val="12933"/>
</p:tagLst>
</file>

<file path=ppt/tags/tag4.xml><?xml version="1.0" encoding="utf-8"?>
<p:tagLst xmlns:a="http://schemas.openxmlformats.org/drawingml/2006/main" xmlns:r="http://schemas.openxmlformats.org/officeDocument/2006/relationships" xmlns:p="http://schemas.openxmlformats.org/presentationml/2006/main">
  <p:tag name="AS_UNIQUEID" val="12933"/>
</p:tagLst>
</file>

<file path=ppt/tags/tag5.xml><?xml version="1.0" encoding="utf-8"?>
<p:tagLst xmlns:a="http://schemas.openxmlformats.org/drawingml/2006/main" xmlns:r="http://schemas.openxmlformats.org/officeDocument/2006/relationships" xmlns:p="http://schemas.openxmlformats.org/presentationml/2006/main">
  <p:tag name="AS_UNIQUEID" val="12933"/>
</p:tagLst>
</file>

<file path=ppt/tags/tag6.xml><?xml version="1.0" encoding="utf-8"?>
<p:tagLst xmlns:a="http://schemas.openxmlformats.org/drawingml/2006/main" xmlns:r="http://schemas.openxmlformats.org/officeDocument/2006/relationships" xmlns:p="http://schemas.openxmlformats.org/presentationml/2006/main">
  <p:tag name="AS_UNIQUEID" val="12933"/>
</p:tagLst>
</file>

<file path=ppt/tags/tag7.xml><?xml version="1.0" encoding="utf-8"?>
<p:tagLst xmlns:a="http://schemas.openxmlformats.org/drawingml/2006/main" xmlns:r="http://schemas.openxmlformats.org/officeDocument/2006/relationships" xmlns:p="http://schemas.openxmlformats.org/presentationml/2006/main">
  <p:tag name="AS_UNIQUEID" val="12933"/>
</p:tagLst>
</file>

<file path=ppt/tags/tag8.xml><?xml version="1.0" encoding="utf-8"?>
<p:tagLst xmlns:a="http://schemas.openxmlformats.org/drawingml/2006/main" xmlns:r="http://schemas.openxmlformats.org/officeDocument/2006/relationships" xmlns:p="http://schemas.openxmlformats.org/presentationml/2006/main">
  <p:tag name="AS_UNIQUEID" val="12933"/>
</p:tagLst>
</file>

<file path=ppt/theme/theme1.xml><?xml version="1.0" encoding="utf-8"?>
<a:theme xmlns:a="http://schemas.openxmlformats.org/drawingml/2006/main" name="1_标题页模板">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自功能页模板">
  <a:themeElements>
    <a:clrScheme name="自定义 2">
      <a:dk1>
        <a:sysClr val="windowText" lastClr="000000"/>
      </a:dk1>
      <a:lt1>
        <a:sysClr val="window" lastClr="FFFFFF"/>
      </a:lt1>
      <a:dk2>
        <a:srgbClr val="44546A"/>
      </a:dk2>
      <a:lt2>
        <a:srgbClr val="E7E6E6"/>
      </a:lt2>
      <a:accent1>
        <a:srgbClr val="C7000B"/>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方正+Huawei">
      <a:majorFont>
        <a:latin typeface="Huawei Sans"/>
        <a:ea typeface="方正兰亭黑简体"/>
        <a:cs typeface=""/>
      </a:majorFont>
      <a:minorFont>
        <a:latin typeface="Huawei Sans"/>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3_内容页模板">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方正+Huawei">
      <a:majorFont>
        <a:latin typeface="Huawei Sans"/>
        <a:ea typeface="方正兰亭黑简体"/>
        <a:cs typeface=""/>
      </a:majorFont>
      <a:minorFont>
        <a:latin typeface="Huawei Sans"/>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4_感谢页模板">
  <a:themeElements>
    <a:clrScheme name="2210">
      <a:dk1>
        <a:srgbClr val="1D1D1A"/>
      </a:dk1>
      <a:lt1>
        <a:srgbClr val="1D1D1A"/>
      </a:lt1>
      <a:dk2>
        <a:srgbClr val="FFFFFF"/>
      </a:dk2>
      <a:lt2>
        <a:srgbClr val="FFFFFF"/>
      </a:lt2>
      <a:accent1>
        <a:srgbClr val="C7000A"/>
      </a:accent1>
      <a:accent2>
        <a:srgbClr val="E9002F"/>
      </a:accent2>
      <a:accent3>
        <a:srgbClr val="F4A100"/>
      </a:accent3>
      <a:accent4>
        <a:srgbClr val="FFFF00"/>
      </a:accent4>
      <a:accent5>
        <a:srgbClr val="232323"/>
      </a:accent5>
      <a:accent6>
        <a:srgbClr val="666666"/>
      </a:accent6>
      <a:hlink>
        <a:srgbClr val="919191"/>
      </a:hlink>
      <a:folHlink>
        <a:srgbClr val="C4C4C4"/>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EA002F"/>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rtlCol="0">
        <a:spAutoFit/>
      </a:bodyPr>
      <a:lstStyle>
        <a:defPPr algn="l">
          <a:defRPr sz="1800" dirty="0"/>
        </a:defPPr>
      </a:lstStyle>
    </a:txDef>
  </a:objectDefaults>
  <a:extraClrSchemeLst/>
  <a:extLst>
    <a:ext uri="{05A4C25C-085E-4340-85A3-A5531E510DB2}">
      <thm15:themeFamily xmlns:thm15="http://schemas.microsoft.com/office/thememl/2012/main" name="演示文稿1" id="{5D7106B4-FD24-471A-B326-8B58E27A973B}" vid="{1AA013AF-7C2E-4A39-9796-86760F640C19}"/>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方正+Huawei">
      <a:majorFont>
        <a:latin typeface="Huawei Sans"/>
        <a:ea typeface="方正兰亭黑简体"/>
        <a:cs typeface=""/>
      </a:majorFont>
      <a:minorFont>
        <a:latin typeface="Huawei Sans"/>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文档" ma:contentTypeID="0x01010002C5B4B712841F4C8A7AAEE2CD191271" ma:contentTypeVersion="1" ma:contentTypeDescription="新建文档。" ma:contentTypeScope="" ma:versionID="e3584c25149db5ebf399a1149e351fb6">
  <xsd:schema xmlns:xsd="http://www.w3.org/2001/XMLSchema" xmlns:xs="http://www.w3.org/2001/XMLSchema" xmlns:p="http://schemas.microsoft.com/office/2006/metadata/properties" xmlns:ns2="475f1e55-3009-46d8-9566-5d569a2b3a98" targetNamespace="http://schemas.microsoft.com/office/2006/metadata/properties" ma:root="true" ma:fieldsID="e872da27d3e632afd91cf7694db677c0" ns2:_="">
    <xsd:import namespace="475f1e55-3009-46d8-9566-5d569a2b3a98"/>
    <xsd:element name="properties">
      <xsd:complexType>
        <xsd:sequence>
          <xsd:element name="documentManagement">
            <xsd:complexType>
              <xsd:all>
                <xsd:element ref="ns2:SharedWithUser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75f1e55-3009-46d8-9566-5d569a2b3a98" elementFormDefault="qualified">
    <xsd:import namespace="http://schemas.microsoft.com/office/2006/documentManagement/types"/>
    <xsd:import namespace="http://schemas.microsoft.com/office/infopath/2007/PartnerControls"/>
    <xsd:element name="SharedWithUsers" ma:index="8" nillable="true" ma:displayName="共享对象:"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内容类型"/>
        <xsd:element ref="dc:title" minOccurs="0" maxOccurs="1" ma:index="4" ma:displayName="标题"/>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56AA3754-1DC7-4152-9A4C-819879A5F8EC}"/>
</file>

<file path=customXml/itemProps2.xml><?xml version="1.0" encoding="utf-8"?>
<ds:datastoreItem xmlns:ds="http://schemas.openxmlformats.org/officeDocument/2006/customXml" ds:itemID="{D1A9E9C3-14EC-448A-873C-9D45E6D954A4}">
  <ds:schemaRefs>
    <ds:schemaRef ds:uri="http://schemas.microsoft.com/sharepoint/v3/contenttype/forms"/>
  </ds:schemaRefs>
</ds:datastoreItem>
</file>

<file path=customXml/itemProps3.xml><?xml version="1.0" encoding="utf-8"?>
<ds:datastoreItem xmlns:ds="http://schemas.openxmlformats.org/officeDocument/2006/customXml" ds:itemID="{665BDF32-8AB7-4585-B8BC-DA4774B81384}">
  <ds:schemaRefs>
    <ds:schemaRef ds:uri="http://schemas.microsoft.com/office/infopath/2007/PartnerControls"/>
    <ds:schemaRef ds:uri="http://purl.org/dc/elements/1.1/"/>
    <ds:schemaRef ds:uri="http://www.w3.org/XML/1998/namespace"/>
    <ds:schemaRef ds:uri="http://schemas.microsoft.com/office/2006/metadata/properties"/>
    <ds:schemaRef ds:uri="http://purl.org/dc/dcmitype/"/>
    <ds:schemaRef ds:uri="http://schemas.microsoft.com/office/2006/documentManagement/types"/>
    <ds:schemaRef ds:uri="http://schemas.openxmlformats.org/package/2006/metadata/core-properties"/>
    <ds:schemaRef ds:uri="http://purl.org/dc/terms/"/>
  </ds:schemaRefs>
</ds:datastoreItem>
</file>

<file path=docProps/app.xml><?xml version="1.0" encoding="utf-8"?>
<Properties xmlns="http://schemas.openxmlformats.org/officeDocument/2006/extended-properties" xmlns:vt="http://schemas.openxmlformats.org/officeDocument/2006/docPropsVTypes">
  <Template/>
  <TotalTime>1560</TotalTime>
  <Words>8604</Words>
  <Application>Microsoft Office PowerPoint</Application>
  <PresentationFormat>宽屏</PresentationFormat>
  <Paragraphs>924</Paragraphs>
  <Slides>47</Slides>
  <Notes>47</Notes>
  <HiddenSlides>3</HiddenSlides>
  <MMClips>0</MMClips>
  <ScaleCrop>false</ScaleCrop>
  <HeadingPairs>
    <vt:vector size="6" baseType="variant">
      <vt:variant>
        <vt:lpstr>已用的字体</vt:lpstr>
      </vt:variant>
      <vt:variant>
        <vt:i4>9</vt:i4>
      </vt:variant>
      <vt:variant>
        <vt:lpstr>主题</vt:lpstr>
      </vt:variant>
      <vt:variant>
        <vt:i4>4</vt:i4>
      </vt:variant>
      <vt:variant>
        <vt:lpstr>幻灯片标题</vt:lpstr>
      </vt:variant>
      <vt:variant>
        <vt:i4>47</vt:i4>
      </vt:variant>
    </vt:vector>
  </HeadingPairs>
  <TitlesOfParts>
    <vt:vector size="60" baseType="lpstr">
      <vt:lpstr>华文细黑</vt:lpstr>
      <vt:lpstr>Huawei Sans</vt:lpstr>
      <vt:lpstr>Times New Roman</vt:lpstr>
      <vt:lpstr>Arial</vt:lpstr>
      <vt:lpstr>Wingdings</vt:lpstr>
      <vt:lpstr>微软雅黑</vt:lpstr>
      <vt:lpstr>方正兰亭黑简体</vt:lpstr>
      <vt:lpstr>Arial Unicode MS</vt:lpstr>
      <vt:lpstr>微软雅黑</vt:lpstr>
      <vt:lpstr>1_标题页模板</vt:lpstr>
      <vt:lpstr>2_自功能页模板</vt:lpstr>
      <vt:lpstr>3_内容页模板</vt:lpstr>
      <vt:lpstr>4_感谢页模板</vt:lpstr>
      <vt:lpstr>PowerPoint 演示文稿</vt:lpstr>
      <vt:lpstr>iMaster NCE Service Openness and Programmability</vt:lpstr>
      <vt:lpstr>PowerPoint 演示文稿</vt:lpstr>
      <vt:lpstr>PowerPoint 演示文稿</vt:lpstr>
      <vt:lpstr>PowerPoint 演示文稿</vt:lpstr>
      <vt:lpstr>Network O&amp;M Adjustment in the 5G/Cloud Era</vt:lpstr>
      <vt:lpstr>PowerPoint 演示文稿</vt:lpstr>
      <vt:lpstr>Evolution from CLI to Full Automation</vt:lpstr>
      <vt:lpstr>PowerPoint 演示文稿</vt:lpstr>
      <vt:lpstr>Huawei's NCE Service Openness and Programmability Practice</vt:lpstr>
      <vt:lpstr>PowerPoint 演示文稿</vt:lpstr>
      <vt:lpstr>Introduction (1)</vt:lpstr>
      <vt:lpstr>Introduction (2)</vt:lpstr>
      <vt:lpstr>Architecture</vt:lpstr>
      <vt:lpstr>Principles</vt:lpstr>
      <vt:lpstr>Development Process</vt:lpstr>
      <vt:lpstr>PowerPoint 演示文稿</vt:lpstr>
      <vt:lpstr>Overview of Key Capabilities</vt:lpstr>
      <vt:lpstr>Device Capability Openness</vt:lpstr>
      <vt:lpstr>Service Capability Openness</vt:lpstr>
      <vt:lpstr>Multi-Protocol Interconnection</vt:lpstr>
      <vt:lpstr>Shielding of Differences Between Underlying Devices at the Service Layer</vt:lpstr>
      <vt:lpstr>Batch Configuration</vt:lpstr>
      <vt:lpstr>Transaction Mechanism</vt:lpstr>
      <vt:lpstr>Service Conflict Detection</vt:lpstr>
      <vt:lpstr>Security Audit</vt:lpstr>
      <vt:lpstr>PowerPoint 演示文稿</vt:lpstr>
      <vt:lpstr>Function Package</vt:lpstr>
      <vt:lpstr>Package Mapping Mechanism</vt:lpstr>
      <vt:lpstr>NETCONF</vt:lpstr>
      <vt:lpstr>YANG Model</vt:lpstr>
      <vt:lpstr>YANG: Data Nodes</vt:lpstr>
      <vt:lpstr>YANG: Data and Data Types</vt:lpstr>
      <vt:lpstr>YANG: Reuse &amp; Selection</vt:lpstr>
      <vt:lpstr>YANG: Operations</vt:lpstr>
      <vt:lpstr>Template Language Jinja2</vt:lpstr>
      <vt:lpstr>PowerPoint 演示文稿</vt:lpstr>
      <vt:lpstr>Case 1: Fast Interconnection with New Devices and Automatic Generation of NBIs</vt:lpstr>
      <vt:lpstr>Case 2: Fast Building of New Services and Automatic Generation of NBIs</vt:lpstr>
      <vt:lpstr>Case 3: Batch Configuration Delivery</vt:lpstr>
      <vt:lpstr>Case 4: Configuration Correctness Pre-check Using the dryRun Function</vt:lpstr>
      <vt:lpstr>Case 5: Automatic Detection of Service Configuration Conflicts</vt:lpstr>
      <vt:lpstr>PowerPoint 演示文稿</vt:lpstr>
      <vt:lpstr>PowerPoint 演示文稿</vt:lpstr>
      <vt:lpstr>PowerPoint 演示文稿</vt:lpstr>
      <vt:lpstr>PowerPoint 演示文稿</vt:lpstr>
      <vt:lpstr>PowerPoint 演示文稿</vt:lpstr>
    </vt:vector>
  </TitlesOfParts>
  <Company>Huawei Technologies Co.,Ltd.</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fanyan (A)</dc:creator>
  <cp:lastModifiedBy>yusheng</cp:lastModifiedBy>
  <cp:revision>226</cp:revision>
  <dcterms:created xsi:type="dcterms:W3CDTF">2018-11-29T10:16:29Z</dcterms:created>
  <dcterms:modified xsi:type="dcterms:W3CDTF">2021-11-02T08:45:03Z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(3)oih5yAVYqFsklk5wW1rtaMTRA/oM6lEQhIkz2p/bA+oG77t42vNVmdl6/B80V146VpY0QGVT
aYtjW1QBvEYLRv/P3BLlAaviwPb2bA/fW7Cjb7UFLSelgmiO4ReGH23q9y84IniLYz4T6oOX
7RB6uHYQZb9CIlgP4E+InoDOApU6zr7T6QlJDKtWhl9aq8ITJS9elclwpAjRLAgr32fIFQ0T
869OOLGn0p72KtIEw+</vt:lpwstr>
  </property>
  <property fmtid="{D5CDD505-2E9C-101B-9397-08002B2CF9AE}" pid="3" name="_2015_ms_pID_7253431">
    <vt:lpwstr>8wI7hKsVTmEN99L5Uc8pGv6sCRN9Idn6/sxcD4afkYb2u2L3bm9xc8
kMN6nfMk3w7s5Vyx20SlYhoCvyC9EBexKxjaLikHEUPM5sFBoKfNjt31eiVsgtb6HMIp8btF
wjy6oEYbiSdee1r+EwnVOE260XlR7naI0APbFhqT6r6j1btOCUMhJlyn+hvAStG1NVOucWlx
kGULyH6zOpNbi4uqa7c/3E4Rg10WpBzsK+ei</vt:lpwstr>
  </property>
  <property fmtid="{D5CDD505-2E9C-101B-9397-08002B2CF9AE}" pid="4" name="_2015_ms_pID_7253432">
    <vt:lpwstr>Ng==</vt:lpwstr>
  </property>
  <property fmtid="{D5CDD505-2E9C-101B-9397-08002B2CF9AE}" pid="5" name="_readonly">
    <vt:lpwstr/>
  </property>
  <property fmtid="{D5CDD505-2E9C-101B-9397-08002B2CF9AE}" pid="6" name="_change">
    <vt:lpwstr/>
  </property>
  <property fmtid="{D5CDD505-2E9C-101B-9397-08002B2CF9AE}" pid="7" name="_full-control">
    <vt:lpwstr/>
  </property>
  <property fmtid="{D5CDD505-2E9C-101B-9397-08002B2CF9AE}" pid="8" name="sflag">
    <vt:lpwstr>1598408042</vt:lpwstr>
  </property>
  <property fmtid="{D5CDD505-2E9C-101B-9397-08002B2CF9AE}" pid="9" name="ContentTypeId">
    <vt:lpwstr>0x01010002C5B4B712841F4C8A7AAEE2CD191271</vt:lpwstr>
  </property>
</Properties>
</file>