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5405D-3828-4467-A128-10A8F5DDFA67}" type="datetimeFigureOut">
              <a:rPr lang="en-US" smtClean="0"/>
              <a:t>2/29/2008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212F4-5A4A-45C7-B8E7-2A5335B0A97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76500" y="1866900"/>
            <a:ext cx="4191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2008-02-28T18:57:44Z</dcterms:created>
  <dcterms:modified xsi:type="dcterms:W3CDTF">2008-02-28T18:58:09Z</dcterms:modified>
</cp:coreProperties>
</file>