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7"/>
  </p:notesMasterIdLst>
  <p:handoutMasterIdLst>
    <p:handoutMasterId r:id="rId8"/>
  </p:handoutMasterIdLst>
  <p:sldIdLst>
    <p:sldId id="259" r:id="rId2"/>
    <p:sldId id="260" r:id="rId3"/>
    <p:sldId id="262" r:id="rId4"/>
    <p:sldId id="263" r:id="rId5"/>
    <p:sldId id="261" r:id="rId6"/>
  </p:sldIdLst>
  <p:sldSz cx="9144000" cy="6858000" type="screen4x3"/>
  <p:notesSz cx="6884988" cy="10018713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59"/>
            <p14:sldId id="260"/>
            <p14:sldId id="262"/>
            <p14:sldId id="263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B7D3"/>
    <a:srgbClr val="8BC5FF"/>
    <a:srgbClr val="99CCFF"/>
    <a:srgbClr val="6A8FBF"/>
    <a:srgbClr val="00A9D4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636" autoAdjust="0"/>
    <p:restoredTop sz="95319" autoAdjust="0"/>
  </p:normalViewPr>
  <p:slideViewPr>
    <p:cSldViewPr snapToGrid="0" snapToObjects="1">
      <p:cViewPr varScale="1">
        <p:scale>
          <a:sx n="75" d="100"/>
          <a:sy n="75" d="100"/>
        </p:scale>
        <p:origin x="-816" y="-102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4969"/>
        <p:guide pos="1941"/>
        <p:guide pos="3818"/>
        <p:guide pos="3727"/>
        <p:guide pos="2834"/>
        <p:guide pos="2926"/>
        <p:guide pos="248"/>
        <p:guide pos="2034"/>
        <p:guide pos="2879"/>
        <p:guide pos="2676"/>
        <p:guide pos="3084"/>
        <p:guide pos="55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28"/>
    </p:cViewPr>
  </p:sorterViewPr>
  <p:notesViewPr>
    <p:cSldViewPr snapToGrid="0" snapToObjects="1">
      <p:cViewPr varScale="1">
        <p:scale>
          <a:sx n="64" d="100"/>
          <a:sy n="64" d="100"/>
        </p:scale>
        <p:origin x="-3414" y="-126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 smtClean="0"/>
              <a:t> 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en-US" sz="1200" smtClean="0"/>
              <a:t>2013-12-26 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 smtClean="0"/>
              <a:t>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2013-12-26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2013-12-26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AD0-9476-438E-9302-EA51199935B4}" type="slidenum">
              <a:rPr lang="en-US" smtClean="0"/>
              <a:t>1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2013-12-26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AEB29F-901C-43E2-B52A-180B279A8250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919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2013-12-26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09D1F8-9D72-4C91-A1F9-8385AD7FE2EA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966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1514475" y="2828876"/>
            <a:ext cx="14763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 smtClean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 smtClean="0">
                <a:solidFill>
                  <a:srgbClr val="9FB7D3"/>
                </a:solidFill>
              </a:rPr>
              <a:t>CAPITALS</a:t>
            </a:r>
            <a:endParaRPr lang="en-US" sz="1200" dirty="0">
              <a:solidFill>
                <a:srgbClr val="9FB7D3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 smtClean="0">
                <a:solidFill>
                  <a:srgbClr val="FFFFFF"/>
                </a:solidFill>
              </a:rPr>
              <a:t>Slide </a:t>
            </a:r>
            <a:r>
              <a:rPr lang="en-US" sz="1200" dirty="0">
                <a:solidFill>
                  <a:srgbClr val="FFFFFF"/>
                </a:solidFill>
              </a:rPr>
              <a:t>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000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3699" y="5137200"/>
            <a:ext cx="8355014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Arial"/>
              </a:defRPr>
            </a:lvl1pPr>
          </a:lstStyle>
          <a:p>
            <a:r>
              <a:rPr lang="en-US" dirty="0"/>
              <a:t>Click to </a:t>
            </a:r>
            <a:r>
              <a:rPr lang="en-US" dirty="0" smtClean="0"/>
              <a:t>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93700" y="1808709"/>
            <a:ext cx="8351839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Arial"/>
              </a:defRPr>
            </a:lvl1pPr>
          </a:lstStyle>
          <a:p>
            <a:r>
              <a:rPr lang="en-US" dirty="0"/>
              <a:t>Click to </a:t>
            </a:r>
            <a:r>
              <a:rPr lang="en-US" dirty="0" smtClean="0"/>
              <a:t>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795463"/>
            <a:ext cx="8355012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4645025" y="4010025"/>
            <a:ext cx="4103688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4105275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8351838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645025" y="1795463"/>
            <a:ext cx="4103688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4102100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4013200"/>
            <a:ext cx="4100513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5025" y="1795463"/>
            <a:ext cx="4100513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4648200" y="1795463"/>
            <a:ext cx="4100513" cy="4284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396875" y="4013200"/>
            <a:ext cx="4098925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795463"/>
            <a:ext cx="4098925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4648200" y="4022725"/>
            <a:ext cx="4100513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396875" y="4022725"/>
            <a:ext cx="4098925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8200" y="1804988"/>
            <a:ext cx="4100513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804988"/>
            <a:ext cx="4098925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8351839" cy="385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1795464"/>
            <a:ext cx="4100513" cy="42846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0610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2289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7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800225"/>
            <a:ext cx="3854450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3854449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5025" y="239713"/>
            <a:ext cx="3243263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3545840"/>
            <a:ext cx="4105275" cy="2978785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3438" y="1797524"/>
            <a:ext cx="4105275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1886857" y="438151"/>
            <a:ext cx="176429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/>
            <a:endParaRPr lang="en-US" sz="800" noProof="0" dirty="0" smtClean="0">
              <a:solidFill>
                <a:schemeClr val="bg1"/>
              </a:solidFill>
            </a:endParaRPr>
          </a:p>
          <a:p>
            <a:pPr algn="r"/>
            <a:endParaRPr lang="en-US" sz="800" noProof="0" dirty="0" smtClean="0">
              <a:solidFill>
                <a:schemeClr val="bg1"/>
              </a:solidFill>
            </a:endParaRPr>
          </a:p>
          <a:p>
            <a:pPr algn="r"/>
            <a:endParaRPr lang="en-US" sz="800" noProof="0" dirty="0" smtClean="0">
              <a:solidFill>
                <a:schemeClr val="bg1"/>
              </a:solidFill>
            </a:endParaRPr>
          </a:p>
          <a:p>
            <a:r>
              <a:rPr lang="en-US" sz="500" noProof="0" dirty="0" smtClean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 smtClean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 smtClean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 smtClean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 smtClean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 smtClean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chemeClr val="bg1"/>
                </a:solidFill>
              </a:rPr>
              <a:t>Do not add objects or text in the footer area</a:t>
            </a:r>
            <a:endParaRPr lang="en-US" sz="1200" noProof="0" dirty="0">
              <a:solidFill>
                <a:schemeClr val="bg1"/>
              </a:solidFill>
            </a:endParaRPr>
          </a:p>
        </p:txBody>
      </p:sp>
      <p:pic>
        <p:nvPicPr>
          <p:cNvPr id="9" name="Econ2011" descr="ECON_RGB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316001" y="360000"/>
            <a:ext cx="444500" cy="588962"/>
          </a:xfrm>
          <a:prstGeom prst="rect">
            <a:avLst/>
          </a:prstGeom>
          <a:noFill/>
        </p:spPr>
      </p:pic>
      <p:sp>
        <p:nvSpPr>
          <p:cNvPr id="21523" name="txtfooterCopy"/>
          <p:cNvSpPr txBox="1">
            <a:spLocks noChangeArrowheads="1"/>
          </p:cNvSpPr>
          <p:nvPr/>
        </p:nvSpPr>
        <p:spPr bwMode="auto">
          <a:xfrm>
            <a:off x="395288" y="6524625"/>
            <a:ext cx="7399338" cy="215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72000" rIns="72000"/>
          <a:lstStyle/>
          <a:p>
            <a:pPr algn="l"/>
            <a:r>
              <a:rPr lang="en-US" sz="800" b="0" i="0" u="none" smtClean="0">
                <a:solidFill>
                  <a:srgbClr val="87888A"/>
                </a:solidFill>
              </a:rPr>
              <a:t>Ericsson Internal  |  2013-12-26  |  Page </a:t>
            </a:r>
            <a:fld id="{9EE903EF-FEA1-496C-8ECE-F5AF649CF1C1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 dirty="0">
              <a:solidFill>
                <a:srgbClr val="87888A"/>
              </a:solidFill>
            </a:endParaRPr>
          </a:p>
        </p:txBody>
      </p:sp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800000"/>
            <a:ext cx="8351839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393701" y="239713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Add Header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Transmission Cables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Straight Cat5 Ethernet Cable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ML TN/CN to TCU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84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TCU/SIU to DUG20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727" y="1502230"/>
            <a:ext cx="6152604" cy="4232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136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ICF to TCU </a:t>
            </a:r>
            <a:r>
              <a:rPr lang="tr-TR" sz="1600" dirty="0" smtClean="0"/>
              <a:t>(P1= 2 Dsub9pin , P2= RJ45 )</a:t>
            </a:r>
            <a:endParaRPr lang="en-US" sz="1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727" y="1502230"/>
            <a:ext cx="6152604" cy="4232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178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ChapterSlide_Normal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77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itlePage"/>
</p:tagLst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</TotalTime>
  <Words>38</Words>
  <Application>Microsoft Office PowerPoint</Application>
  <PresentationFormat>On-screen Show (4:3)</PresentationFormat>
  <Paragraphs>17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PresentationTemplate2011</vt:lpstr>
      <vt:lpstr>Transmission Cables</vt:lpstr>
      <vt:lpstr>ML TN/CN to TCU</vt:lpstr>
      <vt:lpstr>TCU/SIU to DUG20</vt:lpstr>
      <vt:lpstr>ICF to TCU (P1= 2 Dsub9pin , P2= RJ45 )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keywords/>
  <dc:description>Rev PA1</dc:description>
  <cp:lastModifiedBy>Aycan Ozcan</cp:lastModifiedBy>
  <cp:revision>99</cp:revision>
  <dcterms:created xsi:type="dcterms:W3CDTF">2011-05-24T09:22:48Z</dcterms:created>
  <dcterms:modified xsi:type="dcterms:W3CDTF">2013-12-28T12:50:36Z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false</vt:bool>
  </property>
  <property fmtid="{D5CDD505-2E9C-101B-9397-08002B2CF9AE}" pid="6" name="FooterType">
    <vt:lpwstr>PresTemp</vt:lpwstr>
  </property>
  <property fmtid="{D5CDD505-2E9C-101B-9397-08002B2CF9AE}" pid="7" name="UsedFont">
    <vt:lpwstr>Arial</vt:lpwstr>
  </property>
  <property fmtid="{D5CDD505-2E9C-101B-9397-08002B2CF9AE}" pid="8" name="x">
    <vt:lpwstr>1</vt:lpwstr>
  </property>
  <property fmtid="{D5CDD505-2E9C-101B-9397-08002B2CF9AE}" pid="9" name="White">
    <vt:bool>true</vt:bool>
  </property>
  <property fmtid="{D5CDD505-2E9C-101B-9397-08002B2CF9AE}" pid="10" name="chkMetaData">
    <vt:bool>false</vt:bool>
  </property>
  <property fmtid="{D5CDD505-2E9C-101B-9397-08002B2CF9AE}" pid="11" name="chkTaglines">
    <vt:bool>false</vt:bool>
  </property>
  <property fmtid="{D5CDD505-2E9C-101B-9397-08002B2CF9AE}" pid="12" name="SecurityClass">
    <vt:lpwstr>Ericsson Internal</vt:lpwstr>
  </property>
  <property fmtid="{D5CDD505-2E9C-101B-9397-08002B2CF9AE}" pid="13" name="txtConfLabel">
    <vt:lpwstr>Ericsson Internal</vt:lpwstr>
  </property>
  <property fmtid="{D5CDD505-2E9C-101B-9397-08002B2CF9AE}" pid="14" name="optUseConfClass">
    <vt:bool>true</vt:bool>
  </property>
  <property fmtid="{D5CDD505-2E9C-101B-9397-08002B2CF9AE}" pid="15" name="optUseConfLabel">
    <vt:bool>false</vt:bool>
  </property>
  <property fmtid="{D5CDD505-2E9C-101B-9397-08002B2CF9AE}" pid="16" name="optFooterCVLDocNo">
    <vt:bool>true</vt:bool>
  </property>
  <property fmtid="{D5CDD505-2E9C-101B-9397-08002B2CF9AE}" pid="17" name="optFooterCVLCopyright">
    <vt:bool>false</vt:bool>
  </property>
  <property fmtid="{D5CDD505-2E9C-101B-9397-08002B2CF9AE}" pid="18" name="optEnterText1">
    <vt:bool>false</vt:bool>
  </property>
  <property fmtid="{D5CDD505-2E9C-101B-9397-08002B2CF9AE}" pid="19" name="optFooterCVLConfLabel">
    <vt:bool>true</vt:bool>
  </property>
  <property fmtid="{D5CDD505-2E9C-101B-9397-08002B2CF9AE}" pid="20" name="optEnterText2">
    <vt:bool>false</vt:bool>
  </property>
  <property fmtid="{D5CDD505-2E9C-101B-9397-08002B2CF9AE}" pid="21" name="optFooterCVLTitle">
    <vt:bool>true</vt:bool>
  </property>
  <property fmtid="{D5CDD505-2E9C-101B-9397-08002B2CF9AE}" pid="22" name="optFooterCVLPrep">
    <vt:bool>false</vt:bool>
  </property>
  <property fmtid="{D5CDD505-2E9C-101B-9397-08002B2CF9AE}" pid="23" name="optEnterText3">
    <vt:bool>false</vt:bool>
  </property>
  <property fmtid="{D5CDD505-2E9C-101B-9397-08002B2CF9AE}" pid="24" name="optFooterCVLDate">
    <vt:bool>true</vt:bool>
  </property>
  <property fmtid="{D5CDD505-2E9C-101B-9397-08002B2CF9AE}" pid="25" name="optEnterText4">
    <vt:bool>false</vt:bool>
  </property>
  <property fmtid="{D5CDD505-2E9C-101B-9397-08002B2CF9AE}" pid="26" name="LeftFooterField">
    <vt:lpwstr/>
  </property>
  <property fmtid="{D5CDD505-2E9C-101B-9397-08002B2CF9AE}" pid="27" name="MiddleFooterField">
    <vt:lpwstr>Ericsson Internal</vt:lpwstr>
  </property>
  <property fmtid="{D5CDD505-2E9C-101B-9397-08002B2CF9AE}" pid="28" name="RightFooterField">
    <vt:lpwstr/>
  </property>
  <property fmtid="{D5CDD505-2E9C-101B-9397-08002B2CF9AE}" pid="29" name="RightFooterField2">
    <vt:lpwstr>2013-12-26</vt:lpwstr>
  </property>
  <property fmtid="{D5CDD505-2E9C-101B-9397-08002B2CF9AE}" pid="30" name="TotalNumb">
    <vt:bool>false</vt:bool>
  </property>
  <property fmtid="{D5CDD505-2E9C-101B-9397-08002B2CF9AE}" pid="31" name="Pages">
    <vt:bool>true</vt:bool>
  </property>
  <property fmtid="{D5CDD505-2E9C-101B-9397-08002B2CF9AE}" pid="32" name="DocumentType2">
    <vt:lpwstr>Presentation2011</vt:lpwstr>
  </property>
  <property fmtid="{D5CDD505-2E9C-101B-9397-08002B2CF9AE}" pid="33" name="TemplateName2">
    <vt:lpwstr>CXC 173 2731/1</vt:lpwstr>
  </property>
  <property fmtid="{D5CDD505-2E9C-101B-9397-08002B2CF9AE}" pid="34" name="TemplateVersion2">
    <vt:lpwstr>R1A</vt:lpwstr>
  </property>
  <property fmtid="{D5CDD505-2E9C-101B-9397-08002B2CF9AE}" pid="35" name="PackageNo">
    <vt:lpwstr>LXA 119 603</vt:lpwstr>
  </property>
  <property fmtid="{D5CDD505-2E9C-101B-9397-08002B2CF9AE}" pid="36" name="PackageVersion">
    <vt:lpwstr>R3A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/>
  </property>
  <property fmtid="{D5CDD505-2E9C-101B-9397-08002B2CF9AE}" pid="44" name="Date">
    <vt:lpwstr>2013-12-26</vt:lpwstr>
  </property>
  <property fmtid="{D5CDD505-2E9C-101B-9397-08002B2CF9AE}" pid="45" name="Reference">
    <vt:lpwstr/>
  </property>
  <property fmtid="{D5CDD505-2E9C-101B-9397-08002B2CF9AE}" pid="46" name="Keyword">
    <vt:lpwstr/>
  </property>
</Properties>
</file>