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89" r:id="rId3"/>
    <p:sldId id="293" r:id="rId4"/>
    <p:sldId id="290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>
        <p:scale>
          <a:sx n="70" d="100"/>
          <a:sy n="70" d="100"/>
        </p:scale>
        <p:origin x="-80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1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5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5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9137B4-595C-4934-B186-B7737C1D86F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073B14-ED74-459E-9216-621A9C7F79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65F8479-3686-44C3-B88D-A38CD9D8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33" y="261767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 "/>
              </a:rPr>
              <a:t>Format Baseband and reinstall Config by CV</a:t>
            </a:r>
            <a:endParaRPr lang="en-US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05103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 :- download script to baseband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7" y="1872022"/>
            <a:ext cx="8216721" cy="4206807"/>
          </a:xfrm>
        </p:spPr>
      </p:pic>
    </p:spTree>
    <p:extLst>
      <p:ext uri="{BB962C8B-B14F-4D97-AF65-F5344CB8AC3E}">
        <p14:creationId xmlns:p14="http://schemas.microsoft.com/office/powerpoint/2010/main" val="29942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download script completed (node up trap sent) go to moshell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61" y="1846263"/>
            <a:ext cx="7155003" cy="402272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619742" y="5280338"/>
            <a:ext cx="211213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8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 :- use command (</a:t>
            </a:r>
            <a:r>
              <a:rPr lang="en-US" dirty="0" smtClean="0">
                <a:solidFill>
                  <a:srgbClr val="FF0000"/>
                </a:solidFill>
              </a:rPr>
              <a:t>acc integration activate </a:t>
            </a:r>
            <a:r>
              <a:rPr lang="en-US" dirty="0" smtClean="0">
                <a:solidFill>
                  <a:schemeClr val="tx1"/>
                </a:solidFill>
              </a:rPr>
              <a:t>) for activate integration unlock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1846263"/>
            <a:ext cx="8564451" cy="4206807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773510" y="3863662"/>
            <a:ext cx="2176529" cy="772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950039" y="5074276"/>
            <a:ext cx="888643" cy="2446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 :- use command ( </a:t>
            </a:r>
            <a:r>
              <a:rPr lang="en-US" dirty="0" smtClean="0">
                <a:solidFill>
                  <a:srgbClr val="FF0000"/>
                </a:solidFill>
              </a:rPr>
              <a:t>cvput </a:t>
            </a:r>
            <a:r>
              <a:rPr lang="en-US" dirty="0" smtClean="0">
                <a:solidFill>
                  <a:schemeClr val="tx1"/>
                </a:solidFill>
              </a:rPr>
              <a:t>(the location of CV in your laptop)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1" y="1846263"/>
            <a:ext cx="8834907" cy="4284081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323527" y="2215166"/>
            <a:ext cx="2756079" cy="746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90962" y="2588653"/>
            <a:ext cx="2228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Copy ($polp_info)location of CV inside your laptop  in slide 8 and past here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command (</a:t>
            </a:r>
            <a:r>
              <a:rPr lang="en-US" dirty="0" smtClean="0">
                <a:solidFill>
                  <a:srgbClr val="FF0000"/>
                </a:solidFill>
              </a:rPr>
              <a:t>cvls</a:t>
            </a:r>
            <a:r>
              <a:rPr lang="en-US" dirty="0" smtClean="0"/>
              <a:t>) now you have your CV inside node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846263"/>
            <a:ext cx="8693238" cy="4284081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8190963" y="4391696"/>
            <a:ext cx="1725769" cy="978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08349" y="4572000"/>
            <a:ext cx="1738648" cy="7984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12 :- use command (</a:t>
            </a:r>
            <a:r>
              <a:rPr lang="en-US" dirty="0" smtClean="0">
                <a:solidFill>
                  <a:srgbClr val="FF0000"/>
                </a:solidFill>
              </a:rPr>
              <a:t>cvre </a:t>
            </a:r>
            <a:r>
              <a:rPr lang="en-US" dirty="0" smtClean="0"/>
              <a:t>(name of your cv )) for restore the site by uploading cv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6" y="1846263"/>
            <a:ext cx="8770512" cy="4464385"/>
          </a:xfrm>
        </p:spPr>
      </p:pic>
    </p:spTree>
    <p:extLst>
      <p:ext uri="{BB962C8B-B14F-4D97-AF65-F5344CB8AC3E}">
        <p14:creationId xmlns:p14="http://schemas.microsoft.com/office/powerpoint/2010/main" val="29396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baseband rebooted automatically after reboot site was up check with NMC.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5" y="1846263"/>
            <a:ext cx="8641722" cy="437423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168980" y="4340180"/>
            <a:ext cx="3116688" cy="296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9361" y="2209801"/>
            <a:ext cx="5105400" cy="133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>
              <a:lnSpc>
                <a:spcPct val="150000"/>
              </a:lnSpc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  <p:pic>
        <p:nvPicPr>
          <p:cNvPr id="6" name="Picture 5" descr="Description: cid:image002.jpg@01CD6280.36D7F1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657601"/>
            <a:ext cx="2667000" cy="104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1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:- login to baseband by moshell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846263"/>
            <a:ext cx="8512934" cy="4022725"/>
          </a:xfrm>
        </p:spPr>
      </p:pic>
    </p:spTree>
    <p:extLst>
      <p:ext uri="{BB962C8B-B14F-4D97-AF65-F5344CB8AC3E}">
        <p14:creationId xmlns:p14="http://schemas.microsoft.com/office/powerpoint/2010/main" val="10151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:- Start FTP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7" y="1846263"/>
            <a:ext cx="7604408" cy="4322717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671256" y="2498501"/>
            <a:ext cx="940158" cy="7212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3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:- use command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cvls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NO. of CVs saved inside Node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51" y="1936416"/>
            <a:ext cx="7155003" cy="4022725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624294" y="4752305"/>
            <a:ext cx="450760" cy="128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5054" y="4765183"/>
            <a:ext cx="0" cy="631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24294" y="5396248"/>
            <a:ext cx="4507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52293" y="2665927"/>
            <a:ext cx="8371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2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401" y="33811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4 :- use command 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acc brmbackup=</a:t>
            </a:r>
            <a:r>
              <a:rPr lang="en-US" sz="3600" dirty="0" smtClean="0">
                <a:solidFill>
                  <a:schemeClr val="tx1"/>
                </a:solidFill>
              </a:rPr>
              <a:t>(NO. of last CV BRM backup) </a:t>
            </a:r>
            <a:r>
              <a:rPr lang="en-US" sz="3600" dirty="0" smtClean="0">
                <a:solidFill>
                  <a:srgbClr val="FF0000"/>
                </a:solidFill>
              </a:rPr>
              <a:t>export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for get baseband backup.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846263"/>
            <a:ext cx="8822028" cy="434847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8306873" y="4250028"/>
            <a:ext cx="566671" cy="25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03054" y="4572000"/>
            <a:ext cx="2537138" cy="90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3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 5 :- use command (</a:t>
            </a:r>
            <a:r>
              <a:rPr lang="en-US" sz="3200" dirty="0" smtClean="0">
                <a:solidFill>
                  <a:srgbClr val="FF0000"/>
                </a:solidFill>
              </a:rPr>
              <a:t>cvms </a:t>
            </a:r>
            <a:r>
              <a:rPr lang="en-US" sz="3200" dirty="0" smtClean="0"/>
              <a:t>(name of CV)) for Save Config before formatting baseband inside node.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1846263"/>
            <a:ext cx="9414455" cy="4361354"/>
          </a:xfrm>
        </p:spPr>
      </p:pic>
      <p:cxnSp>
        <p:nvCxnSpPr>
          <p:cNvPr id="14" name="Straight Arrow Connector 13"/>
          <p:cNvCxnSpPr/>
          <p:nvPr/>
        </p:nvCxnSpPr>
        <p:spPr>
          <a:xfrm flipH="1">
            <a:off x="2562896" y="2073499"/>
            <a:ext cx="1339403" cy="38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3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:- use command (</a:t>
            </a:r>
            <a:r>
              <a:rPr lang="en-US" dirty="0" smtClean="0">
                <a:solidFill>
                  <a:srgbClr val="FF0000"/>
                </a:solidFill>
              </a:rPr>
              <a:t>cvls</a:t>
            </a:r>
            <a:r>
              <a:rPr lang="en-US" dirty="0" smtClean="0"/>
              <a:t>) for check if your CV saved or not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61" y="1846263"/>
            <a:ext cx="7155003" cy="402272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868992" y="5254580"/>
            <a:ext cx="772732" cy="386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00777" y="5293217"/>
            <a:ext cx="1803043" cy="1545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93961" y="2434107"/>
            <a:ext cx="1197735" cy="772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1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7 :- Use command (</a:t>
            </a:r>
            <a:r>
              <a:rPr lang="en-US" sz="3600" dirty="0" err="1" smtClean="0">
                <a:solidFill>
                  <a:srgbClr val="FF0000"/>
                </a:solidFill>
              </a:rPr>
              <a:t>cvget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(name of your CV) </a:t>
            </a:r>
            <a:r>
              <a:rPr lang="en-US" sz="3600" dirty="0" smtClean="0">
                <a:solidFill>
                  <a:srgbClr val="FF0000"/>
                </a:solidFill>
              </a:rPr>
              <a:t>~/</a:t>
            </a:r>
            <a:r>
              <a:rPr lang="en-US" sz="3600" dirty="0" smtClean="0">
                <a:solidFill>
                  <a:schemeClr val="tx1"/>
                </a:solidFill>
              </a:rPr>
              <a:t>) for download your CV from node to your computer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7" y="1846263"/>
            <a:ext cx="8873542" cy="437423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2923504" y="2717442"/>
            <a:ext cx="1596981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474299" y="4468969"/>
            <a:ext cx="1262129" cy="8757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74299" y="3822638"/>
            <a:ext cx="197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CV location inside computer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 :- format baseband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61" y="1846263"/>
            <a:ext cx="7155003" cy="4022725"/>
          </a:xfrm>
        </p:spPr>
      </p:pic>
    </p:spTree>
    <p:extLst>
      <p:ext uri="{BB962C8B-B14F-4D97-AF65-F5344CB8AC3E}">
        <p14:creationId xmlns:p14="http://schemas.microsoft.com/office/powerpoint/2010/main" val="39691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3485</TotalTime>
  <Words>241</Words>
  <Application>Microsoft Office PowerPoint</Application>
  <PresentationFormat>Custom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Format Baseband and reinstall Config by CV</vt:lpstr>
      <vt:lpstr>Step 1 :- login to baseband by moshell</vt:lpstr>
      <vt:lpstr>Step 2 :- Start FTP server</vt:lpstr>
      <vt:lpstr>Step 3 :- use command (cvls) NO. of CVs saved inside Node </vt:lpstr>
      <vt:lpstr>Step 4 :- use command (acc brmbackup=(NO. of last CV BRM backup) export) for get baseband backup.</vt:lpstr>
      <vt:lpstr>Step 5 :- use command (cvms (name of CV)) for Save Config before formatting baseband inside node.</vt:lpstr>
      <vt:lpstr>Step 6 :- use command (cvls) for check if your CV saved or not</vt:lpstr>
      <vt:lpstr>Step 7 :- Use command (cvget (name of your CV) ~/) for download your CV from node to your computer</vt:lpstr>
      <vt:lpstr>Step 8 :- format baseband </vt:lpstr>
      <vt:lpstr>Step 9 :- download script to baseband</vt:lpstr>
      <vt:lpstr> download script completed (node up trap sent) go to moshell </vt:lpstr>
      <vt:lpstr>Step 10 :- use command (acc integration activate ) for activate integration unlock</vt:lpstr>
      <vt:lpstr>Step 11 :- use command ( cvput (the location of CV in your laptop) )</vt:lpstr>
      <vt:lpstr>Use command (cvls) now you have your CV inside node </vt:lpstr>
      <vt:lpstr>Step 12 :- use command (cvre (name of your cv )) for restore the site by uploading cv </vt:lpstr>
      <vt:lpstr>Finally baseband rebooted automatically after reboot site was up check with NMC.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meeting – Telecom Dep.</dc:title>
  <dc:creator>SHKAR SHOW</dc:creator>
  <cp:lastModifiedBy>Windows User</cp:lastModifiedBy>
  <cp:revision>153</cp:revision>
  <dcterms:created xsi:type="dcterms:W3CDTF">2018-05-22T13:44:40Z</dcterms:created>
  <dcterms:modified xsi:type="dcterms:W3CDTF">2022-10-16T10:59:10Z</dcterms:modified>
</cp:coreProperties>
</file>