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FB82-C132-473A-A67F-C0A011F41962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3FD8-9AD1-4E8F-9956-C2245008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6EA2-21A1-4DF0-BF79-4F0CF1682225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C25E-8178-436F-849A-08D8C710A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E387-4479-49E2-BC4A-661904ADDC17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02B4C-0E71-479F-AC40-6DA685FB9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D297-4B1D-4CEA-9737-EAE634213C99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C7ED0-87E2-4F6C-A2C1-FCA4C11E2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3626-FF4E-4A2E-A98A-FCE7D1B32FB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07EB3-0EFE-4AEB-A61C-C479A090D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7519-5FD4-4A8D-B953-5641EDDAAAB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49B6-4911-4CDF-8C3A-25E99E81C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4308-A5F0-4826-8CDA-CDF1A9A8B6B5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D2AD-109D-4B82-A365-CAD30AFCD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31A3-C299-403C-9228-B5D6FDA4C9EA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B12-87CA-4551-9A9F-2A5160110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BB50-2994-47D9-BAA4-F5619000734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3737-F6E2-46CA-8D7C-D9706073F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EC51-6064-4F67-8F24-AFBF8F9E88B9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000D-65FA-47C3-A157-407863AC1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678C-08D9-4F8E-B7FB-8DC79923D29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73A9A-E11F-4144-A5C2-9BB84736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056F10-5F41-49FA-9CFF-541D11658C24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6F734A-59C7-490D-B1DA-016490CB1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213" y="282575"/>
            <a:ext cx="4052887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586288" y="998538"/>
            <a:ext cx="1319212" cy="3683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DIO Module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5060950" y="3875088"/>
            <a:ext cx="1689100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Module front, removed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371475" y="3829050"/>
            <a:ext cx="1641475" cy="6461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Module label, removed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3188" y="288925"/>
            <a:ext cx="2035175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To remove the front: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>
                <a:latin typeface="+mn-lt"/>
                <a:cs typeface="+mn-cs"/>
              </a:rPr>
              <a:t>Remove the label with a thin knife edge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dirty="0">
                <a:latin typeface="+mn-lt"/>
                <a:cs typeface="+mn-cs"/>
              </a:rPr>
              <a:t>For latches, start with 1 latch and work your way around with a flat bladed screwdriver, gently prying each latch a little.  After a few rounds, the front will begin to separate (*)</a:t>
            </a: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4813300" y="6029325"/>
            <a:ext cx="340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* I broke 1 of 8 latches, so not bad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2"/>
          <a:srcRect l="21394" r="12653" b="44572"/>
          <a:stretch>
            <a:fillRect/>
          </a:stretch>
        </p:blipFill>
        <p:spPr bwMode="auto">
          <a:xfrm>
            <a:off x="4973638" y="1184275"/>
            <a:ext cx="26733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136650" y="1766888"/>
            <a:ext cx="23256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To remove the top cover, slide the top unit in the direction of the arrow </a:t>
            </a:r>
            <a:r>
              <a:rPr lang="mr-IN">
                <a:latin typeface="Calibri" pitchFamily="34" charset="0"/>
                <a:cs typeface="Mangal" pitchFamily="18" charset="0"/>
              </a:rPr>
              <a:t>–</a:t>
            </a:r>
            <a:r>
              <a:rPr lang="en-US">
                <a:latin typeface="Calibri" pitchFamily="34" charset="0"/>
              </a:rPr>
              <a:t> towards the back of the module about 3/16 to clear unseen latch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874000" y="1539875"/>
            <a:ext cx="0" cy="1858963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0" name="TextBox 7"/>
          <p:cNvSpPr txBox="1">
            <a:spLocks noChangeArrowheads="1"/>
          </p:cNvSpPr>
          <p:nvPr/>
        </p:nvSpPr>
        <p:spPr bwMode="auto">
          <a:xfrm rot="-5400000">
            <a:off x="7334251" y="2311400"/>
            <a:ext cx="1458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Slide this way</a:t>
            </a: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5521325" y="4144963"/>
            <a:ext cx="1473200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Module Front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5521325" y="788988"/>
            <a:ext cx="1404938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Module Back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5624513" y="1785938"/>
            <a:ext cx="1423987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Top View of Module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595313"/>
            <a:ext cx="3319463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2" name="Group 34"/>
          <p:cNvGrpSpPr>
            <a:grpSpLocks/>
          </p:cNvGrpSpPr>
          <p:nvPr/>
        </p:nvGrpSpPr>
        <p:grpSpPr bwMode="auto">
          <a:xfrm>
            <a:off x="5133975" y="538163"/>
            <a:ext cx="2873375" cy="4792662"/>
            <a:chOff x="5133474" y="1032710"/>
            <a:chExt cx="2874211" cy="479258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400252" y="1032710"/>
              <a:ext cx="0" cy="187798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33474" y="2910690"/>
              <a:ext cx="26677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133474" y="2910690"/>
              <a:ext cx="0" cy="260663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753611" y="1032710"/>
              <a:ext cx="0" cy="187798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753611" y="2910690"/>
              <a:ext cx="2540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007685" y="2910690"/>
              <a:ext cx="0" cy="260663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753611" y="5517320"/>
              <a:ext cx="2540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400252" y="1032710"/>
              <a:ext cx="235336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133474" y="5517320"/>
              <a:ext cx="26677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400252" y="5517320"/>
              <a:ext cx="0" cy="30797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00252" y="5825290"/>
              <a:ext cx="235336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753611" y="5517320"/>
              <a:ext cx="0" cy="30797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389688" y="1604963"/>
            <a:ext cx="1163637" cy="1201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307013" y="2994025"/>
            <a:ext cx="347662" cy="88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07013" y="4002088"/>
            <a:ext cx="347662" cy="88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 rot="5400000">
            <a:off x="6122194" y="3194844"/>
            <a:ext cx="347662" cy="88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 rot="5400000">
            <a:off x="7157244" y="3194844"/>
            <a:ext cx="347662" cy="88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6122194" y="4163219"/>
            <a:ext cx="347662" cy="88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 rot="5400000">
            <a:off x="7221537" y="3678238"/>
            <a:ext cx="441325" cy="110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 rot="5400000">
            <a:off x="7205662" y="4167188"/>
            <a:ext cx="473075" cy="110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71" name="TextBox 43"/>
          <p:cNvSpPr txBox="1">
            <a:spLocks noChangeArrowheads="1"/>
          </p:cNvSpPr>
          <p:nvPr/>
        </p:nvSpPr>
        <p:spPr bwMode="auto">
          <a:xfrm>
            <a:off x="7077075" y="3429000"/>
            <a:ext cx="44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U6</a:t>
            </a:r>
          </a:p>
        </p:txBody>
      </p:sp>
      <p:sp>
        <p:nvSpPr>
          <p:cNvPr id="15372" name="TextBox 44"/>
          <p:cNvSpPr txBox="1">
            <a:spLocks noChangeArrowheads="1"/>
          </p:cNvSpPr>
          <p:nvPr/>
        </p:nvSpPr>
        <p:spPr bwMode="auto">
          <a:xfrm>
            <a:off x="6065838" y="3422650"/>
            <a:ext cx="449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U5</a:t>
            </a:r>
          </a:p>
        </p:txBody>
      </p:sp>
      <p:sp>
        <p:nvSpPr>
          <p:cNvPr id="15373" name="TextBox 45"/>
          <p:cNvSpPr txBox="1">
            <a:spLocks noChangeArrowheads="1"/>
          </p:cNvSpPr>
          <p:nvPr/>
        </p:nvSpPr>
        <p:spPr bwMode="auto">
          <a:xfrm>
            <a:off x="6065838" y="4408488"/>
            <a:ext cx="45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U4</a:t>
            </a:r>
          </a:p>
        </p:txBody>
      </p:sp>
      <p:sp>
        <p:nvSpPr>
          <p:cNvPr id="15374" name="TextBox 46"/>
          <p:cNvSpPr txBox="1">
            <a:spLocks noChangeArrowheads="1"/>
          </p:cNvSpPr>
          <p:nvPr/>
        </p:nvSpPr>
        <p:spPr bwMode="auto">
          <a:xfrm rot="-5400000">
            <a:off x="5236369" y="3277394"/>
            <a:ext cx="45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U3</a:t>
            </a:r>
          </a:p>
        </p:txBody>
      </p:sp>
      <p:sp>
        <p:nvSpPr>
          <p:cNvPr id="15375" name="TextBox 47"/>
          <p:cNvSpPr txBox="1">
            <a:spLocks noChangeArrowheads="1"/>
          </p:cNvSpPr>
          <p:nvPr/>
        </p:nvSpPr>
        <p:spPr bwMode="auto">
          <a:xfrm rot="-5400000">
            <a:off x="5237163" y="4244975"/>
            <a:ext cx="449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U2</a:t>
            </a:r>
          </a:p>
        </p:txBody>
      </p:sp>
      <p:sp>
        <p:nvSpPr>
          <p:cNvPr id="15376" name="TextBox 48"/>
          <p:cNvSpPr txBox="1">
            <a:spLocks noChangeArrowheads="1"/>
          </p:cNvSpPr>
          <p:nvPr/>
        </p:nvSpPr>
        <p:spPr bwMode="auto">
          <a:xfrm>
            <a:off x="6764338" y="2039938"/>
            <a:ext cx="449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U1</a:t>
            </a:r>
          </a:p>
        </p:txBody>
      </p:sp>
      <p:sp>
        <p:nvSpPr>
          <p:cNvPr id="15377" name="TextBox 49"/>
          <p:cNvSpPr txBox="1">
            <a:spLocks noChangeArrowheads="1"/>
          </p:cNvSpPr>
          <p:nvPr/>
        </p:nvSpPr>
        <p:spPr bwMode="auto">
          <a:xfrm>
            <a:off x="7213600" y="4511675"/>
            <a:ext cx="42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X2</a:t>
            </a:r>
          </a:p>
        </p:txBody>
      </p:sp>
      <p:sp>
        <p:nvSpPr>
          <p:cNvPr id="15378" name="TextBox 50"/>
          <p:cNvSpPr txBox="1">
            <a:spLocks noChangeArrowheads="1"/>
          </p:cNvSpPr>
          <p:nvPr/>
        </p:nvSpPr>
        <p:spPr bwMode="auto">
          <a:xfrm>
            <a:off x="7213600" y="4038600"/>
            <a:ext cx="42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48313" y="1938338"/>
            <a:ext cx="212725" cy="628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80" name="TextBox 52"/>
          <p:cNvSpPr txBox="1">
            <a:spLocks noChangeArrowheads="1"/>
          </p:cNvSpPr>
          <p:nvPr/>
        </p:nvSpPr>
        <p:spPr bwMode="auto">
          <a:xfrm>
            <a:off x="5483225" y="1625600"/>
            <a:ext cx="422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X1</a:t>
            </a:r>
          </a:p>
        </p:txBody>
      </p:sp>
      <p:sp>
        <p:nvSpPr>
          <p:cNvPr id="15381" name="TextBox 53"/>
          <p:cNvSpPr txBox="1">
            <a:spLocks noChangeArrowheads="1"/>
          </p:cNvSpPr>
          <p:nvPr/>
        </p:nvSpPr>
        <p:spPr bwMode="auto">
          <a:xfrm rot="-5400000">
            <a:off x="5259388" y="603250"/>
            <a:ext cx="49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Pin 1</a:t>
            </a:r>
          </a:p>
        </p:txBody>
      </p:sp>
      <p:sp>
        <p:nvSpPr>
          <p:cNvPr id="15382" name="TextBox 54"/>
          <p:cNvSpPr txBox="1">
            <a:spLocks noChangeArrowheads="1"/>
          </p:cNvSpPr>
          <p:nvPr/>
        </p:nvSpPr>
        <p:spPr bwMode="auto">
          <a:xfrm rot="-5400000">
            <a:off x="7296944" y="634207"/>
            <a:ext cx="571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Pin 36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00675" y="538163"/>
            <a:ext cx="2320925" cy="4492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84" name="TextBox 56"/>
          <p:cNvSpPr txBox="1">
            <a:spLocks noChangeArrowheads="1"/>
          </p:cNvSpPr>
          <p:nvPr/>
        </p:nvSpPr>
        <p:spPr bwMode="auto">
          <a:xfrm>
            <a:off x="5749925" y="496888"/>
            <a:ext cx="17764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Card edge connector to base unit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400675" y="5330825"/>
            <a:ext cx="2371725" cy="37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86" name="TextBox 58"/>
          <p:cNvSpPr txBox="1">
            <a:spLocks noChangeArrowheads="1"/>
          </p:cNvSpPr>
          <p:nvPr/>
        </p:nvSpPr>
        <p:spPr bwMode="auto">
          <a:xfrm>
            <a:off x="5483225" y="5264150"/>
            <a:ext cx="21955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Slot connector for I/O ports</a:t>
            </a:r>
          </a:p>
          <a:p>
            <a:r>
              <a:rPr lang="en-US" sz="1400">
                <a:latin typeface="Calibri" pitchFamily="34" charset="0"/>
              </a:rPr>
              <a:t>36 Pins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3"/>
          <p:cNvGrpSpPr>
            <a:grpSpLocks/>
          </p:cNvGrpSpPr>
          <p:nvPr/>
        </p:nvGrpSpPr>
        <p:grpSpPr bwMode="auto">
          <a:xfrm>
            <a:off x="5133975" y="538163"/>
            <a:ext cx="2873375" cy="4792662"/>
            <a:chOff x="5133474" y="1032710"/>
            <a:chExt cx="2874211" cy="47925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400252" y="1032710"/>
              <a:ext cx="0" cy="187798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133474" y="2910690"/>
              <a:ext cx="26677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133474" y="2910690"/>
              <a:ext cx="0" cy="260663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753611" y="1032710"/>
              <a:ext cx="0" cy="187798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753611" y="2910690"/>
              <a:ext cx="2540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07685" y="2910690"/>
              <a:ext cx="0" cy="260663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753611" y="5517320"/>
              <a:ext cx="2540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00252" y="1032710"/>
              <a:ext cx="235336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133474" y="5517320"/>
              <a:ext cx="26677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00252" y="5517320"/>
              <a:ext cx="0" cy="30797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00252" y="5825290"/>
              <a:ext cx="235336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753611" y="5517320"/>
              <a:ext cx="0" cy="30797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6389688" y="1604963"/>
            <a:ext cx="1163637" cy="1201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07013" y="2994025"/>
            <a:ext cx="347662" cy="88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07013" y="4002088"/>
            <a:ext cx="347662" cy="88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6122194" y="3194844"/>
            <a:ext cx="347662" cy="88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7157244" y="3194844"/>
            <a:ext cx="347662" cy="88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6122194" y="4163219"/>
            <a:ext cx="347662" cy="88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7221537" y="3678238"/>
            <a:ext cx="441325" cy="110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 rot="5400000">
            <a:off x="7205662" y="4167188"/>
            <a:ext cx="473075" cy="110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4" name="TextBox 24"/>
          <p:cNvSpPr txBox="1">
            <a:spLocks noChangeArrowheads="1"/>
          </p:cNvSpPr>
          <p:nvPr/>
        </p:nvSpPr>
        <p:spPr bwMode="auto">
          <a:xfrm>
            <a:off x="7077075" y="3429000"/>
            <a:ext cx="44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U6</a:t>
            </a:r>
          </a:p>
        </p:txBody>
      </p:sp>
      <p:sp>
        <p:nvSpPr>
          <p:cNvPr id="16395" name="TextBox 25"/>
          <p:cNvSpPr txBox="1">
            <a:spLocks noChangeArrowheads="1"/>
          </p:cNvSpPr>
          <p:nvPr/>
        </p:nvSpPr>
        <p:spPr bwMode="auto">
          <a:xfrm>
            <a:off x="6065838" y="3422650"/>
            <a:ext cx="449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U5</a:t>
            </a:r>
          </a:p>
        </p:txBody>
      </p:sp>
      <p:sp>
        <p:nvSpPr>
          <p:cNvPr id="16396" name="TextBox 26"/>
          <p:cNvSpPr txBox="1">
            <a:spLocks noChangeArrowheads="1"/>
          </p:cNvSpPr>
          <p:nvPr/>
        </p:nvSpPr>
        <p:spPr bwMode="auto">
          <a:xfrm>
            <a:off x="6065838" y="4408488"/>
            <a:ext cx="45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U4</a:t>
            </a:r>
          </a:p>
        </p:txBody>
      </p:sp>
      <p:sp>
        <p:nvSpPr>
          <p:cNvPr id="16397" name="TextBox 27"/>
          <p:cNvSpPr txBox="1">
            <a:spLocks noChangeArrowheads="1"/>
          </p:cNvSpPr>
          <p:nvPr/>
        </p:nvSpPr>
        <p:spPr bwMode="auto">
          <a:xfrm rot="-5400000">
            <a:off x="5236369" y="3277394"/>
            <a:ext cx="45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U3</a:t>
            </a:r>
          </a:p>
        </p:txBody>
      </p:sp>
      <p:sp>
        <p:nvSpPr>
          <p:cNvPr id="16398" name="TextBox 28"/>
          <p:cNvSpPr txBox="1">
            <a:spLocks noChangeArrowheads="1"/>
          </p:cNvSpPr>
          <p:nvPr/>
        </p:nvSpPr>
        <p:spPr bwMode="auto">
          <a:xfrm rot="-5400000">
            <a:off x="5237163" y="4244975"/>
            <a:ext cx="449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U2</a:t>
            </a:r>
          </a:p>
        </p:txBody>
      </p:sp>
      <p:sp>
        <p:nvSpPr>
          <p:cNvPr id="16399" name="TextBox 29"/>
          <p:cNvSpPr txBox="1">
            <a:spLocks noChangeArrowheads="1"/>
          </p:cNvSpPr>
          <p:nvPr/>
        </p:nvSpPr>
        <p:spPr bwMode="auto">
          <a:xfrm>
            <a:off x="6764338" y="2039938"/>
            <a:ext cx="449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U1</a:t>
            </a:r>
          </a:p>
        </p:txBody>
      </p:sp>
      <p:sp>
        <p:nvSpPr>
          <p:cNvPr id="16400" name="TextBox 30"/>
          <p:cNvSpPr txBox="1">
            <a:spLocks noChangeArrowheads="1"/>
          </p:cNvSpPr>
          <p:nvPr/>
        </p:nvSpPr>
        <p:spPr bwMode="auto">
          <a:xfrm>
            <a:off x="7213600" y="4511675"/>
            <a:ext cx="42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X2</a:t>
            </a:r>
          </a:p>
        </p:txBody>
      </p:sp>
      <p:sp>
        <p:nvSpPr>
          <p:cNvPr id="16401" name="TextBox 31"/>
          <p:cNvSpPr txBox="1">
            <a:spLocks noChangeArrowheads="1"/>
          </p:cNvSpPr>
          <p:nvPr/>
        </p:nvSpPr>
        <p:spPr bwMode="auto">
          <a:xfrm>
            <a:off x="7213600" y="4038600"/>
            <a:ext cx="42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48313" y="1938338"/>
            <a:ext cx="212725" cy="628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03" name="TextBox 33"/>
          <p:cNvSpPr txBox="1">
            <a:spLocks noChangeArrowheads="1"/>
          </p:cNvSpPr>
          <p:nvPr/>
        </p:nvSpPr>
        <p:spPr bwMode="auto">
          <a:xfrm>
            <a:off x="5483225" y="1625600"/>
            <a:ext cx="422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X1</a:t>
            </a:r>
          </a:p>
        </p:txBody>
      </p:sp>
      <p:sp>
        <p:nvSpPr>
          <p:cNvPr id="16404" name="TextBox 34"/>
          <p:cNvSpPr txBox="1">
            <a:spLocks noChangeArrowheads="1"/>
          </p:cNvSpPr>
          <p:nvPr/>
        </p:nvSpPr>
        <p:spPr bwMode="auto">
          <a:xfrm rot="-5400000">
            <a:off x="5259388" y="603250"/>
            <a:ext cx="49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Pin 1</a:t>
            </a:r>
          </a:p>
        </p:txBody>
      </p:sp>
      <p:sp>
        <p:nvSpPr>
          <p:cNvPr id="16405" name="TextBox 35"/>
          <p:cNvSpPr txBox="1">
            <a:spLocks noChangeArrowheads="1"/>
          </p:cNvSpPr>
          <p:nvPr/>
        </p:nvSpPr>
        <p:spPr bwMode="auto">
          <a:xfrm rot="-5400000">
            <a:off x="7296944" y="634207"/>
            <a:ext cx="571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Pin 36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00675" y="538163"/>
            <a:ext cx="2320925" cy="4492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07" name="TextBox 37"/>
          <p:cNvSpPr txBox="1">
            <a:spLocks noChangeArrowheads="1"/>
          </p:cNvSpPr>
          <p:nvPr/>
        </p:nvSpPr>
        <p:spPr bwMode="auto">
          <a:xfrm>
            <a:off x="5749925" y="496888"/>
            <a:ext cx="17764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Card edge connector to base unit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00675" y="5330825"/>
            <a:ext cx="2371725" cy="37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09" name="TextBox 39"/>
          <p:cNvSpPr txBox="1">
            <a:spLocks noChangeArrowheads="1"/>
          </p:cNvSpPr>
          <p:nvPr/>
        </p:nvSpPr>
        <p:spPr bwMode="auto">
          <a:xfrm>
            <a:off x="5483225" y="5264150"/>
            <a:ext cx="21955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Slot connector for I/O ports</a:t>
            </a:r>
          </a:p>
          <a:p>
            <a:r>
              <a:rPr lang="en-US" sz="1400">
                <a:latin typeface="Calibri" pitchFamily="34" charset="0"/>
              </a:rPr>
              <a:t>36 Pins</a:t>
            </a:r>
          </a:p>
        </p:txBody>
      </p:sp>
      <p:sp>
        <p:nvSpPr>
          <p:cNvPr id="16410" name="TextBox 40"/>
          <p:cNvSpPr txBox="1">
            <a:spLocks noChangeArrowheads="1"/>
          </p:cNvSpPr>
          <p:nvPr/>
        </p:nvSpPr>
        <p:spPr bwMode="auto">
          <a:xfrm>
            <a:off x="695325" y="1349375"/>
            <a:ext cx="209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X1 </a:t>
            </a:r>
            <a:r>
              <a:rPr lang="mr-IN">
                <a:latin typeface="Calibri" pitchFamily="34" charset="0"/>
                <a:cs typeface="Mangal" pitchFamily="18" charset="0"/>
              </a:rPr>
              <a:t>–</a:t>
            </a:r>
            <a:r>
              <a:rPr lang="en-US">
                <a:latin typeface="Calibri" pitchFamily="34" charset="0"/>
              </a:rPr>
              <a:t> CSB 250D</a:t>
            </a:r>
          </a:p>
          <a:p>
            <a:r>
              <a:rPr lang="en-US">
                <a:latin typeface="Calibri" pitchFamily="34" charset="0"/>
              </a:rPr>
              <a:t>X2 </a:t>
            </a:r>
            <a:r>
              <a:rPr lang="mr-IN">
                <a:latin typeface="Calibri" pitchFamily="34" charset="0"/>
                <a:cs typeface="Mangal" pitchFamily="18" charset="0"/>
              </a:rPr>
              <a:t>–</a:t>
            </a:r>
            <a:r>
              <a:rPr lang="en-US">
                <a:latin typeface="Calibri" pitchFamily="34" charset="0"/>
              </a:rPr>
              <a:t> AZ830-2C-5DSE</a:t>
            </a:r>
          </a:p>
          <a:p>
            <a:r>
              <a:rPr lang="en-US">
                <a:latin typeface="Calibri" pitchFamily="34" charset="0"/>
              </a:rPr>
              <a:t>X3 </a:t>
            </a:r>
            <a:r>
              <a:rPr lang="mr-IN">
                <a:latin typeface="Calibri" pitchFamily="34" charset="0"/>
                <a:cs typeface="Mangal" pitchFamily="18" charset="0"/>
              </a:rPr>
              <a:t>–</a:t>
            </a:r>
            <a:r>
              <a:rPr lang="en-US">
                <a:latin typeface="Calibri" pitchFamily="34" charset="0"/>
              </a:rPr>
              <a:t> AZ830-2C-5DSE</a:t>
            </a:r>
          </a:p>
        </p:txBody>
      </p:sp>
      <p:sp>
        <p:nvSpPr>
          <p:cNvPr id="16411" name="TextBox 41"/>
          <p:cNvSpPr txBox="1">
            <a:spLocks noChangeArrowheads="1"/>
          </p:cNvSpPr>
          <p:nvPr/>
        </p:nvSpPr>
        <p:spPr bwMode="auto">
          <a:xfrm>
            <a:off x="695325" y="2409825"/>
            <a:ext cx="2057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U1 </a:t>
            </a:r>
            <a:r>
              <a:rPr lang="mr-IN">
                <a:latin typeface="Calibri" pitchFamily="34" charset="0"/>
                <a:cs typeface="Mangal" pitchFamily="18" charset="0"/>
              </a:rPr>
              <a:t>–</a:t>
            </a:r>
            <a:r>
              <a:rPr lang="en-US">
                <a:latin typeface="Calibri" pitchFamily="34" charset="0"/>
              </a:rPr>
              <a:t> A1020A-PL68C</a:t>
            </a:r>
          </a:p>
          <a:p>
            <a:r>
              <a:rPr lang="en-US">
                <a:latin typeface="Calibri" pitchFamily="34" charset="0"/>
              </a:rPr>
              <a:t>U2 </a:t>
            </a:r>
            <a:r>
              <a:rPr lang="mr-IN">
                <a:latin typeface="Calibri" pitchFamily="34" charset="0"/>
                <a:cs typeface="Mangal" pitchFamily="18" charset="0"/>
              </a:rPr>
              <a:t>–</a:t>
            </a:r>
            <a:r>
              <a:rPr lang="en-US">
                <a:latin typeface="Calibri" pitchFamily="34" charset="0"/>
              </a:rPr>
              <a:t> SN75C189N</a:t>
            </a:r>
          </a:p>
          <a:p>
            <a:r>
              <a:rPr lang="en-US">
                <a:latin typeface="Calibri" pitchFamily="34" charset="0"/>
              </a:rPr>
              <a:t>U3 </a:t>
            </a:r>
            <a:r>
              <a:rPr lang="mr-IN">
                <a:latin typeface="Calibri" pitchFamily="34" charset="0"/>
                <a:cs typeface="Mangal" pitchFamily="18" charset="0"/>
              </a:rPr>
              <a:t>–</a:t>
            </a:r>
            <a:r>
              <a:rPr lang="en-US">
                <a:latin typeface="Calibri" pitchFamily="34" charset="0"/>
              </a:rPr>
              <a:t> SN75C189N</a:t>
            </a:r>
          </a:p>
          <a:p>
            <a:r>
              <a:rPr lang="en-US">
                <a:latin typeface="Calibri" pitchFamily="34" charset="0"/>
              </a:rPr>
              <a:t>U4 </a:t>
            </a:r>
            <a:r>
              <a:rPr lang="mr-IN">
                <a:latin typeface="Calibri" pitchFamily="34" charset="0"/>
                <a:cs typeface="Mangal" pitchFamily="18" charset="0"/>
              </a:rPr>
              <a:t>–</a:t>
            </a:r>
            <a:r>
              <a:rPr lang="en-US">
                <a:latin typeface="Calibri" pitchFamily="34" charset="0"/>
              </a:rPr>
              <a:t> SN754410NE</a:t>
            </a:r>
          </a:p>
          <a:p>
            <a:r>
              <a:rPr lang="en-US">
                <a:latin typeface="Calibri" pitchFamily="34" charset="0"/>
              </a:rPr>
              <a:t>U5 </a:t>
            </a:r>
            <a:r>
              <a:rPr lang="mr-IN">
                <a:latin typeface="Calibri" pitchFamily="34" charset="0"/>
                <a:cs typeface="Mangal" pitchFamily="18" charset="0"/>
              </a:rPr>
              <a:t>–</a:t>
            </a:r>
            <a:r>
              <a:rPr lang="en-US">
                <a:latin typeface="Calibri" pitchFamily="34" charset="0"/>
              </a:rPr>
              <a:t> SN754410NE</a:t>
            </a:r>
          </a:p>
          <a:p>
            <a:r>
              <a:rPr lang="en-US">
                <a:latin typeface="Calibri" pitchFamily="34" charset="0"/>
              </a:rPr>
              <a:t>U6 </a:t>
            </a:r>
            <a:r>
              <a:rPr lang="mr-IN">
                <a:latin typeface="Calibri" pitchFamily="34" charset="0"/>
                <a:cs typeface="Mangal" pitchFamily="18" charset="0"/>
              </a:rPr>
              <a:t>–</a:t>
            </a:r>
            <a:r>
              <a:rPr lang="en-US">
                <a:latin typeface="Calibri" pitchFamily="34" charset="0"/>
              </a:rPr>
              <a:t> ULN2003A</a:t>
            </a:r>
          </a:p>
        </p:txBody>
      </p:sp>
      <p:sp>
        <p:nvSpPr>
          <p:cNvPr id="16412" name="TextBox 42"/>
          <p:cNvSpPr txBox="1">
            <a:spLocks noChangeArrowheads="1"/>
          </p:cNvSpPr>
          <p:nvPr/>
        </p:nvSpPr>
        <p:spPr bwMode="auto">
          <a:xfrm>
            <a:off x="320675" y="4538663"/>
            <a:ext cx="3122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Resistors/capacitors not shown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400" y="647700"/>
            <a:ext cx="70485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951038" y="2392363"/>
            <a:ext cx="1414462" cy="369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Bottom plate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511300" y="4386263"/>
            <a:ext cx="2540000" cy="1200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These 4 clips hold the black/gray stand on the bottom of the module </a:t>
            </a:r>
            <a:r>
              <a:rPr lang="mr-IN">
                <a:latin typeface="Calibri" pitchFamily="34" charset="0"/>
                <a:cs typeface="Mangal" pitchFamily="18" charset="0"/>
              </a:rPr>
              <a:t>–</a:t>
            </a:r>
            <a:r>
              <a:rPr lang="en-US">
                <a:latin typeface="Calibri" pitchFamily="34" charset="0"/>
              </a:rPr>
              <a:t> pinch and it comes off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44675" y="3822700"/>
            <a:ext cx="801688" cy="68262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4800"/>
            <a:ext cx="29337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788988" y="2112963"/>
            <a:ext cx="2149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Nothing on back side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197</Words>
  <Application>Microsoft Macintosh PowerPoint</Application>
  <PresentationFormat>On-screen Show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Mangal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Ress</dc:creator>
  <cp:lastModifiedBy>Louis Ohland</cp:lastModifiedBy>
  <cp:revision>5</cp:revision>
  <dcterms:created xsi:type="dcterms:W3CDTF">2018-12-07T20:53:19Z</dcterms:created>
  <dcterms:modified xsi:type="dcterms:W3CDTF">2018-12-08T01:01:47Z</dcterms:modified>
</cp:coreProperties>
</file>