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6" r:id="rId1"/>
  </p:sldMasterIdLst>
  <p:sldIdLst>
    <p:sldId id="256" r:id="rId2"/>
    <p:sldId id="267" r:id="rId3"/>
    <p:sldId id="316" r:id="rId4"/>
    <p:sldId id="317" r:id="rId5"/>
    <p:sldId id="318" r:id="rId6"/>
    <p:sldId id="324" r:id="rId7"/>
    <p:sldId id="29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BFAE72-FFC1-44EA-88AA-99FEEF036CF0}">
          <p14:sldIdLst>
            <p14:sldId id="256"/>
            <p14:sldId id="267"/>
            <p14:sldId id="316"/>
            <p14:sldId id="317"/>
            <p14:sldId id="318"/>
            <p14:sldId id="324"/>
          </p14:sldIdLst>
        </p14:section>
        <p14:section name="Untitled Section" id="{268F9203-5533-41FA-AF2E-C60267414199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  <a:srgbClr val="002E15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87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24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7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974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21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628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30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09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5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09-Dec-23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32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09-Dec-23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09-Dec-23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95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6BB18-6470-45D6-8E36-218496BCE3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355" y="2473477"/>
            <a:ext cx="9393790" cy="1843541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Cisco Stealthwatch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1F05D-9A18-4057-BF29-31A068B27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22012"/>
            <a:ext cx="10396765" cy="1274159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Khawar butt</a:t>
            </a:r>
          </a:p>
          <a:p>
            <a:pPr algn="r"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CCIE # 12353 [R/S, Security, SP, DC, Voice, Storage, Wireless]</a:t>
            </a:r>
          </a:p>
          <a:p>
            <a:pPr algn="r"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CCDE#20110020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1644D76-9E9B-4817-9740-13815D3E005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EA98CD-7735-43DF-A2D5-9321FC725949}"/>
              </a:ext>
            </a:extLst>
          </p:cNvPr>
          <p:cNvCxnSpPr/>
          <p:nvPr/>
        </p:nvCxnSpPr>
        <p:spPr>
          <a:xfrm>
            <a:off x="1153071" y="4355533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442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/>
          </a:bodyPr>
          <a:lstStyle/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Stealthwatch Overview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Stealthwatch Components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Netflow</a:t>
            </a: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 Configuration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0" algn="just">
              <a:buClr>
                <a:srgbClr val="8E0000"/>
              </a:buClr>
              <a:buNone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369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Cisco Stealthwatch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10141494" cy="3865956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2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002060"/>
                </a:solidFill>
                <a:latin typeface="Bookman Old Style" panose="02050604050505020204" pitchFamily="18" charset="0"/>
              </a:rPr>
              <a:t>Stealthwatch collects telemetry from every part of the network and applies advanced security analytics to the data. </a:t>
            </a:r>
          </a:p>
          <a:p>
            <a:pPr marL="342900" indent="-342900" algn="just">
              <a:lnSpc>
                <a:spcPct val="12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002060"/>
                </a:solidFill>
                <a:latin typeface="Bookman Old Style" panose="02050604050505020204" pitchFamily="18" charset="0"/>
              </a:rPr>
              <a:t>It creates a baseline of normal web and network activity for a network host, and applies context-aware analysis to automatically detect anomalous behaviors</a:t>
            </a:r>
          </a:p>
          <a:p>
            <a:pPr marL="292608" lvl="1" indent="0" algn="just">
              <a:buClr>
                <a:srgbClr val="8E0000"/>
              </a:buClr>
              <a:buNone/>
            </a:pPr>
            <a:endParaRPr lang="en-US" sz="26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635508" lvl="1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endParaRPr lang="en-US" sz="26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0" algn="just">
              <a:buClr>
                <a:srgbClr val="8E0000"/>
              </a:buClr>
              <a:buNone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88163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Cisco Stealthwatch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/>
          </a:bodyPr>
          <a:lstStyle/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Flow Collector 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Stealthwatch Management Console (SMC)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Flow Sensor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UDP Director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Cisco Talos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0" algn="just">
              <a:buClr>
                <a:srgbClr val="8E0000"/>
              </a:buClr>
              <a:buNone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2024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47" y="89535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Cisco Stealthwatch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1777393"/>
            <a:ext cx="9835654" cy="4090007"/>
          </a:xfrm>
        </p:spPr>
        <p:txBody>
          <a:bodyPr>
            <a:normAutofit lnSpcReduction="10000"/>
          </a:bodyPr>
          <a:lstStyle/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Flow Collector </a:t>
            </a: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– Stores all flow data for processing, analysis and querying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Stealthwatch Management Console (SMC) </a:t>
            </a: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– Central managing appliance for a Stealthwatch deployment and the primary interface for working with the collected network information 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Flow Sensor </a:t>
            </a: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– Creates NetFlow records based on network traffic captured on its dedicated capture interfaces and sends that data to the Flow Collector for processing for non-NetFlow enabled devices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169741" y="1518946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264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Cisco Stealthwatch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/>
          </a:bodyPr>
          <a:lstStyle/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UDP Director </a:t>
            </a: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– Takes flow data in from NetFlow exporters and forwards that to the Flow Collector. Can be used to centrally aggregate </a:t>
            </a:r>
            <a:r>
              <a:rPr lang="en-US" sz="28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Netflow</a:t>
            </a: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, syslog and SNMP traffic to a central point and transparently forward it to as many collectors as needed UDP Director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Cisco Talos </a:t>
            </a: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– It correlates suspicious activity in the local network environment with data on thousands of known command-and control servers and campaign</a:t>
            </a:r>
          </a:p>
          <a:p>
            <a:pPr marL="0" indent="0" algn="just">
              <a:buClr>
                <a:srgbClr val="8E0000"/>
              </a:buClr>
              <a:buNone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58175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Whiteboard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1455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2453</TotalTime>
  <Words>247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Bookman Old Style</vt:lpstr>
      <vt:lpstr>Calibri</vt:lpstr>
      <vt:lpstr>Calibri Light</vt:lpstr>
      <vt:lpstr>Wingdings</vt:lpstr>
      <vt:lpstr>Retrospect</vt:lpstr>
      <vt:lpstr>Cisco Stealthwatch</vt:lpstr>
      <vt:lpstr>Overview</vt:lpstr>
      <vt:lpstr>Cisco Stealthwatch Overview</vt:lpstr>
      <vt:lpstr>Cisco Stealthwatch Components </vt:lpstr>
      <vt:lpstr>Cisco Stealthwatch Components </vt:lpstr>
      <vt:lpstr>Cisco Stealthwatch Components </vt:lpstr>
      <vt:lpstr>Whiteboard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CCNA R/S video - Standard ACL</dc:title>
  <dc:creator>Khawar Butt</dc:creator>
  <cp:lastModifiedBy>Khawar Butt</cp:lastModifiedBy>
  <cp:revision>114</cp:revision>
  <dcterms:created xsi:type="dcterms:W3CDTF">2018-12-17T16:31:40Z</dcterms:created>
  <dcterms:modified xsi:type="dcterms:W3CDTF">2023-12-09T11:32:49Z</dcterms:modified>
</cp:coreProperties>
</file>